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22" autoAdjust="0"/>
  </p:normalViewPr>
  <p:slideViewPr>
    <p:cSldViewPr snapToGrid="0">
      <p:cViewPr varScale="1">
        <p:scale>
          <a:sx n="20" d="100"/>
          <a:sy n="20" d="100"/>
        </p:scale>
        <p:origin x="1552" y="2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3" y="6093305"/>
            <a:ext cx="13220418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894734" y="24862468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Title of First Poster</a:t>
            </a:r>
          </a:p>
        </p:txBody>
      </p:sp>
      <p:sp>
        <p:nvSpPr>
          <p:cNvPr id="42" name="Rectangle 53"/>
          <p:cNvSpPr/>
          <p:nvPr/>
        </p:nvSpPr>
        <p:spPr>
          <a:xfrm rot="10800000" flipV="1">
            <a:off x="1437174" y="21009472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Figure1. 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670492" y="16067713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16538472" y="4780814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15910560" y="18443131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1382112" y="27562631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16560115" y="6087262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16560115" y="19911014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169</Words>
  <Application>Microsoft Macintosh PowerPoint</Application>
  <PresentationFormat>Benutzerdefiniert</PresentationFormat>
  <Paragraphs>23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64</cp:revision>
  <dcterms:created xsi:type="dcterms:W3CDTF">2018-09-12T18:30:23Z</dcterms:created>
  <dcterms:modified xsi:type="dcterms:W3CDTF">2019-04-13T17:06:10Z</dcterms:modified>
</cp:coreProperties>
</file>