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 showGuides="1">
      <p:cViewPr>
        <p:scale>
          <a:sx n="79" d="100"/>
          <a:sy n="79" d="100"/>
        </p:scale>
        <p:origin x="11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6C318-5387-D54C-976A-8C448C09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85EDF-419D-4A43-B74D-CD8D401D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A95A-7968-7144-BE12-AE8DF73B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2DD91-3D4C-494B-A199-6704B85B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C65F4-DB27-6F40-A97F-782066C9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5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146A-DB4D-2B4D-B6C3-DFD34358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BA59E2-C457-9847-AD53-EE33ABA4B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41790-CBB9-0F49-8BFB-FC48A44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B3E30F-6F00-0340-B10B-405DFC81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56A-E7A9-364A-B73D-24E8DB55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562FB9-640D-6246-8CE3-B0AD19B31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8F927-33EC-EF4F-B4BB-CC78EF9E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820F5-0ECF-A143-B4FD-367D558B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D649B-4323-5B4C-AFC8-E87AD334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46F9A-551A-2944-A8D1-CE34EC46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34402-43BD-8C42-BF69-813ABA9E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4416C-4905-6D4F-BF3D-52EA03CD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C6A66-3422-C44A-BB09-9A8CAD7F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EC5BE-EF88-F34A-A657-D0B9C570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528A1-738C-7747-B37F-E90A89E2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91A29-03E1-814E-9BBC-79205379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B6017-0C4C-134D-8439-786548DC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BE7CA-B957-6A44-861C-6D0D8532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42866-06BF-7D4E-91D2-7E8F09C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09D42-1694-3C48-9408-E1EDA9A5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8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3277B-BC90-9248-9554-F419088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36ECF-68BA-8643-A80D-85561D6F8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D6A7BD-EC73-E64C-8C67-E6D34D8D6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1BCBC-5749-3441-BAC4-093F77CC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FF38B-E68C-4548-8E39-A530067F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9AB058-7C27-7D45-A4DF-E6B72633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17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DD927-B8BB-1E4E-8262-16C7CF5A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8181D-F0B8-2845-9836-2871586D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B557F3-1670-DB47-9274-4B5DE3719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5BA8FE-F5A6-3241-B8D8-16B9D575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60C947-9215-8749-99FD-29655DF49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9F1D58-BADA-6C49-8CF0-4923A8B2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36BBB7-F9F4-7D43-92B3-A60F7393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400CDC-2B24-0F49-A2F8-EA852C08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2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D7450-3990-E647-B265-6497C584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A5AEF3-6E4C-FC4D-9FCB-20974C9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00A48-32C8-0747-B2F4-82A38349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CFB63F-2108-BB4E-95AF-3F93539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34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2BFDE1-1119-4945-9318-A4C8CBD1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40FCBB-50A0-B44C-B1A7-274C3EB1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29DDDB-8BF3-3543-9B65-E01F923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89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D1086-CAA0-734B-9400-07241949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75045-F604-6145-88A5-C1A914E0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319952-1352-3546-84CE-C0CAAFDE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0E9425-3129-644F-AFC3-137941F1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FC462-5701-4047-A209-A7FCCD98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767465-1EAD-0A4E-95F9-7ADC124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1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F0547-6250-B84B-9DB0-D3D83933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380A1F-DF9F-6646-9F6A-9E7123D1A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FA5C2-E6A6-074B-AA1D-00210B6A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873F8-C6E4-124D-AE2F-5D986CB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CC66BF-6007-0F4C-A974-23603E3E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D5E20-A8F2-CA47-A0F5-FDCAC50B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509010-8DCD-B348-9A29-08C6FFFE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0CB09-0BC3-6546-9E03-9DD6E5A8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43E310-CA9B-0F4F-8D64-85F2D669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7FF3-27C9-B246-82E9-604608D4AEBB}" type="datetimeFigureOut">
              <a:rPr lang="de-DE" smtClean="0"/>
              <a:t>14.04.19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2A89A-779E-9F41-86AE-68975A7A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8FCE8-DDB4-7A4E-8FFA-BB89E5657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97AA-C347-C94D-B619-816BCDA6C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0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A4B623-CAB1-044E-BED6-394F308F2D44}"/>
              </a:ext>
            </a:extLst>
          </p:cNvPr>
          <p:cNvSpPr/>
          <p:nvPr/>
        </p:nvSpPr>
        <p:spPr>
          <a:xfrm>
            <a:off x="1783830" y="1588957"/>
            <a:ext cx="1080000" cy="1080000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echseck 4">
            <a:extLst>
              <a:ext uri="{FF2B5EF4-FFF2-40B4-BE49-F238E27FC236}">
                <a16:creationId xmlns:a16="http://schemas.microsoft.com/office/drawing/2014/main" id="{B92CB46F-7DC9-2249-B5BC-57B9BD0053A4}"/>
              </a:ext>
            </a:extLst>
          </p:cNvPr>
          <p:cNvSpPr/>
          <p:nvPr/>
        </p:nvSpPr>
        <p:spPr>
          <a:xfrm>
            <a:off x="3904488" y="1588957"/>
            <a:ext cx="1152000" cy="1080000"/>
          </a:xfrm>
          <a:prstGeom prst="hexagon">
            <a:avLst>
              <a:gd name="adj" fmla="val 20767"/>
              <a:gd name="vf" fmla="val 115470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90BDA2D-C2DE-294E-9187-BDC5CA4FD143}"/>
              </a:ext>
            </a:extLst>
          </p:cNvPr>
          <p:cNvSpPr txBox="1"/>
          <p:nvPr/>
        </p:nvSpPr>
        <p:spPr>
          <a:xfrm>
            <a:off x="3613310" y="2823509"/>
            <a:ext cx="166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biosignalEMG</a:t>
            </a:r>
            <a:endParaRPr lang="de-DE" sz="1600" dirty="0"/>
          </a:p>
          <a:p>
            <a:pPr algn="ctr"/>
            <a:r>
              <a:rPr lang="de-DE" dirty="0" err="1"/>
              <a:t>Conversion</a:t>
            </a:r>
            <a:endParaRPr lang="de-DE" sz="1600" dirty="0"/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AE11A8E-3F37-A046-958E-376EDCB891BB}"/>
              </a:ext>
            </a:extLst>
          </p:cNvPr>
          <p:cNvSpPr/>
          <p:nvPr/>
        </p:nvSpPr>
        <p:spPr>
          <a:xfrm>
            <a:off x="6099225" y="1588957"/>
            <a:ext cx="1152000" cy="1080000"/>
          </a:xfrm>
          <a:prstGeom prst="hexagon">
            <a:avLst>
              <a:gd name="adj" fmla="val 20767"/>
              <a:gd name="vf" fmla="val 115470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8E9221-F98C-8A4F-9202-83633A99AFA7}"/>
              </a:ext>
            </a:extLst>
          </p:cNvPr>
          <p:cNvSpPr txBox="1"/>
          <p:nvPr/>
        </p:nvSpPr>
        <p:spPr>
          <a:xfrm>
            <a:off x="6165398" y="2823509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9" name="Regelmäßiges Fünfeck 8">
            <a:extLst>
              <a:ext uri="{FF2B5EF4-FFF2-40B4-BE49-F238E27FC236}">
                <a16:creationId xmlns:a16="http://schemas.microsoft.com/office/drawing/2014/main" id="{0E5C1182-F475-274D-9DE5-6E92447C7374}"/>
              </a:ext>
            </a:extLst>
          </p:cNvPr>
          <p:cNvSpPr/>
          <p:nvPr/>
        </p:nvSpPr>
        <p:spPr>
          <a:xfrm>
            <a:off x="8313442" y="695113"/>
            <a:ext cx="1080000" cy="1080000"/>
          </a:xfrm>
          <a:prstGeom prst="pentagon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gelmäßiges Fünfeck 10">
            <a:extLst>
              <a:ext uri="{FF2B5EF4-FFF2-40B4-BE49-F238E27FC236}">
                <a16:creationId xmlns:a16="http://schemas.microsoft.com/office/drawing/2014/main" id="{56FFFCF5-F606-1546-A530-8D5A88694281}"/>
              </a:ext>
            </a:extLst>
          </p:cNvPr>
          <p:cNvSpPr/>
          <p:nvPr/>
        </p:nvSpPr>
        <p:spPr>
          <a:xfrm>
            <a:off x="8313442" y="2594484"/>
            <a:ext cx="1080000" cy="1080000"/>
          </a:xfrm>
          <a:prstGeom prst="pentagon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B65C018-7F40-8044-9739-1361B996BA42}"/>
              </a:ext>
            </a:extLst>
          </p:cNvPr>
          <p:cNvCxnSpPr>
            <a:cxnSpLocks/>
          </p:cNvCxnSpPr>
          <p:nvPr/>
        </p:nvCxnSpPr>
        <p:spPr>
          <a:xfrm>
            <a:off x="2995863" y="2129589"/>
            <a:ext cx="782053" cy="0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EFDE1E-A1C4-8143-A7D5-B5BFD2B27C7A}"/>
              </a:ext>
            </a:extLst>
          </p:cNvPr>
          <p:cNvCxnSpPr>
            <a:cxnSpLocks/>
          </p:cNvCxnSpPr>
          <p:nvPr/>
        </p:nvCxnSpPr>
        <p:spPr>
          <a:xfrm>
            <a:off x="5181600" y="2129589"/>
            <a:ext cx="782053" cy="0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9D87FB-CD04-9949-B9A5-DCF7D2C6C041}"/>
              </a:ext>
            </a:extLst>
          </p:cNvPr>
          <p:cNvCxnSpPr>
            <a:cxnSpLocks/>
          </p:cNvCxnSpPr>
          <p:nvPr/>
        </p:nvCxnSpPr>
        <p:spPr>
          <a:xfrm flipV="1">
            <a:off x="7317398" y="1501458"/>
            <a:ext cx="996044" cy="403873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CE462A9-287B-4A47-84ED-43DC92D198DB}"/>
              </a:ext>
            </a:extLst>
          </p:cNvPr>
          <p:cNvCxnSpPr>
            <a:cxnSpLocks/>
          </p:cNvCxnSpPr>
          <p:nvPr/>
        </p:nvCxnSpPr>
        <p:spPr>
          <a:xfrm>
            <a:off x="7317398" y="2421881"/>
            <a:ext cx="996044" cy="424513"/>
          </a:xfrm>
          <a:prstGeom prst="straightConnector1">
            <a:avLst/>
          </a:prstGeom>
          <a:ln w="25400">
            <a:tailEnd type="triangle" w="lg" len="lg"/>
          </a:ln>
          <a:scene3d>
            <a:camera prst="orthographicFront"/>
            <a:lightRig rig="threePt" dir="t"/>
          </a:scene3d>
          <a:sp3d prstMaterial="matte"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768886BB-A783-1E45-8CC9-D091B1585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9" r="30968"/>
          <a:stretch/>
        </p:blipFill>
        <p:spPr>
          <a:xfrm>
            <a:off x="4051609" y="1747144"/>
            <a:ext cx="857758" cy="84734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728BCA0A-DFC9-C643-B8D2-BE8B7A8C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15" y="1780831"/>
            <a:ext cx="832800" cy="710668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FCEBC8C2-6D0D-9C46-B082-60DCB1DE9E25}"/>
              </a:ext>
            </a:extLst>
          </p:cNvPr>
          <p:cNvSpPr txBox="1"/>
          <p:nvPr/>
        </p:nvSpPr>
        <p:spPr>
          <a:xfrm>
            <a:off x="1564189" y="2823509"/>
            <a:ext cx="151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sEMG</a:t>
            </a:r>
            <a:r>
              <a:rPr lang="de-DE" sz="1600" dirty="0"/>
              <a:t> </a:t>
            </a:r>
            <a:r>
              <a:rPr lang="de-DE" dirty="0"/>
              <a:t>Data</a:t>
            </a:r>
            <a:endParaRPr lang="de-DE" sz="1600" dirty="0"/>
          </a:p>
        </p:txBody>
      </p:sp>
      <p:pic>
        <p:nvPicPr>
          <p:cNvPr id="39" name="Grafik 38" descr="Datenbank">
            <a:extLst>
              <a:ext uri="{FF2B5EF4-FFF2-40B4-BE49-F238E27FC236}">
                <a16:creationId xmlns:a16="http://schemas.microsoft.com/office/drawing/2014/main" id="{A563BFB7-95B5-9148-8F07-CA690CB5B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9253" y="1802345"/>
            <a:ext cx="689153" cy="68915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AC12AE5-6FE8-304A-9F8E-D022AEE9B4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678"/>
                    </a14:imgEffect>
                    <a14:imgEffect>
                      <a14:saturation sat="332000"/>
                    </a14:imgEffect>
                    <a14:imgEffect>
                      <a14:brightnessContrast bright="51000"/>
                    </a14:imgEffect>
                  </a14:imgLayer>
                </a14:imgProps>
              </a:ext>
            </a:extLst>
          </a:blip>
          <a:srcRect t="24469"/>
          <a:stretch/>
        </p:blipFill>
        <p:spPr>
          <a:xfrm>
            <a:off x="8546941" y="919765"/>
            <a:ext cx="745894" cy="74775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856EB00-555A-2E41-97C4-FBF9476C18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678"/>
                    </a14:imgEffect>
                    <a14:imgEffect>
                      <a14:saturation sat="332000"/>
                    </a14:imgEffect>
                    <a14:imgEffect>
                      <a14:brightnessContrast bright="51000"/>
                    </a14:imgEffect>
                  </a14:imgLayer>
                </a14:imgProps>
              </a:ext>
            </a:extLst>
          </a:blip>
          <a:srcRect t="24469"/>
          <a:stretch/>
        </p:blipFill>
        <p:spPr>
          <a:xfrm>
            <a:off x="8502106" y="2846394"/>
            <a:ext cx="745894" cy="74775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4667A413-AF45-B64C-BC03-5B65F8E9FA97}"/>
              </a:ext>
            </a:extLst>
          </p:cNvPr>
          <p:cNvSpPr txBox="1"/>
          <p:nvPr/>
        </p:nvSpPr>
        <p:spPr>
          <a:xfrm>
            <a:off x="8277442" y="3766817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ANN 4 PC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4E6499B-3BAE-F141-A6BA-ADBC9698B6EE}"/>
              </a:ext>
            </a:extLst>
          </p:cNvPr>
          <p:cNvSpPr txBox="1"/>
          <p:nvPr/>
        </p:nvSpPr>
        <p:spPr>
          <a:xfrm>
            <a:off x="8379615" y="1760244"/>
            <a:ext cx="11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ANN 8 PC</a:t>
            </a:r>
          </a:p>
        </p:txBody>
      </p:sp>
    </p:spTree>
    <p:extLst>
      <p:ext uri="{BB962C8B-B14F-4D97-AF65-F5344CB8AC3E}">
        <p14:creationId xmlns:p14="http://schemas.microsoft.com/office/powerpoint/2010/main" val="162905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Knigge</dc:creator>
  <cp:lastModifiedBy>Sebastian Knigge</cp:lastModifiedBy>
  <cp:revision>6</cp:revision>
  <dcterms:created xsi:type="dcterms:W3CDTF">2019-04-14T21:18:03Z</dcterms:created>
  <dcterms:modified xsi:type="dcterms:W3CDTF">2019-04-14T22:23:07Z</dcterms:modified>
</cp:coreProperties>
</file>