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80" autoAdjust="0"/>
  </p:normalViewPr>
  <p:slideViewPr>
    <p:cSldViewPr snapToGrid="0">
      <p:cViewPr varScale="1">
        <p:scale>
          <a:sx n="22" d="100"/>
          <a:sy n="22" d="100"/>
        </p:scale>
        <p:origin x="1456" y="37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5FB10-9A68-7C47-9AB7-2C7825B1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4740376" y="207988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0228" y="20648"/>
            <a:ext cx="2339619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Title of Your Poster Presentation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548573" y="6316360"/>
            <a:ext cx="13837988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32130259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973243" y="1592221"/>
            <a:ext cx="18795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71F7A"/>
                </a:solidFill>
                <a:latin typeface="Garamond" panose="02020404030301010803" pitchFamily="18" charset="0"/>
              </a:rPr>
              <a:t>Your Name</a:t>
            </a:r>
            <a:endParaRPr lang="en-US" altLang="zh-CN" sz="6000" dirty="0">
              <a:solidFill>
                <a:srgbClr val="171F7A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32139038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Title of First Poster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A0E422E-4D9C-45BD-A4B1-9A505178F1DF}"/>
              </a:ext>
            </a:extLst>
          </p:cNvPr>
          <p:cNvSpPr/>
          <p:nvPr/>
        </p:nvSpPr>
        <p:spPr>
          <a:xfrm>
            <a:off x="32114803" y="2576946"/>
            <a:ext cx="11776397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39"/>
          <p:cNvSpPr/>
          <p:nvPr/>
        </p:nvSpPr>
        <p:spPr>
          <a:xfrm rot="10800000" flipV="1">
            <a:off x="32337886" y="5793789"/>
            <a:ext cx="11960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7067" indent="-685800">
              <a:buFont typeface="Wingdings" pitchFamily="2" charset="2"/>
              <a:buChar char="§"/>
            </a:pPr>
            <a:r>
              <a:rPr lang="en-US" altLang="zh-CN" sz="6000" dirty="0">
                <a:latin typeface="Garamond" panose="02020404030301010803" pitchFamily="18" charset="0"/>
                <a:cs typeface="Times New Roman"/>
              </a:rPr>
              <a:t>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7877160" y="4725173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17851975" y="18356724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376CD0-4B98-824A-B8CC-0ACF86AAB789}"/>
              </a:ext>
            </a:extLst>
          </p:cNvPr>
          <p:cNvSpPr/>
          <p:nvPr/>
        </p:nvSpPr>
        <p:spPr>
          <a:xfrm rot="10800000" flipV="1">
            <a:off x="32290084" y="4559425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Objective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E3A587-7FE6-FB44-AE74-62C0D9C5D03D}"/>
              </a:ext>
            </a:extLst>
          </p:cNvPr>
          <p:cNvSpPr/>
          <p:nvPr/>
        </p:nvSpPr>
        <p:spPr>
          <a:xfrm rot="10800000" flipV="1">
            <a:off x="32290083" y="9506768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Method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529BF5-03A6-BB46-A503-E6893C44B7BE}"/>
              </a:ext>
            </a:extLst>
          </p:cNvPr>
          <p:cNvSpPr/>
          <p:nvPr/>
        </p:nvSpPr>
        <p:spPr>
          <a:xfrm rot="10800000" flipV="1">
            <a:off x="32443409" y="27316409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Conclusion</a:t>
            </a:r>
          </a:p>
        </p:txBody>
      </p:sp>
      <p:pic>
        <p:nvPicPr>
          <p:cNvPr id="53" name="Picture 2" descr="page1image21070448">
            <a:extLst>
              <a:ext uri="{FF2B5EF4-FFF2-40B4-BE49-F238E27FC236}">
                <a16:creationId xmlns:a16="http://schemas.microsoft.com/office/drawing/2014/main" id="{B4A0BFA2-D07F-CF4B-BE93-30C909448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931625" y="181161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01ED3CC-7033-A348-BE05-B32A3987D279}"/>
              </a:ext>
            </a:extLst>
          </p:cNvPr>
          <p:cNvSpPr/>
          <p:nvPr/>
        </p:nvSpPr>
        <p:spPr>
          <a:xfrm rot="10800000" flipV="1">
            <a:off x="32348635" y="10802884"/>
            <a:ext cx="11776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8517" indent="-857250">
              <a:buFont typeface="Wingdings" pitchFamily="2" charset="2"/>
              <a:buChar char="§"/>
            </a:pPr>
            <a:r>
              <a:rPr lang="en-US" altLang="zh-CN" sz="6000" dirty="0">
                <a:latin typeface="Garamond" panose="02020404030301010803" pitchFamily="18" charset="0"/>
                <a:cs typeface="Times New Roman"/>
              </a:rPr>
              <a:t>xxx</a:t>
            </a:r>
          </a:p>
          <a:p>
            <a:pPr marL="1118517" indent="-857250">
              <a:buFont typeface="Wingdings" pitchFamily="2" charset="2"/>
              <a:buChar char="§"/>
            </a:pPr>
            <a:endParaRPr lang="en-US" altLang="zh-CN" sz="6000" dirty="0"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3CACFE-E49E-574C-870A-8AD4BFA72E2B}"/>
              </a:ext>
            </a:extLst>
          </p:cNvPr>
          <p:cNvSpPr/>
          <p:nvPr/>
        </p:nvSpPr>
        <p:spPr>
          <a:xfrm rot="10800000" flipV="1">
            <a:off x="32337886" y="16555495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A67DDB-709A-C94F-8318-C11988BBC714}"/>
              </a:ext>
            </a:extLst>
          </p:cNvPr>
          <p:cNvSpPr/>
          <p:nvPr/>
        </p:nvSpPr>
        <p:spPr>
          <a:xfrm rot="10800000" flipV="1">
            <a:off x="917900" y="10608719"/>
            <a:ext cx="15663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Background/Motivation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C813F4-44C0-F349-BC87-8A83E69234A9}"/>
              </a:ext>
            </a:extLst>
          </p:cNvPr>
          <p:cNvSpPr txBox="1"/>
          <p:nvPr/>
        </p:nvSpPr>
        <p:spPr>
          <a:xfrm>
            <a:off x="416967" y="12068872"/>
            <a:ext cx="13420953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7388589" y="6165112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17876269" y="19762245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18764714" y="29441915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32206848" y="2556929"/>
            <a:ext cx="11684352" cy="1885655"/>
          </a:xfrm>
          <a:prstGeom prst="rect">
            <a:avLst/>
          </a:prstGeom>
          <a:solidFill>
            <a:srgbClr val="171F7A"/>
          </a:solidFill>
          <a:ln>
            <a:solidFill>
              <a:srgbClr val="160FD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Title of Second Poster</a:t>
            </a:r>
            <a:endParaRPr lang="en-US" sz="6857" b="1" dirty="0">
              <a:solidFill>
                <a:schemeClr val="bg1"/>
              </a:solidFill>
              <a:latin typeface="Times New Roman"/>
              <a:ea typeface="Open Sans" panose="020B0606030504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840</TotalTime>
  <Words>59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Garamond</vt:lpstr>
      <vt:lpstr>Open Sans</vt:lpstr>
      <vt:lpstr>华文仿宋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Dr Sudipta Dasmohapatra, Ph.D.</cp:lastModifiedBy>
  <cp:revision>59</cp:revision>
  <dcterms:created xsi:type="dcterms:W3CDTF">2018-09-12T18:30:23Z</dcterms:created>
  <dcterms:modified xsi:type="dcterms:W3CDTF">2019-04-01T19:56:21Z</dcterms:modified>
</cp:coreProperties>
</file>