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622" autoAdjust="0"/>
  </p:normalViewPr>
  <p:slideViewPr>
    <p:cSldViewPr snapToGrid="0">
      <p:cViewPr varScale="1">
        <p:scale>
          <a:sx n="21" d="100"/>
          <a:sy n="21" d="100"/>
        </p:scale>
        <p:origin x="1456" y="23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page1image21070448">
            <a:extLst>
              <a:ext uri="{FF2B5EF4-FFF2-40B4-BE49-F238E27FC236}">
                <a16:creationId xmlns:a16="http://schemas.microsoft.com/office/drawing/2014/main" id="{93CEFE0A-80F4-4E47-A03C-63905E120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1129336" y="261683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6F591911-AB9B-6047-BB20-348446D17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5839075" y="263161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613" y="-98542"/>
            <a:ext cx="279698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Final project for STA561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23EF1-75B0-4152-9E06-1953A530543C}"/>
              </a:ext>
            </a:extLst>
          </p:cNvPr>
          <p:cNvSpPr txBox="1"/>
          <p:nvPr/>
        </p:nvSpPr>
        <p:spPr>
          <a:xfrm>
            <a:off x="1105182" y="6093305"/>
            <a:ext cx="13449171" cy="87928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/>
            <a:r>
              <a:rPr lang="en" sz="4800" dirty="0" err="1">
                <a:latin typeface="Times New Roman"/>
                <a:cs typeface="Times New Roman"/>
              </a:rPr>
              <a:t>sEMG</a:t>
            </a:r>
            <a:r>
              <a:rPr lang="en" sz="4800" dirty="0">
                <a:latin typeface="Times New Roman"/>
                <a:cs typeface="Times New Roman"/>
              </a:rPr>
              <a:t> (surface electromyographic signals) data can be used to control exoskeletons and prostheses if it allows movements to be classified accurately enough.</a:t>
            </a:r>
            <a:r>
              <a:rPr lang="en-US" sz="4800" dirty="0">
                <a:latin typeface="Times New Roman"/>
                <a:cs typeface="Times New Roman"/>
              </a:rPr>
              <a:t> </a:t>
            </a:r>
            <a:r>
              <a:rPr lang="en" sz="4800" dirty="0">
                <a:latin typeface="Times New Roman"/>
                <a:cs typeface="Times New Roman"/>
              </a:rPr>
              <a:t>Our goal in this project is to design a neural network, which will be learned by data collected from different test subjects in a synthetic test setting to accurately predict the movements of a new test subject.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43845108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20210" y="1592221"/>
            <a:ext cx="2067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Eduardo Coronado, Sebastian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Knigge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Sam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Voisin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Zheng Yuan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894734" y="24862468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43891200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Title of First Poster</a:t>
            </a:r>
          </a:p>
        </p:txBody>
      </p:sp>
      <p:sp>
        <p:nvSpPr>
          <p:cNvPr id="42" name="Rectangle 53"/>
          <p:cNvSpPr/>
          <p:nvPr/>
        </p:nvSpPr>
        <p:spPr>
          <a:xfrm rot="10800000" flipV="1">
            <a:off x="1437174" y="21009472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Figure1. xxx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B19054-048E-314E-9A63-72D024E9C336}"/>
              </a:ext>
            </a:extLst>
          </p:cNvPr>
          <p:cNvSpPr/>
          <p:nvPr/>
        </p:nvSpPr>
        <p:spPr>
          <a:xfrm rot="10800000" flipV="1">
            <a:off x="670492" y="16067713"/>
            <a:ext cx="15361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Method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18F5F0-F9FB-EC40-8E0C-8B058825A558}"/>
              </a:ext>
            </a:extLst>
          </p:cNvPr>
          <p:cNvSpPr/>
          <p:nvPr/>
        </p:nvSpPr>
        <p:spPr>
          <a:xfrm rot="10800000" flipV="1">
            <a:off x="931624" y="4892975"/>
            <a:ext cx="14978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Objective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17877160" y="4725173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17851975" y="18356724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Discussion/Conclusion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1382112" y="27562631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B1E5F3-61B8-0942-80F8-C8E623165F32}"/>
              </a:ext>
            </a:extLst>
          </p:cNvPr>
          <p:cNvSpPr txBox="1"/>
          <p:nvPr/>
        </p:nvSpPr>
        <p:spPr>
          <a:xfrm>
            <a:off x="17388589" y="6165112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17876269" y="19762245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18764714" y="29441915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108</Words>
  <Application>Microsoft Macintosh PowerPoint</Application>
  <PresentationFormat>Benutzerdefiniert</PresentationFormat>
  <Paragraphs>20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Sebastian Knigge</cp:lastModifiedBy>
  <cp:revision>63</cp:revision>
  <dcterms:created xsi:type="dcterms:W3CDTF">2018-09-12T18:30:23Z</dcterms:created>
  <dcterms:modified xsi:type="dcterms:W3CDTF">2019-04-13T16:21:40Z</dcterms:modified>
</cp:coreProperties>
</file>