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8F7-AB89-B94A-91A0-B5D2BBAD1C0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9DE4-BA46-934D-9F04-DEC359F3D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TDA for 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8244-70C3-B447-ACF3-83437B7FB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Voisin</a:t>
            </a:r>
          </a:p>
        </p:txBody>
      </p:sp>
    </p:spTree>
    <p:extLst>
      <p:ext uri="{BB962C8B-B14F-4D97-AF65-F5344CB8AC3E}">
        <p14:creationId xmlns:p14="http://schemas.microsoft.com/office/powerpoint/2010/main" val="96583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E812-FD1E-A94B-907C-2B37FD0D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FD41-9698-584C-9AA2-CB72F374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Set &amp; Current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Pipeline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9889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575D-C379-C745-9E3E-EEA5A068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0" y="188462"/>
            <a:ext cx="9894133" cy="729092"/>
          </a:xfrm>
        </p:spPr>
        <p:txBody>
          <a:bodyPr anchor="b">
            <a:normAutofit/>
          </a:bodyPr>
          <a:lstStyle/>
          <a:p>
            <a:r>
              <a:rPr lang="en-US" sz="4400" dirty="0"/>
              <a:t>Background &amp;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098" y="1295361"/>
            <a:ext cx="4686515" cy="151476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Gesture recognition</a:t>
            </a:r>
          </a:p>
          <a:p>
            <a:r>
              <a:rPr lang="en-US" sz="2400" dirty="0"/>
              <a:t>Electromyograph (EMG)</a:t>
            </a:r>
          </a:p>
          <a:p>
            <a:r>
              <a:rPr lang="en-US" sz="2400" dirty="0"/>
              <a:t>Surface electromyograph (</a:t>
            </a:r>
            <a:r>
              <a:rPr lang="en-US" sz="2400" dirty="0" err="1"/>
              <a:t>sEMG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4C53-8987-B84A-98E2-9B2873F8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42" y="3461998"/>
            <a:ext cx="4898627" cy="27554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CA951E-92B4-3F44-A0C3-10C6900C86C8}"/>
              </a:ext>
            </a:extLst>
          </p:cNvPr>
          <p:cNvSpPr txBox="1">
            <a:spLocks/>
          </p:cNvSpPr>
          <p:nvPr/>
        </p:nvSpPr>
        <p:spPr>
          <a:xfrm>
            <a:off x="240863" y="6346182"/>
            <a:ext cx="9961166" cy="4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Photo credit: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sEMG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paddles –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adafruit.com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; MYO armband –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Focals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by North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0AF07-D70B-C749-A242-E9ED0A17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0" y="917554"/>
            <a:ext cx="4843966" cy="36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A6432-EA92-0644-8C78-3E37F7C488EC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83768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BD6D42-53C2-C44A-92D9-2A158BE08DF7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Set &amp; Current Challenges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147DF7-FB18-774F-91CC-5808B676916A}"/>
              </a:ext>
            </a:extLst>
          </p:cNvPr>
          <p:cNvSpPr txBox="1">
            <a:spLocks/>
          </p:cNvSpPr>
          <p:nvPr/>
        </p:nvSpPr>
        <p:spPr>
          <a:xfrm>
            <a:off x="377480" y="1198951"/>
            <a:ext cx="3451570" cy="15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36 test subjects</a:t>
            </a:r>
          </a:p>
          <a:p>
            <a:r>
              <a:rPr lang="en-US" sz="2400" dirty="0"/>
              <a:t>6 distinct gestures</a:t>
            </a:r>
          </a:p>
          <a:p>
            <a:r>
              <a:rPr lang="en-US" sz="2400" dirty="0"/>
              <a:t>8 signal channels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02641-AA83-C743-B0EC-BA4C0F3F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197752"/>
            <a:ext cx="8030774" cy="54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36B9E8-D57D-184A-9580-938705D1F0BB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Pipeline Concept</a:t>
            </a:r>
          </a:p>
        </p:txBody>
      </p:sp>
    </p:spTree>
    <p:extLst>
      <p:ext uri="{BB962C8B-B14F-4D97-AF65-F5344CB8AC3E}">
        <p14:creationId xmlns:p14="http://schemas.microsoft.com/office/powerpoint/2010/main" val="414540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36B9E8-D57D-184A-9580-938705D1F0BB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91288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70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TDA for Gesture Recognition</vt:lpstr>
      <vt:lpstr>Outline</vt:lpstr>
      <vt:lpstr>Background &amp; Terminology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 for Gesture Recognition</dc:title>
  <dc:creator>Sam Voisin</dc:creator>
  <cp:lastModifiedBy>Sam Voisin</cp:lastModifiedBy>
  <cp:revision>8</cp:revision>
  <dcterms:created xsi:type="dcterms:W3CDTF">2019-10-28T22:41:46Z</dcterms:created>
  <dcterms:modified xsi:type="dcterms:W3CDTF">2019-10-29T01:06:51Z</dcterms:modified>
</cp:coreProperties>
</file>