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CF11E74-7E43-45B8-8C2E-BF4EE87FFD00}" type="datetimeFigureOut">
              <a:rPr lang="en-US" smtClean="0"/>
              <a:t>4/8/2021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376247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11E74-7E43-45B8-8C2E-BF4EE87FFD0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330833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11E74-7E43-45B8-8C2E-BF4EE87FFD0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94383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11E74-7E43-45B8-8C2E-BF4EE87FFD0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52A23-3198-4EF0-A18B-02F71205FE9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7635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11E74-7E43-45B8-8C2E-BF4EE87FFD0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18021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F11E74-7E43-45B8-8C2E-BF4EE87FFD00}"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357674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F11E74-7E43-45B8-8C2E-BF4EE87FFD00}"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39111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11E74-7E43-45B8-8C2E-BF4EE87FFD0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3582601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11E74-7E43-45B8-8C2E-BF4EE87FFD0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9363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11E74-7E43-45B8-8C2E-BF4EE87FFD0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49942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11E74-7E43-45B8-8C2E-BF4EE87FFD00}"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36583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F11E74-7E43-45B8-8C2E-BF4EE87FFD0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23201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F11E74-7E43-45B8-8C2E-BF4EE87FFD00}"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41071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F11E74-7E43-45B8-8C2E-BF4EE87FFD00}"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351062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11E74-7E43-45B8-8C2E-BF4EE87FFD00}"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89832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11E74-7E43-45B8-8C2E-BF4EE87FFD0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18111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F11E74-7E43-45B8-8C2E-BF4EE87FFD00}"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D52A23-3198-4EF0-A18B-02F71205FE91}" type="slidenum">
              <a:rPr lang="en-US" smtClean="0"/>
              <a:t>‹#›</a:t>
            </a:fld>
            <a:endParaRPr lang="en-US"/>
          </a:p>
        </p:txBody>
      </p:sp>
    </p:spTree>
    <p:extLst>
      <p:ext uri="{BB962C8B-B14F-4D97-AF65-F5344CB8AC3E}">
        <p14:creationId xmlns:p14="http://schemas.microsoft.com/office/powerpoint/2010/main" val="226161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F11E74-7E43-45B8-8C2E-BF4EE87FFD00}" type="datetimeFigureOut">
              <a:rPr lang="en-US" smtClean="0"/>
              <a:t>4/8/2021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D52A23-3198-4EF0-A18B-02F71205FE91}" type="slidenum">
              <a:rPr lang="en-US" smtClean="0"/>
              <a:t>‹#›</a:t>
            </a:fld>
            <a:endParaRPr lang="en-US"/>
          </a:p>
        </p:txBody>
      </p:sp>
    </p:spTree>
    <p:extLst>
      <p:ext uri="{BB962C8B-B14F-4D97-AF65-F5344CB8AC3E}">
        <p14:creationId xmlns:p14="http://schemas.microsoft.com/office/powerpoint/2010/main" val="342906410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6CC0-43D3-495A-A7BD-8A57067FBBD4}"/>
              </a:ext>
            </a:extLst>
          </p:cNvPr>
          <p:cNvSpPr>
            <a:spLocks noGrp="1"/>
          </p:cNvSpPr>
          <p:nvPr>
            <p:ph type="ctrTitle"/>
          </p:nvPr>
        </p:nvSpPr>
        <p:spPr/>
        <p:txBody>
          <a:bodyPr/>
          <a:lstStyle/>
          <a:p>
            <a:r>
              <a:rPr lang="en-US" dirty="0"/>
              <a:t>Senior Project Presentation</a:t>
            </a:r>
          </a:p>
        </p:txBody>
      </p:sp>
      <p:sp>
        <p:nvSpPr>
          <p:cNvPr id="3" name="Subtitle 2">
            <a:extLst>
              <a:ext uri="{FF2B5EF4-FFF2-40B4-BE49-F238E27FC236}">
                <a16:creationId xmlns:a16="http://schemas.microsoft.com/office/drawing/2014/main" id="{AD4E29D3-0BCA-4FD8-B425-5C1C12309054}"/>
              </a:ext>
            </a:extLst>
          </p:cNvPr>
          <p:cNvSpPr>
            <a:spLocks noGrp="1"/>
          </p:cNvSpPr>
          <p:nvPr>
            <p:ph type="subTitle" idx="1"/>
          </p:nvPr>
        </p:nvSpPr>
        <p:spPr/>
        <p:txBody>
          <a:bodyPr/>
          <a:lstStyle/>
          <a:p>
            <a:r>
              <a:rPr lang="en-US" dirty="0"/>
              <a:t>Samuel Wade</a:t>
            </a:r>
          </a:p>
        </p:txBody>
      </p:sp>
    </p:spTree>
    <p:extLst>
      <p:ext uri="{BB962C8B-B14F-4D97-AF65-F5344CB8AC3E}">
        <p14:creationId xmlns:p14="http://schemas.microsoft.com/office/powerpoint/2010/main" val="73599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DE38-339E-4B61-BF54-301696F30E20}"/>
              </a:ext>
            </a:extLst>
          </p:cNvPr>
          <p:cNvSpPr>
            <a:spLocks noGrp="1"/>
          </p:cNvSpPr>
          <p:nvPr>
            <p:ph type="title"/>
          </p:nvPr>
        </p:nvSpPr>
        <p:spPr/>
        <p:txBody>
          <a:bodyPr/>
          <a:lstStyle/>
          <a:p>
            <a:r>
              <a:rPr lang="en-US" dirty="0"/>
              <a:t>Challenges Overcame</a:t>
            </a:r>
          </a:p>
        </p:txBody>
      </p:sp>
      <p:sp>
        <p:nvSpPr>
          <p:cNvPr id="3" name="Content Placeholder 2">
            <a:extLst>
              <a:ext uri="{FF2B5EF4-FFF2-40B4-BE49-F238E27FC236}">
                <a16:creationId xmlns:a16="http://schemas.microsoft.com/office/drawing/2014/main" id="{B5EC12A5-64BE-424F-BF27-7359497CCC4E}"/>
              </a:ext>
            </a:extLst>
          </p:cNvPr>
          <p:cNvSpPr>
            <a:spLocks noGrp="1"/>
          </p:cNvSpPr>
          <p:nvPr>
            <p:ph idx="1"/>
          </p:nvPr>
        </p:nvSpPr>
        <p:spPr/>
        <p:txBody>
          <a:bodyPr/>
          <a:lstStyle/>
          <a:p>
            <a:r>
              <a:rPr lang="en-US" dirty="0"/>
              <a:t>Learning Android Studio</a:t>
            </a:r>
          </a:p>
          <a:p>
            <a:r>
              <a:rPr lang="en-US" dirty="0"/>
              <a:t>Google Maps API</a:t>
            </a:r>
          </a:p>
          <a:p>
            <a:r>
              <a:rPr lang="en-US" dirty="0"/>
              <a:t>AVD (Android Virtual Devices)</a:t>
            </a:r>
          </a:p>
        </p:txBody>
      </p:sp>
    </p:spTree>
    <p:extLst>
      <p:ext uri="{BB962C8B-B14F-4D97-AF65-F5344CB8AC3E}">
        <p14:creationId xmlns:p14="http://schemas.microsoft.com/office/powerpoint/2010/main" val="1770862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DA60-6ED3-46DD-8501-91A9CF13B098}"/>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16F8D7A5-19CE-436E-82DB-E99073435725}"/>
              </a:ext>
            </a:extLst>
          </p:cNvPr>
          <p:cNvSpPr>
            <a:spLocks noGrp="1"/>
          </p:cNvSpPr>
          <p:nvPr>
            <p:ph idx="1"/>
          </p:nvPr>
        </p:nvSpPr>
        <p:spPr/>
        <p:txBody>
          <a:bodyPr/>
          <a:lstStyle/>
          <a:p>
            <a:r>
              <a:rPr lang="en-US" dirty="0"/>
              <a:t>Better search bar</a:t>
            </a:r>
          </a:p>
          <a:p>
            <a:r>
              <a:rPr lang="en-US" dirty="0"/>
              <a:t>More intuitive map </a:t>
            </a:r>
          </a:p>
          <a:p>
            <a:r>
              <a:rPr lang="en-US" dirty="0"/>
              <a:t>Select multiple contacts from contact list</a:t>
            </a:r>
          </a:p>
          <a:p>
            <a:r>
              <a:rPr lang="en-US" dirty="0"/>
              <a:t>Better looking UI</a:t>
            </a:r>
          </a:p>
          <a:p>
            <a:endParaRPr lang="en-US" dirty="0"/>
          </a:p>
        </p:txBody>
      </p:sp>
    </p:spTree>
    <p:extLst>
      <p:ext uri="{BB962C8B-B14F-4D97-AF65-F5344CB8AC3E}">
        <p14:creationId xmlns:p14="http://schemas.microsoft.com/office/powerpoint/2010/main" val="333960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E636-4F9E-491B-9C74-3DA74112FA2B}"/>
              </a:ext>
            </a:extLst>
          </p:cNvPr>
          <p:cNvSpPr>
            <a:spLocks noGrp="1"/>
          </p:cNvSpPr>
          <p:nvPr>
            <p:ph type="title"/>
          </p:nvPr>
        </p:nvSpPr>
        <p:spPr/>
        <p:txBody>
          <a:bodyPr/>
          <a:lstStyle/>
          <a:p>
            <a:r>
              <a:rPr lang="en-US" dirty="0"/>
              <a:t>Why make this project</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B1F6A1E-93EE-403E-853A-506B4B8B1221}"/>
              </a:ext>
            </a:extLst>
          </p:cNvPr>
          <p:cNvSpPr>
            <a:spLocks noGrp="1"/>
          </p:cNvSpPr>
          <p:nvPr>
            <p:ph idx="1"/>
          </p:nvPr>
        </p:nvSpPr>
        <p:spPr/>
        <p:txBody>
          <a:bodyPr/>
          <a:lstStyle/>
          <a:p>
            <a:r>
              <a:rPr lang="en-US" dirty="0"/>
              <a:t>Say you want to meet your friend at a restaurant. To send the link to the directions you would have to open a web browser, find the location, copy the link, and send it to your friend. Or alternatively open your map application and have to find the share link button which is usually not super easy to find.</a:t>
            </a:r>
          </a:p>
          <a:p>
            <a:r>
              <a:rPr lang="en-US" dirty="0"/>
              <a:t>With this application you simply choose which contact you want to send the location to and then choose the location. </a:t>
            </a:r>
          </a:p>
        </p:txBody>
      </p:sp>
    </p:spTree>
    <p:extLst>
      <p:ext uri="{BB962C8B-B14F-4D97-AF65-F5344CB8AC3E}">
        <p14:creationId xmlns:p14="http://schemas.microsoft.com/office/powerpoint/2010/main" val="40171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56B9-7312-4DF7-AA15-930D3A69599B}"/>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B54EF363-BDC2-4A41-B572-3746ADB34E80}"/>
              </a:ext>
            </a:extLst>
          </p:cNvPr>
          <p:cNvSpPr>
            <a:spLocks noGrp="1"/>
          </p:cNvSpPr>
          <p:nvPr>
            <p:ph idx="1"/>
          </p:nvPr>
        </p:nvSpPr>
        <p:spPr/>
        <p:txBody>
          <a:bodyPr/>
          <a:lstStyle/>
          <a:p>
            <a:r>
              <a:rPr lang="en-US" dirty="0"/>
              <a:t>To research this project, I did a lot of reading up on building applications using Android studio, and Java based programming. </a:t>
            </a:r>
          </a:p>
          <a:p>
            <a:r>
              <a:rPr lang="en-US" dirty="0"/>
              <a:t>I also looked into how to implement the Google Maps API to be able to implement a map.</a:t>
            </a:r>
          </a:p>
        </p:txBody>
      </p:sp>
    </p:spTree>
    <p:extLst>
      <p:ext uri="{BB962C8B-B14F-4D97-AF65-F5344CB8AC3E}">
        <p14:creationId xmlns:p14="http://schemas.microsoft.com/office/powerpoint/2010/main" val="7920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5D34-0365-4B19-A475-32F815CAD9DA}"/>
              </a:ext>
            </a:extLst>
          </p:cNvPr>
          <p:cNvSpPr>
            <a:spLocks noGrp="1"/>
          </p:cNvSpPr>
          <p:nvPr>
            <p:ph type="title"/>
          </p:nvPr>
        </p:nvSpPr>
        <p:spPr/>
        <p:txBody>
          <a:bodyPr/>
          <a:lstStyle/>
          <a:p>
            <a:r>
              <a:rPr lang="en-US" dirty="0"/>
              <a:t>Languages, software, and hardware</a:t>
            </a:r>
          </a:p>
        </p:txBody>
      </p:sp>
      <p:sp>
        <p:nvSpPr>
          <p:cNvPr id="3" name="Content Placeholder 2">
            <a:extLst>
              <a:ext uri="{FF2B5EF4-FFF2-40B4-BE49-F238E27FC236}">
                <a16:creationId xmlns:a16="http://schemas.microsoft.com/office/drawing/2014/main" id="{7EA2E8B1-C719-40E5-B6D5-DCEFA5FD6614}"/>
              </a:ext>
            </a:extLst>
          </p:cNvPr>
          <p:cNvSpPr>
            <a:spLocks noGrp="1"/>
          </p:cNvSpPr>
          <p:nvPr>
            <p:ph idx="1"/>
          </p:nvPr>
        </p:nvSpPr>
        <p:spPr/>
        <p:txBody>
          <a:bodyPr/>
          <a:lstStyle/>
          <a:p>
            <a:r>
              <a:rPr lang="en-US" dirty="0"/>
              <a:t>Languages:</a:t>
            </a:r>
          </a:p>
          <a:p>
            <a:pPr lvl="1"/>
            <a:r>
              <a:rPr lang="en-US" dirty="0"/>
              <a:t>Java</a:t>
            </a:r>
          </a:p>
          <a:p>
            <a:r>
              <a:rPr lang="en-US" dirty="0"/>
              <a:t>Software:</a:t>
            </a:r>
          </a:p>
          <a:p>
            <a:pPr lvl="1"/>
            <a:r>
              <a:rPr lang="en-US" dirty="0"/>
              <a:t>Android Studio</a:t>
            </a:r>
          </a:p>
          <a:p>
            <a:pPr lvl="1"/>
            <a:r>
              <a:rPr lang="en-US" dirty="0"/>
              <a:t>Android Virtual Device</a:t>
            </a:r>
          </a:p>
          <a:p>
            <a:r>
              <a:rPr lang="en-US" dirty="0"/>
              <a:t>Hardware:</a:t>
            </a:r>
          </a:p>
          <a:p>
            <a:pPr lvl="1"/>
            <a:r>
              <a:rPr lang="en-US" dirty="0"/>
              <a:t>A friend’s Google Pixel 4</a:t>
            </a:r>
          </a:p>
        </p:txBody>
      </p:sp>
    </p:spTree>
    <p:extLst>
      <p:ext uri="{BB962C8B-B14F-4D97-AF65-F5344CB8AC3E}">
        <p14:creationId xmlns:p14="http://schemas.microsoft.com/office/powerpoint/2010/main" val="159479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F917-60E1-4C4A-AA75-49DAE982C57E}"/>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A3EDB148-9F97-40A8-915C-5FF7B6DEB35A}"/>
              </a:ext>
            </a:extLst>
          </p:cNvPr>
          <p:cNvSpPr>
            <a:spLocks noGrp="1"/>
          </p:cNvSpPr>
          <p:nvPr>
            <p:ph idx="1"/>
          </p:nvPr>
        </p:nvSpPr>
        <p:spPr/>
        <p:txBody>
          <a:bodyPr/>
          <a:lstStyle/>
          <a:p>
            <a:r>
              <a:rPr lang="en-US" dirty="0"/>
              <a:t>To be able to have a running application that satisfies the purpose of the project.</a:t>
            </a:r>
          </a:p>
        </p:txBody>
      </p:sp>
    </p:spTree>
    <p:extLst>
      <p:ext uri="{BB962C8B-B14F-4D97-AF65-F5344CB8AC3E}">
        <p14:creationId xmlns:p14="http://schemas.microsoft.com/office/powerpoint/2010/main" val="340434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5AE1-7BF2-408F-8AC4-9A6FE0195354}"/>
              </a:ext>
            </a:extLst>
          </p:cNvPr>
          <p:cNvSpPr>
            <a:spLocks noGrp="1"/>
          </p:cNvSpPr>
          <p:nvPr>
            <p:ph type="title"/>
          </p:nvPr>
        </p:nvSpPr>
        <p:spPr/>
        <p:txBody>
          <a:bodyPr/>
          <a:lstStyle/>
          <a:p>
            <a:r>
              <a:rPr lang="en-US" dirty="0"/>
              <a:t>Implementation &amp; Explanation</a:t>
            </a:r>
          </a:p>
        </p:txBody>
      </p:sp>
      <p:pic>
        <p:nvPicPr>
          <p:cNvPr id="5" name="Content Placeholder 4" descr="A picture containing text&#10;&#10;Description automatically generated">
            <a:extLst>
              <a:ext uri="{FF2B5EF4-FFF2-40B4-BE49-F238E27FC236}">
                <a16:creationId xmlns:a16="http://schemas.microsoft.com/office/drawing/2014/main" id="{786DFCF1-0AEB-46A8-878F-2D7F31877C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658144"/>
            <a:ext cx="1617049" cy="3541712"/>
          </a:xfrm>
        </p:spPr>
      </p:pic>
      <p:sp>
        <p:nvSpPr>
          <p:cNvPr id="6" name="TextBox 5">
            <a:extLst>
              <a:ext uri="{FF2B5EF4-FFF2-40B4-BE49-F238E27FC236}">
                <a16:creationId xmlns:a16="http://schemas.microsoft.com/office/drawing/2014/main" id="{575C2200-C796-4CB9-B1A1-64A4B7263607}"/>
              </a:ext>
            </a:extLst>
          </p:cNvPr>
          <p:cNvSpPr txBox="1"/>
          <p:nvPr/>
        </p:nvSpPr>
        <p:spPr>
          <a:xfrm>
            <a:off x="2860646" y="1770077"/>
            <a:ext cx="90181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first step in the flow of the application is shown in Fig 1. this figure shows a list of the users list of contacts.</a:t>
            </a:r>
          </a:p>
          <a:p>
            <a:pPr marL="285750" indent="-285750">
              <a:buFont typeface="Arial" panose="020B0604020202020204" pitchFamily="34" charset="0"/>
              <a:buChar char="•"/>
            </a:pPr>
            <a:r>
              <a:rPr lang="en-US" dirty="0"/>
              <a:t>To implement this, I used the built in API that Android Studio has that allowed me to have a loop to populate the contacts list.</a:t>
            </a:r>
          </a:p>
        </p:txBody>
      </p:sp>
      <p:sp>
        <p:nvSpPr>
          <p:cNvPr id="7" name="TextBox 6">
            <a:extLst>
              <a:ext uri="{FF2B5EF4-FFF2-40B4-BE49-F238E27FC236}">
                <a16:creationId xmlns:a16="http://schemas.microsoft.com/office/drawing/2014/main" id="{4FAE3EAE-83DF-4FA7-B9FE-55C8E01B6172}"/>
              </a:ext>
            </a:extLst>
          </p:cNvPr>
          <p:cNvSpPr txBox="1"/>
          <p:nvPr/>
        </p:nvSpPr>
        <p:spPr>
          <a:xfrm>
            <a:off x="1032355" y="5199856"/>
            <a:ext cx="2147071" cy="369332"/>
          </a:xfrm>
          <a:prstGeom prst="rect">
            <a:avLst/>
          </a:prstGeom>
          <a:noFill/>
        </p:spPr>
        <p:txBody>
          <a:bodyPr wrap="square" rtlCol="0">
            <a:spAutoFit/>
          </a:bodyPr>
          <a:lstStyle/>
          <a:p>
            <a:r>
              <a:rPr lang="en-US" dirty="0"/>
              <a:t>Fig 1. Home Screen</a:t>
            </a:r>
          </a:p>
        </p:txBody>
      </p:sp>
    </p:spTree>
    <p:extLst>
      <p:ext uri="{BB962C8B-B14F-4D97-AF65-F5344CB8AC3E}">
        <p14:creationId xmlns:p14="http://schemas.microsoft.com/office/powerpoint/2010/main" val="215275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1BBB-555C-437B-AE41-29CF5929B66E}"/>
              </a:ext>
            </a:extLst>
          </p:cNvPr>
          <p:cNvSpPr>
            <a:spLocks noGrp="1"/>
          </p:cNvSpPr>
          <p:nvPr>
            <p:ph type="title"/>
          </p:nvPr>
        </p:nvSpPr>
        <p:spPr/>
        <p:txBody>
          <a:bodyPr/>
          <a:lstStyle/>
          <a:p>
            <a:r>
              <a:rPr lang="en-US" dirty="0"/>
              <a:t>Implementation &amp; explanation cont.</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740FAD00-6128-4498-973A-9034F3BA0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658144"/>
            <a:ext cx="1644217" cy="3541712"/>
          </a:xfrm>
        </p:spPr>
      </p:pic>
      <p:sp>
        <p:nvSpPr>
          <p:cNvPr id="6" name="TextBox 5">
            <a:extLst>
              <a:ext uri="{FF2B5EF4-FFF2-40B4-BE49-F238E27FC236}">
                <a16:creationId xmlns:a16="http://schemas.microsoft.com/office/drawing/2014/main" id="{EC67207D-AA74-43E3-AB05-0B8CA1583AC4}"/>
              </a:ext>
            </a:extLst>
          </p:cNvPr>
          <p:cNvSpPr txBox="1"/>
          <p:nvPr/>
        </p:nvSpPr>
        <p:spPr>
          <a:xfrm>
            <a:off x="1376304" y="5199856"/>
            <a:ext cx="2147071" cy="369332"/>
          </a:xfrm>
          <a:prstGeom prst="rect">
            <a:avLst/>
          </a:prstGeom>
          <a:noFill/>
        </p:spPr>
        <p:txBody>
          <a:bodyPr wrap="square" rtlCol="0">
            <a:spAutoFit/>
          </a:bodyPr>
          <a:lstStyle/>
          <a:p>
            <a:r>
              <a:rPr lang="en-US" dirty="0"/>
              <a:t>Fig 2. Map </a:t>
            </a:r>
          </a:p>
        </p:txBody>
      </p:sp>
      <p:sp>
        <p:nvSpPr>
          <p:cNvPr id="7" name="TextBox 6">
            <a:extLst>
              <a:ext uri="{FF2B5EF4-FFF2-40B4-BE49-F238E27FC236}">
                <a16:creationId xmlns:a16="http://schemas.microsoft.com/office/drawing/2014/main" id="{A19DAB37-5833-47D9-9778-DDD425A4C8A1}"/>
              </a:ext>
            </a:extLst>
          </p:cNvPr>
          <p:cNvSpPr txBox="1"/>
          <p:nvPr/>
        </p:nvSpPr>
        <p:spPr>
          <a:xfrm>
            <a:off x="2860646" y="1770077"/>
            <a:ext cx="90181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next step in the flow of the application is shown in Fig 2. this figure shows the map that is presented to the user after they have chosen their desired contact.</a:t>
            </a:r>
          </a:p>
          <a:p>
            <a:pPr marL="285750" indent="-285750">
              <a:buFont typeface="Arial" panose="020B0604020202020204" pitchFamily="34" charset="0"/>
              <a:buChar char="•"/>
            </a:pPr>
            <a:r>
              <a:rPr lang="en-US" dirty="0"/>
              <a:t> To implement this, I used the Google Maps API that is custom to Android Studio. The API allows me to present the user with a map with the user's current location and a search bar.</a:t>
            </a:r>
          </a:p>
        </p:txBody>
      </p:sp>
    </p:spTree>
    <p:extLst>
      <p:ext uri="{BB962C8B-B14F-4D97-AF65-F5344CB8AC3E}">
        <p14:creationId xmlns:p14="http://schemas.microsoft.com/office/powerpoint/2010/main" val="59131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1BBB-555C-437B-AE41-29CF5929B66E}"/>
              </a:ext>
            </a:extLst>
          </p:cNvPr>
          <p:cNvSpPr>
            <a:spLocks noGrp="1"/>
          </p:cNvSpPr>
          <p:nvPr>
            <p:ph type="title"/>
          </p:nvPr>
        </p:nvSpPr>
        <p:spPr/>
        <p:txBody>
          <a:bodyPr/>
          <a:lstStyle/>
          <a:p>
            <a:r>
              <a:rPr lang="en-US" dirty="0"/>
              <a:t>Implementation &amp; explanation cont.</a:t>
            </a:r>
          </a:p>
        </p:txBody>
      </p:sp>
      <p:pic>
        <p:nvPicPr>
          <p:cNvPr id="7" name="Content Placeholder 6" descr="Map&#10;&#10;Description automatically generated">
            <a:extLst>
              <a:ext uri="{FF2B5EF4-FFF2-40B4-BE49-F238E27FC236}">
                <a16:creationId xmlns:a16="http://schemas.microsoft.com/office/drawing/2014/main" id="{B653B996-0BDB-4DB7-8569-ACC95FE321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658144"/>
            <a:ext cx="1688591" cy="3541712"/>
          </a:xfrm>
        </p:spPr>
      </p:pic>
      <p:sp>
        <p:nvSpPr>
          <p:cNvPr id="8" name="TextBox 7">
            <a:extLst>
              <a:ext uri="{FF2B5EF4-FFF2-40B4-BE49-F238E27FC236}">
                <a16:creationId xmlns:a16="http://schemas.microsoft.com/office/drawing/2014/main" id="{A6CE853E-AC62-46EB-B451-1A9C92B662D2}"/>
              </a:ext>
            </a:extLst>
          </p:cNvPr>
          <p:cNvSpPr txBox="1"/>
          <p:nvPr/>
        </p:nvSpPr>
        <p:spPr>
          <a:xfrm>
            <a:off x="1032355" y="5199856"/>
            <a:ext cx="2147071" cy="369332"/>
          </a:xfrm>
          <a:prstGeom prst="rect">
            <a:avLst/>
          </a:prstGeom>
          <a:noFill/>
        </p:spPr>
        <p:txBody>
          <a:bodyPr wrap="square" rtlCol="0">
            <a:spAutoFit/>
          </a:bodyPr>
          <a:lstStyle/>
          <a:p>
            <a:r>
              <a:rPr lang="en-US" dirty="0"/>
              <a:t>Fig 3. Success Map</a:t>
            </a:r>
          </a:p>
        </p:txBody>
      </p:sp>
      <p:sp>
        <p:nvSpPr>
          <p:cNvPr id="9" name="TextBox 8">
            <a:extLst>
              <a:ext uri="{FF2B5EF4-FFF2-40B4-BE49-F238E27FC236}">
                <a16:creationId xmlns:a16="http://schemas.microsoft.com/office/drawing/2014/main" id="{6894A7AE-FDFE-4029-8A1E-0567BBA84652}"/>
              </a:ext>
            </a:extLst>
          </p:cNvPr>
          <p:cNvSpPr txBox="1"/>
          <p:nvPr/>
        </p:nvSpPr>
        <p:spPr>
          <a:xfrm>
            <a:off x="2860646" y="1770077"/>
            <a:ext cx="901816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next step in the flow of the application is shown in Fig 3. this figure shows the Google Maps directions to the location that the user has chosen. With a success message telling the user that the text message was sent to the desired contact.</a:t>
            </a:r>
          </a:p>
          <a:p>
            <a:pPr marL="285750" indent="-285750">
              <a:buFont typeface="Arial" panose="020B0604020202020204" pitchFamily="34" charset="0"/>
              <a:buChar char="•"/>
            </a:pPr>
            <a:r>
              <a:rPr lang="en-US" dirty="0"/>
              <a:t> Using the same Google Maps API, I used the location the </a:t>
            </a:r>
            <a:r>
              <a:rPr lang="en-US"/>
              <a:t>user choose </a:t>
            </a:r>
            <a:r>
              <a:rPr lang="en-US" dirty="0"/>
              <a:t>and put that into a link that opens with the directions to get to the chosen location.  </a:t>
            </a:r>
          </a:p>
          <a:p>
            <a:pPr marL="285750" indent="-285750">
              <a:buFont typeface="Arial" panose="020B0604020202020204" pitchFamily="34" charset="0"/>
              <a:buChar char="•"/>
            </a:pPr>
            <a:r>
              <a:rPr lang="en-US" dirty="0"/>
              <a:t>Also, to implement this I used another built in Android API that allows me to choose a message to send to a phone number, so using this I send the chosen contact the same link that the user’s screen is populated with.</a:t>
            </a:r>
          </a:p>
        </p:txBody>
      </p:sp>
    </p:spTree>
    <p:extLst>
      <p:ext uri="{BB962C8B-B14F-4D97-AF65-F5344CB8AC3E}">
        <p14:creationId xmlns:p14="http://schemas.microsoft.com/office/powerpoint/2010/main" val="16917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26C8-A2CF-45D6-A1B6-6777FC49903E}"/>
              </a:ext>
            </a:extLst>
          </p:cNvPr>
          <p:cNvSpPr>
            <a:spLocks noGrp="1"/>
          </p:cNvSpPr>
          <p:nvPr>
            <p:ph type="title"/>
          </p:nvPr>
        </p:nvSpPr>
        <p:spPr/>
        <p:txBody>
          <a:bodyPr/>
          <a:lstStyle/>
          <a:p>
            <a:r>
              <a:rPr lang="en-US" dirty="0"/>
              <a:t>Test plan + results</a:t>
            </a:r>
          </a:p>
        </p:txBody>
      </p:sp>
      <p:sp>
        <p:nvSpPr>
          <p:cNvPr id="3" name="Content Placeholder 2">
            <a:extLst>
              <a:ext uri="{FF2B5EF4-FFF2-40B4-BE49-F238E27FC236}">
                <a16:creationId xmlns:a16="http://schemas.microsoft.com/office/drawing/2014/main" id="{5CA81B3E-5204-411C-B63F-3D139BE6F7A0}"/>
              </a:ext>
            </a:extLst>
          </p:cNvPr>
          <p:cNvSpPr>
            <a:spLocks noGrp="1"/>
          </p:cNvSpPr>
          <p:nvPr>
            <p:ph idx="1"/>
          </p:nvPr>
        </p:nvSpPr>
        <p:spPr/>
        <p:txBody>
          <a:bodyPr/>
          <a:lstStyle/>
          <a:p>
            <a:r>
              <a:rPr lang="en-US" dirty="0"/>
              <a:t>To test the project, I had a lot of different console outputs that would tell me the chosen contact, current location of the user, the location that the user has chosen, and whether the correct message was being sent to the contact. There was not a lot of options for me in the way of unit testing, so I feel like this was the best route to test and debug the program.</a:t>
            </a:r>
          </a:p>
        </p:txBody>
      </p:sp>
    </p:spTree>
    <p:extLst>
      <p:ext uri="{BB962C8B-B14F-4D97-AF65-F5344CB8AC3E}">
        <p14:creationId xmlns:p14="http://schemas.microsoft.com/office/powerpoint/2010/main" val="704061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84</TotalTime>
  <Words>575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Circuit</vt:lpstr>
      <vt:lpstr>Senior Project Presentation</vt:lpstr>
      <vt:lpstr>Why make this project?</vt:lpstr>
      <vt:lpstr>Research</vt:lpstr>
      <vt:lpstr>Languages, software, and hardware</vt:lpstr>
      <vt:lpstr>requirements</vt:lpstr>
      <vt:lpstr>Implementation &amp; Explanation</vt:lpstr>
      <vt:lpstr>Implementation &amp; explanation cont.</vt:lpstr>
      <vt:lpstr>Implementation &amp; explanation cont.</vt:lpstr>
      <vt:lpstr>Test plan + results</vt:lpstr>
      <vt:lpstr>Challenges Overcame</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Project Presentation</dc:title>
  <dc:creator>Samuel Wade</dc:creator>
  <cp:lastModifiedBy>Samuel Wade</cp:lastModifiedBy>
  <cp:revision>24</cp:revision>
  <dcterms:created xsi:type="dcterms:W3CDTF">2021-04-08T15:46:26Z</dcterms:created>
  <dcterms:modified xsi:type="dcterms:W3CDTF">2021-04-08T17:10:55Z</dcterms:modified>
</cp:coreProperties>
</file>