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66843C-8367-40A5-94C8-39553F5F3F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EDAAE6-2771-4C0E-AC71-883BBABC18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11/14/2020 3:12:47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10" name="slide10">
            <a:extLst>
              <a:ext uri="{FF2B5EF4-FFF2-40B4-BE49-F238E27FC236}">
                <a16:creationId xmlns:a16="http://schemas.microsoft.com/office/drawing/2014/main" id="{FF8F9132-FFB3-4317-9D57-A89CB2405D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952500"/>
            <a:ext cx="9648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long" id="2" name="slide2">
            <a:extLst>
              <a:ext uri="{FF2B5EF4-FFF2-40B4-BE49-F238E27FC236}">
                <a16:creationId xmlns:a16="http://schemas.microsoft.com/office/drawing/2014/main" id="{86BDB8C3-B7E0-4576-AB74-5D3B6DB2B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738187"/>
            <a:ext cx="6400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SO" id="3" name="slide3">
            <a:extLst>
              <a:ext uri="{FF2B5EF4-FFF2-40B4-BE49-F238E27FC236}">
                <a16:creationId xmlns:a16="http://schemas.microsoft.com/office/drawing/2014/main" id="{D71D8DAF-44A3-41B2-9902-E4CB038DB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738187"/>
            <a:ext cx="6477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ined something never thought" id="4" name="slide4">
            <a:extLst>
              <a:ext uri="{FF2B5EF4-FFF2-40B4-BE49-F238E27FC236}">
                <a16:creationId xmlns:a16="http://schemas.microsoft.com/office/drawing/2014/main" id="{C623D32B-0D88-421D-A572-E8DD6620F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38187"/>
            <a:ext cx="8153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common interests" id="5" name="slide5">
            <a:extLst>
              <a:ext uri="{FF2B5EF4-FFF2-40B4-BE49-F238E27FC236}">
                <a16:creationId xmlns:a16="http://schemas.microsoft.com/office/drawing/2014/main" id="{134802AC-9101-4194-AD30-709F7AE25C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04837"/>
            <a:ext cx="59436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d to make friends " id="6" name="slide6">
            <a:extLst>
              <a:ext uri="{FF2B5EF4-FFF2-40B4-BE49-F238E27FC236}">
                <a16:creationId xmlns:a16="http://schemas.microsoft.com/office/drawing/2014/main" id="{B31DAB47-C12C-4D13-8D5E-95FB32941B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871537"/>
            <a:ext cx="72199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lt lost" id="7" name="slide7">
            <a:extLst>
              <a:ext uri="{FF2B5EF4-FFF2-40B4-BE49-F238E27FC236}">
                <a16:creationId xmlns:a16="http://schemas.microsoft.com/office/drawing/2014/main" id="{9A9F16A3-A621-4922-9995-AD0C23D659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871537"/>
            <a:ext cx="7953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y group" id="8" name="slide8">
            <a:extLst>
              <a:ext uri="{FF2B5EF4-FFF2-40B4-BE49-F238E27FC236}">
                <a16:creationId xmlns:a16="http://schemas.microsoft.com/office/drawing/2014/main" id="{1447FCB0-F0F3-4D68-8FA2-2C3FD33935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871537"/>
            <a:ext cx="7105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t of friends" id="9" name="slide9">
            <a:extLst>
              <a:ext uri="{FF2B5EF4-FFF2-40B4-BE49-F238E27FC236}">
                <a16:creationId xmlns:a16="http://schemas.microsoft.com/office/drawing/2014/main" id="{414B9B13-8167-44C2-9B82-66F888C48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871537"/>
            <a:ext cx="8020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2020-11-14T11:12:48Z</dcterms:created>
  <dcterms:modified xsi:type="dcterms:W3CDTF">2020-11-14T11:12:48Z</dcterms:modified>
</cp:coreProperties>
</file>