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訊號與系統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資工二</a:t>
            </a:r>
            <a:r>
              <a:rPr lang="zh-TW" altLang="en-US" dirty="0"/>
              <a:t> </a:t>
            </a:r>
            <a:r>
              <a:rPr lang="en-US" altLang="zh-TW" dirty="0" smtClean="0"/>
              <a:t>B0829011</a:t>
            </a:r>
            <a:r>
              <a:rPr lang="zh-TW" altLang="en-US" dirty="0" smtClean="0"/>
              <a:t>王紹丞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9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2330</a:t>
            </a:r>
            <a:r>
              <a:rPr lang="zh-TW" altLang="en-US" dirty="0" smtClean="0"/>
              <a:t>台積電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77631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336566" cy="39035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004" y="1950509"/>
            <a:ext cx="2994281" cy="23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筆記分享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9179"/>
            <a:ext cx="3115094" cy="3449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3" y="1883423"/>
            <a:ext cx="3067070" cy="36411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105" y="2073748"/>
            <a:ext cx="3354749" cy="17002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743" y="3803703"/>
            <a:ext cx="3269000" cy="17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小型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2" y="1960930"/>
            <a:ext cx="5381163" cy="30240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63" y="2032384"/>
            <a:ext cx="5210658" cy="2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模組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 smtClean="0"/>
              <a:t>Winsound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聲音</a:t>
            </a:r>
            <a:r>
              <a:rPr lang="en-US" altLang="zh-TW" dirty="0" smtClean="0"/>
              <a:t>) &amp;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鍵盤</a:t>
            </a:r>
            <a:r>
              <a:rPr lang="zh-TW" altLang="en-US" dirty="0" smtClean="0"/>
              <a:t>觸發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 keys = </a:t>
            </a:r>
            <a:r>
              <a:rPr lang="en-US" altLang="zh-TW" dirty="0" err="1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keys[pg.K_1]</a:t>
            </a:r>
          </a:p>
          <a:p>
            <a:pPr marL="0" indent="0">
              <a:buNone/>
            </a:pPr>
            <a:r>
              <a:rPr lang="zh-TW" altLang="en-US" dirty="0"/>
              <a:t>自動</a:t>
            </a:r>
            <a:r>
              <a:rPr lang="zh-TW" altLang="en-US" dirty="0" smtClean="0"/>
              <a:t>彈奏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再用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去選擇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44" y="2447056"/>
            <a:ext cx="3688619" cy="31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912365"/>
            <a:ext cx="9603275" cy="3450613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List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2330477"/>
            <a:ext cx="7650066" cy="19585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50504" y="4347639"/>
            <a:ext cx="186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介面更新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Blit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Image.load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24" y="4289028"/>
            <a:ext cx="3756446" cy="14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期中檢討與心得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當時在期中考時把</a:t>
            </a:r>
            <a:r>
              <a:rPr lang="en-US" altLang="zh-TW" dirty="0" err="1"/>
              <a:t>thinkdsp</a:t>
            </a:r>
            <a:r>
              <a:rPr lang="zh-TW" altLang="zh-TW" dirty="0"/>
              <a:t>的</a:t>
            </a:r>
            <a:r>
              <a:rPr lang="en-US" altLang="zh-TW" dirty="0"/>
              <a:t>Wave </a:t>
            </a:r>
            <a:r>
              <a:rPr lang="en-US" altLang="zh-TW" dirty="0" err="1"/>
              <a:t>clsss</a:t>
            </a:r>
            <a:r>
              <a:rPr lang="zh-TW" altLang="zh-TW" dirty="0"/>
              <a:t>的</a:t>
            </a:r>
            <a:r>
              <a:rPr lang="en-US" altLang="zh-TW" dirty="0"/>
              <a:t>W</a:t>
            </a:r>
            <a:r>
              <a:rPr lang="zh-TW" altLang="zh-TW" dirty="0"/>
              <a:t>打成小寫，因此在</a:t>
            </a:r>
            <a:r>
              <a:rPr lang="en-US" altLang="zh-TW" dirty="0"/>
              <a:t>from </a:t>
            </a:r>
            <a:r>
              <a:rPr lang="en-US" altLang="zh-TW" dirty="0" err="1"/>
              <a:t>thinkdsp</a:t>
            </a:r>
            <a:r>
              <a:rPr lang="en-US" altLang="zh-TW" dirty="0"/>
              <a:t> import wave</a:t>
            </a:r>
            <a:r>
              <a:rPr lang="zh-TW" altLang="zh-TW" dirty="0"/>
              <a:t>時一直秀出</a:t>
            </a:r>
            <a:r>
              <a:rPr lang="en-US" altLang="zh-TW" dirty="0"/>
              <a:t>error</a:t>
            </a:r>
            <a:r>
              <a:rPr lang="zh-TW" altLang="zh-TW" dirty="0"/>
              <a:t>沒有</a:t>
            </a:r>
            <a:r>
              <a:rPr lang="en-US" altLang="zh-TW" dirty="0"/>
              <a:t>wave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，因此接下來的四題全錯。</a:t>
            </a:r>
            <a:endParaRPr lang="en-US" altLang="zh-TW" dirty="0"/>
          </a:p>
          <a:p>
            <a:r>
              <a:rPr lang="zh-TW" altLang="en-US" dirty="0" smtClean="0"/>
              <a:t>                                                                                       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Class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字首為大寫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!!!</a:t>
            </a:r>
            <a:endParaRPr lang="zh-TW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47674"/>
            <a:ext cx="2681127" cy="26186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06" y="2880305"/>
            <a:ext cx="3781933" cy="25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Ch3: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853"/>
            <a:ext cx="9604375" cy="12761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66" y="2906054"/>
            <a:ext cx="4534610" cy="3319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64" y="2959817"/>
            <a:ext cx="3398717" cy="3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Ch2: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947263"/>
            <a:ext cx="9604375" cy="14882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9" y="3435480"/>
            <a:ext cx="6801532" cy="30486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013" y="3435480"/>
            <a:ext cx="4009841" cy="2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CH1: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253"/>
            <a:ext cx="9604375" cy="1043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86049"/>
            <a:ext cx="6253235" cy="31419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14" y="3106504"/>
            <a:ext cx="2623930" cy="15505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814" y="4631865"/>
            <a:ext cx="2627827" cy="15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stock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0388"/>
            <a:ext cx="6653032" cy="3599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58" y="1936473"/>
            <a:ext cx="6505575" cy="2209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04611" y="4242907"/>
            <a:ext cx="26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美股還是比台股好賺</a:t>
            </a:r>
            <a:r>
              <a:rPr lang="en-US" altLang="zh-TW" b="1" dirty="0" smtClean="0">
                <a:solidFill>
                  <a:srgbClr val="FF0000"/>
                </a:solidFill>
              </a:rPr>
              <a:t>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8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92</TotalTime>
  <Words>132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Gill Sans MT</vt:lpstr>
      <vt:lpstr>Gallery</vt:lpstr>
      <vt:lpstr>訊號與系統 期末報告</vt:lpstr>
      <vt:lpstr>小型project</vt:lpstr>
      <vt:lpstr>實作</vt:lpstr>
      <vt:lpstr>實作</vt:lpstr>
      <vt:lpstr>期中檢討與心得</vt:lpstr>
      <vt:lpstr>作業Ch3:</vt:lpstr>
      <vt:lpstr>作業Ch2:</vt:lpstr>
      <vt:lpstr>作業CH1:</vt:lpstr>
      <vt:lpstr>作業stock</vt:lpstr>
      <vt:lpstr>分析2330台積電</vt:lpstr>
      <vt:lpstr>實作:</vt:lpstr>
      <vt:lpstr>筆記分享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訊號與系統 期末報告</dc:title>
  <dc:creator>王紹丞</dc:creator>
  <cp:lastModifiedBy>王紹丞</cp:lastModifiedBy>
  <cp:revision>9</cp:revision>
  <dcterms:created xsi:type="dcterms:W3CDTF">2021-06-09T13:53:32Z</dcterms:created>
  <dcterms:modified xsi:type="dcterms:W3CDTF">2021-06-09T15:37:33Z</dcterms:modified>
</cp:coreProperties>
</file>