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9" r:id="rId4"/>
    <p:sldId id="258" r:id="rId5"/>
    <p:sldId id="260" r:id="rId6"/>
    <p:sldId id="263" r:id="rId7"/>
    <p:sldId id="261" r:id="rId8"/>
    <p:sldId id="264" r:id="rId9"/>
    <p:sldId id="265" r:id="rId10"/>
    <p:sldId id="267" r:id="rId11"/>
    <p:sldId id="26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89" d="100"/>
          <a:sy n="89" d="100"/>
        </p:scale>
        <p:origin x="-1032"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C6DC6-6AFD-4CF1-968D-4BE1C92C9CCE}"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zh-CN" altLang="en-US"/>
        </a:p>
      </dgm:t>
    </dgm:pt>
    <dgm:pt modelId="{8010DD5D-40E4-48F3-A534-690DEF0566B4}">
      <dgm:prSet phldrT="[文本]"/>
      <dgm:spPr/>
      <dgm:t>
        <a:bodyPr/>
        <a:lstStyle/>
        <a:p>
          <a:r>
            <a:rPr lang="zh-CN" altLang="en-US" dirty="0" smtClean="0"/>
            <a:t>一</a:t>
          </a:r>
          <a:endParaRPr lang="zh-CN" altLang="en-US" dirty="0"/>
        </a:p>
      </dgm:t>
    </dgm:pt>
    <dgm:pt modelId="{8C22F7D0-4FF2-4EB2-AC1E-5481386FF422}" type="parTrans" cxnId="{C75601C6-813A-49DC-B9F1-4621DAFB6E97}">
      <dgm:prSet/>
      <dgm:spPr/>
      <dgm:t>
        <a:bodyPr/>
        <a:lstStyle/>
        <a:p>
          <a:endParaRPr lang="zh-CN" altLang="en-US"/>
        </a:p>
      </dgm:t>
    </dgm:pt>
    <dgm:pt modelId="{7DD59732-A83F-47B3-BAD7-0CBFAFA7174B}" type="sibTrans" cxnId="{C75601C6-813A-49DC-B9F1-4621DAFB6E97}">
      <dgm:prSet/>
      <dgm:spPr/>
      <dgm:t>
        <a:bodyPr/>
        <a:lstStyle/>
        <a:p>
          <a:endParaRPr lang="zh-CN" altLang="en-US"/>
        </a:p>
      </dgm:t>
    </dgm:pt>
    <dgm:pt modelId="{320C4C7A-F2B1-4DC4-BD51-24C03E4CB7BB}">
      <dgm:prSet phldrT="[文本]"/>
      <dgm:spPr/>
      <dgm:t>
        <a:bodyPr/>
        <a:lstStyle/>
        <a:p>
          <a:r>
            <a:rPr lang="zh-CN" altLang="en-US" dirty="0" smtClean="0"/>
            <a:t>接口的类型</a:t>
          </a:r>
          <a:endParaRPr lang="zh-CN" altLang="en-US" dirty="0"/>
        </a:p>
      </dgm:t>
    </dgm:pt>
    <dgm:pt modelId="{695F40B0-F451-4C2A-943F-44F5C52BE86E}" type="parTrans" cxnId="{FDAEC391-45CF-46DC-9F59-E55E49361C7C}">
      <dgm:prSet/>
      <dgm:spPr/>
      <dgm:t>
        <a:bodyPr/>
        <a:lstStyle/>
        <a:p>
          <a:endParaRPr lang="zh-CN" altLang="en-US"/>
        </a:p>
      </dgm:t>
    </dgm:pt>
    <dgm:pt modelId="{2C482B83-1B20-4D93-8C35-570E6EEFA195}" type="sibTrans" cxnId="{FDAEC391-45CF-46DC-9F59-E55E49361C7C}">
      <dgm:prSet/>
      <dgm:spPr/>
      <dgm:t>
        <a:bodyPr/>
        <a:lstStyle/>
        <a:p>
          <a:endParaRPr lang="zh-CN" altLang="en-US"/>
        </a:p>
      </dgm:t>
    </dgm:pt>
    <dgm:pt modelId="{537B7E40-DF2A-47DD-9735-236B1FD5C18F}">
      <dgm:prSet phldrT="[文本]"/>
      <dgm:spPr/>
      <dgm:t>
        <a:bodyPr/>
        <a:lstStyle/>
        <a:p>
          <a:r>
            <a:rPr lang="zh-CN" altLang="en-US" dirty="0" smtClean="0"/>
            <a:t>三</a:t>
          </a:r>
          <a:endParaRPr lang="zh-CN" altLang="en-US" dirty="0"/>
        </a:p>
      </dgm:t>
    </dgm:pt>
    <dgm:pt modelId="{E4D582D7-479C-4AD2-B365-AE540241DB75}" type="parTrans" cxnId="{81F64505-6B84-470A-A878-61E3D0CC0D8F}">
      <dgm:prSet/>
      <dgm:spPr/>
      <dgm:t>
        <a:bodyPr/>
        <a:lstStyle/>
        <a:p>
          <a:endParaRPr lang="zh-CN" altLang="en-US"/>
        </a:p>
      </dgm:t>
    </dgm:pt>
    <dgm:pt modelId="{1B12846F-2B79-41AB-A779-A53FA130D48A}" type="sibTrans" cxnId="{81F64505-6B84-470A-A878-61E3D0CC0D8F}">
      <dgm:prSet/>
      <dgm:spPr/>
      <dgm:t>
        <a:bodyPr/>
        <a:lstStyle/>
        <a:p>
          <a:endParaRPr lang="zh-CN" altLang="en-US"/>
        </a:p>
      </dgm:t>
    </dgm:pt>
    <dgm:pt modelId="{98459711-9F36-48D9-80B6-36A46C28E19E}">
      <dgm:prSet phldrT="[文本]"/>
      <dgm:spPr/>
      <dgm:t>
        <a:bodyPr/>
        <a:lstStyle/>
        <a:p>
          <a:r>
            <a:rPr lang="zh-CN" altLang="en-US" dirty="0" smtClean="0"/>
            <a:t>为什么要做接口测试</a:t>
          </a:r>
          <a:endParaRPr lang="zh-CN" altLang="en-US" dirty="0"/>
        </a:p>
      </dgm:t>
    </dgm:pt>
    <dgm:pt modelId="{84EC786C-D89E-4D2F-ADF7-3B378F642234}" type="parTrans" cxnId="{4E668420-E856-4026-AAA1-BAAD6C966B6C}">
      <dgm:prSet/>
      <dgm:spPr/>
      <dgm:t>
        <a:bodyPr/>
        <a:lstStyle/>
        <a:p>
          <a:endParaRPr lang="zh-CN" altLang="en-US"/>
        </a:p>
      </dgm:t>
    </dgm:pt>
    <dgm:pt modelId="{79C054B0-244F-4D6D-8470-5C0F017A7481}" type="sibTrans" cxnId="{4E668420-E856-4026-AAA1-BAAD6C966B6C}">
      <dgm:prSet/>
      <dgm:spPr/>
      <dgm:t>
        <a:bodyPr/>
        <a:lstStyle/>
        <a:p>
          <a:endParaRPr lang="zh-CN" altLang="en-US"/>
        </a:p>
      </dgm:t>
    </dgm:pt>
    <dgm:pt modelId="{F334E1DA-48C4-4F65-BE44-6EC551BA0742}">
      <dgm:prSet phldrT="[文本]"/>
      <dgm:spPr/>
      <dgm:t>
        <a:bodyPr/>
        <a:lstStyle/>
        <a:p>
          <a:r>
            <a:rPr lang="zh-CN" altLang="en-US" dirty="0" smtClean="0"/>
            <a:t>四</a:t>
          </a:r>
          <a:endParaRPr lang="zh-CN" altLang="en-US" dirty="0"/>
        </a:p>
      </dgm:t>
    </dgm:pt>
    <dgm:pt modelId="{F1064BFB-652A-4D9C-B628-3A4F1AABD363}" type="parTrans" cxnId="{EE1FA075-6172-4D56-B488-5AD401613B10}">
      <dgm:prSet/>
      <dgm:spPr/>
      <dgm:t>
        <a:bodyPr/>
        <a:lstStyle/>
        <a:p>
          <a:endParaRPr lang="zh-CN" altLang="en-US"/>
        </a:p>
      </dgm:t>
    </dgm:pt>
    <dgm:pt modelId="{CDDCB85A-BF55-4883-BE93-CCDB8FE9D37B}" type="sibTrans" cxnId="{EE1FA075-6172-4D56-B488-5AD401613B10}">
      <dgm:prSet/>
      <dgm:spPr/>
      <dgm:t>
        <a:bodyPr/>
        <a:lstStyle/>
        <a:p>
          <a:endParaRPr lang="zh-CN" altLang="en-US"/>
        </a:p>
      </dgm:t>
    </dgm:pt>
    <dgm:pt modelId="{F4EF3B92-0818-4940-85A3-4ED6D6FEB814}">
      <dgm:prSet phldrT="[文本]"/>
      <dgm:spPr/>
      <dgm:t>
        <a:bodyPr/>
        <a:lstStyle/>
        <a:p>
          <a:r>
            <a:rPr lang="zh-CN" altLang="en-US" dirty="0" smtClean="0"/>
            <a:t>面试题总结</a:t>
          </a:r>
          <a:endParaRPr lang="zh-CN" altLang="en-US" dirty="0"/>
        </a:p>
      </dgm:t>
    </dgm:pt>
    <dgm:pt modelId="{D78DA664-59B5-45E1-8C20-BF3FC5BA6030}" type="parTrans" cxnId="{AFB828BA-4BC2-4916-BF0C-F8536A64609C}">
      <dgm:prSet/>
      <dgm:spPr/>
      <dgm:t>
        <a:bodyPr/>
        <a:lstStyle/>
        <a:p>
          <a:endParaRPr lang="zh-CN" altLang="en-US"/>
        </a:p>
      </dgm:t>
    </dgm:pt>
    <dgm:pt modelId="{76862089-ECFF-4C59-8569-C6C36364B48A}" type="sibTrans" cxnId="{AFB828BA-4BC2-4916-BF0C-F8536A64609C}">
      <dgm:prSet/>
      <dgm:spPr/>
      <dgm:t>
        <a:bodyPr/>
        <a:lstStyle/>
        <a:p>
          <a:endParaRPr lang="zh-CN" altLang="en-US"/>
        </a:p>
      </dgm:t>
    </dgm:pt>
    <dgm:pt modelId="{01684B71-BD28-4A48-BDFD-46D35054F85A}">
      <dgm:prSet phldrT="[文本]"/>
      <dgm:spPr/>
      <dgm:t>
        <a:bodyPr/>
        <a:lstStyle/>
        <a:p>
          <a:r>
            <a:rPr lang="zh-CN" altLang="en-US" dirty="0" smtClean="0"/>
            <a:t>五</a:t>
          </a:r>
          <a:endParaRPr lang="zh-CN" altLang="en-US" dirty="0"/>
        </a:p>
      </dgm:t>
    </dgm:pt>
    <dgm:pt modelId="{893DC642-11B1-4041-BD1A-88DBF1A15780}" type="parTrans" cxnId="{A26AA071-0592-4FFD-9FA4-17E354C51F33}">
      <dgm:prSet/>
      <dgm:spPr/>
      <dgm:t>
        <a:bodyPr/>
        <a:lstStyle/>
        <a:p>
          <a:endParaRPr lang="zh-CN" altLang="en-US"/>
        </a:p>
      </dgm:t>
    </dgm:pt>
    <dgm:pt modelId="{58E597B4-52CF-4F74-92CA-B1035EE4D1E5}" type="sibTrans" cxnId="{A26AA071-0592-4FFD-9FA4-17E354C51F33}">
      <dgm:prSet/>
      <dgm:spPr/>
      <dgm:t>
        <a:bodyPr/>
        <a:lstStyle/>
        <a:p>
          <a:endParaRPr lang="zh-CN" altLang="en-US"/>
        </a:p>
      </dgm:t>
    </dgm:pt>
    <dgm:pt modelId="{502EBB8D-C355-4E58-B9AF-C19121F697D8}">
      <dgm:prSet/>
      <dgm:spPr/>
      <dgm:t>
        <a:bodyPr/>
        <a:lstStyle/>
        <a:p>
          <a:r>
            <a:rPr lang="zh-CN" altLang="en-US" dirty="0" smtClean="0"/>
            <a:t>接口测试的流程</a:t>
          </a:r>
          <a:r>
            <a:rPr lang="en-US" altLang="zh-CN" dirty="0" smtClean="0"/>
            <a:t>/</a:t>
          </a:r>
          <a:r>
            <a:rPr lang="zh-CN" altLang="en-US" dirty="0" smtClean="0"/>
            <a:t>接口测试怎么做</a:t>
          </a:r>
          <a:endParaRPr lang="zh-CN" altLang="en-US" dirty="0"/>
        </a:p>
      </dgm:t>
    </dgm:pt>
    <dgm:pt modelId="{62E6BAD9-FDC4-49B0-B6DE-A5A408FA185D}" type="parTrans" cxnId="{BE346BDB-A6F7-40C3-ADE7-08D57707B363}">
      <dgm:prSet/>
      <dgm:spPr/>
      <dgm:t>
        <a:bodyPr/>
        <a:lstStyle/>
        <a:p>
          <a:endParaRPr lang="zh-CN" altLang="en-US"/>
        </a:p>
      </dgm:t>
    </dgm:pt>
    <dgm:pt modelId="{60C4C96B-B5F6-4424-BA5C-ADB109237E70}" type="sibTrans" cxnId="{BE346BDB-A6F7-40C3-ADE7-08D57707B363}">
      <dgm:prSet/>
      <dgm:spPr/>
      <dgm:t>
        <a:bodyPr/>
        <a:lstStyle/>
        <a:p>
          <a:endParaRPr lang="zh-CN" altLang="en-US"/>
        </a:p>
      </dgm:t>
    </dgm:pt>
    <dgm:pt modelId="{ADAE16A9-5CF1-49E4-9C2B-8E65042C0134}">
      <dgm:prSet phldrT="[文本]"/>
      <dgm:spPr/>
      <dgm:t>
        <a:bodyPr/>
        <a:lstStyle/>
        <a:p>
          <a:r>
            <a:rPr lang="zh-CN" altLang="en-US" dirty="0" smtClean="0"/>
            <a:t>二</a:t>
          </a:r>
          <a:endParaRPr lang="zh-CN" altLang="en-US" dirty="0"/>
        </a:p>
      </dgm:t>
    </dgm:pt>
    <dgm:pt modelId="{2D45C0A7-8A69-41E2-B0CD-906646719BB5}" type="parTrans" cxnId="{08175F80-F0AD-4D5B-AC21-B0D960D2C5A3}">
      <dgm:prSet/>
      <dgm:spPr/>
      <dgm:t>
        <a:bodyPr/>
        <a:lstStyle/>
        <a:p>
          <a:endParaRPr lang="zh-CN" altLang="en-US"/>
        </a:p>
      </dgm:t>
    </dgm:pt>
    <dgm:pt modelId="{C8E0459B-534A-41A8-92AE-CBAB4F9AC4C3}" type="sibTrans" cxnId="{08175F80-F0AD-4D5B-AC21-B0D960D2C5A3}">
      <dgm:prSet/>
      <dgm:spPr/>
      <dgm:t>
        <a:bodyPr/>
        <a:lstStyle/>
        <a:p>
          <a:endParaRPr lang="zh-CN" altLang="en-US"/>
        </a:p>
      </dgm:t>
    </dgm:pt>
    <dgm:pt modelId="{068A631F-8ABC-49CC-B8CD-994D8F056834}">
      <dgm:prSet/>
      <dgm:spPr/>
      <dgm:t>
        <a:bodyPr/>
        <a:lstStyle/>
        <a:p>
          <a:r>
            <a:rPr lang="zh-CN" altLang="en-US" dirty="0" smtClean="0"/>
            <a:t>什么是接口测试</a:t>
          </a:r>
          <a:endParaRPr lang="zh-CN" altLang="en-US" dirty="0"/>
        </a:p>
      </dgm:t>
    </dgm:pt>
    <dgm:pt modelId="{0D871ED4-86A1-4D19-9CDD-D56F7FE72198}" type="parTrans" cxnId="{B1C7E33C-B67A-4290-A236-16CC4F62FA88}">
      <dgm:prSet/>
      <dgm:spPr/>
      <dgm:t>
        <a:bodyPr/>
        <a:lstStyle/>
        <a:p>
          <a:endParaRPr lang="zh-CN" altLang="en-US"/>
        </a:p>
      </dgm:t>
    </dgm:pt>
    <dgm:pt modelId="{B760B172-61F5-4DB7-9E19-0249A0DA8DCA}" type="sibTrans" cxnId="{B1C7E33C-B67A-4290-A236-16CC4F62FA88}">
      <dgm:prSet/>
      <dgm:spPr/>
      <dgm:t>
        <a:bodyPr/>
        <a:lstStyle/>
        <a:p>
          <a:endParaRPr lang="zh-CN" altLang="en-US"/>
        </a:p>
      </dgm:t>
    </dgm:pt>
    <dgm:pt modelId="{07A749D8-01EB-434B-9634-6B85EF25C093}" type="pres">
      <dgm:prSet presAssocID="{057C6DC6-6AFD-4CF1-968D-4BE1C92C9CCE}" presName="linearFlow" presStyleCnt="0">
        <dgm:presLayoutVars>
          <dgm:dir/>
          <dgm:animLvl val="lvl"/>
          <dgm:resizeHandles val="exact"/>
        </dgm:presLayoutVars>
      </dgm:prSet>
      <dgm:spPr/>
      <dgm:t>
        <a:bodyPr/>
        <a:lstStyle/>
        <a:p>
          <a:endParaRPr lang="zh-CN" altLang="en-US"/>
        </a:p>
      </dgm:t>
    </dgm:pt>
    <dgm:pt modelId="{AC70DD34-0E07-4817-9A45-713C9AEC0594}" type="pres">
      <dgm:prSet presAssocID="{8010DD5D-40E4-48F3-A534-690DEF0566B4}" presName="composite" presStyleCnt="0"/>
      <dgm:spPr/>
    </dgm:pt>
    <dgm:pt modelId="{7561573A-7C50-4686-8F42-63BDFCABB81C}" type="pres">
      <dgm:prSet presAssocID="{8010DD5D-40E4-48F3-A534-690DEF0566B4}" presName="parentText" presStyleLbl="alignNode1" presStyleIdx="0" presStyleCnt="5">
        <dgm:presLayoutVars>
          <dgm:chMax val="1"/>
          <dgm:bulletEnabled val="1"/>
        </dgm:presLayoutVars>
      </dgm:prSet>
      <dgm:spPr/>
      <dgm:t>
        <a:bodyPr/>
        <a:lstStyle/>
        <a:p>
          <a:endParaRPr lang="zh-CN" altLang="en-US"/>
        </a:p>
      </dgm:t>
    </dgm:pt>
    <dgm:pt modelId="{23239ACC-EE1A-4C79-884A-7E16B459571B}" type="pres">
      <dgm:prSet presAssocID="{8010DD5D-40E4-48F3-A534-690DEF0566B4}" presName="descendantText" presStyleLbl="alignAcc1" presStyleIdx="0" presStyleCnt="5">
        <dgm:presLayoutVars>
          <dgm:bulletEnabled val="1"/>
        </dgm:presLayoutVars>
      </dgm:prSet>
      <dgm:spPr/>
      <dgm:t>
        <a:bodyPr/>
        <a:lstStyle/>
        <a:p>
          <a:endParaRPr lang="zh-CN" altLang="en-US"/>
        </a:p>
      </dgm:t>
    </dgm:pt>
    <dgm:pt modelId="{4341B0FA-8DB2-42EC-89DF-010FF3AFC15E}" type="pres">
      <dgm:prSet presAssocID="{7DD59732-A83F-47B3-BAD7-0CBFAFA7174B}" presName="sp" presStyleCnt="0"/>
      <dgm:spPr/>
    </dgm:pt>
    <dgm:pt modelId="{8E2618A6-0045-4205-B25E-A90CB3333CC8}" type="pres">
      <dgm:prSet presAssocID="{ADAE16A9-5CF1-49E4-9C2B-8E65042C0134}" presName="composite" presStyleCnt="0"/>
      <dgm:spPr/>
    </dgm:pt>
    <dgm:pt modelId="{E86F06B7-B6EC-4523-8CEC-C21E813BC986}" type="pres">
      <dgm:prSet presAssocID="{ADAE16A9-5CF1-49E4-9C2B-8E65042C0134}" presName="parentText" presStyleLbl="alignNode1" presStyleIdx="1" presStyleCnt="5">
        <dgm:presLayoutVars>
          <dgm:chMax val="1"/>
          <dgm:bulletEnabled val="1"/>
        </dgm:presLayoutVars>
      </dgm:prSet>
      <dgm:spPr/>
      <dgm:t>
        <a:bodyPr/>
        <a:lstStyle/>
        <a:p>
          <a:endParaRPr lang="zh-CN" altLang="en-US"/>
        </a:p>
      </dgm:t>
    </dgm:pt>
    <dgm:pt modelId="{5CF319A8-8EEE-4FBD-929D-94BDC96F76A6}" type="pres">
      <dgm:prSet presAssocID="{ADAE16A9-5CF1-49E4-9C2B-8E65042C0134}" presName="descendantText" presStyleLbl="alignAcc1" presStyleIdx="1" presStyleCnt="5">
        <dgm:presLayoutVars>
          <dgm:bulletEnabled val="1"/>
        </dgm:presLayoutVars>
      </dgm:prSet>
      <dgm:spPr/>
      <dgm:t>
        <a:bodyPr/>
        <a:lstStyle/>
        <a:p>
          <a:endParaRPr lang="zh-CN" altLang="en-US"/>
        </a:p>
      </dgm:t>
    </dgm:pt>
    <dgm:pt modelId="{EBB6F2D4-503D-4BDB-BE45-7B0072AE7EC2}" type="pres">
      <dgm:prSet presAssocID="{C8E0459B-534A-41A8-92AE-CBAB4F9AC4C3}" presName="sp" presStyleCnt="0"/>
      <dgm:spPr/>
    </dgm:pt>
    <dgm:pt modelId="{49A0DB51-EA0F-4CCA-85AD-5F5CF0B97336}" type="pres">
      <dgm:prSet presAssocID="{537B7E40-DF2A-47DD-9735-236B1FD5C18F}" presName="composite" presStyleCnt="0"/>
      <dgm:spPr/>
    </dgm:pt>
    <dgm:pt modelId="{9AE16C82-6E19-4509-B1C3-861FD29E44EE}" type="pres">
      <dgm:prSet presAssocID="{537B7E40-DF2A-47DD-9735-236B1FD5C18F}" presName="parentText" presStyleLbl="alignNode1" presStyleIdx="2" presStyleCnt="5">
        <dgm:presLayoutVars>
          <dgm:chMax val="1"/>
          <dgm:bulletEnabled val="1"/>
        </dgm:presLayoutVars>
      </dgm:prSet>
      <dgm:spPr/>
      <dgm:t>
        <a:bodyPr/>
        <a:lstStyle/>
        <a:p>
          <a:endParaRPr lang="zh-CN" altLang="en-US"/>
        </a:p>
      </dgm:t>
    </dgm:pt>
    <dgm:pt modelId="{BC512972-3F07-4087-A3BE-81A9ACF0A5AF}" type="pres">
      <dgm:prSet presAssocID="{537B7E40-DF2A-47DD-9735-236B1FD5C18F}" presName="descendantText" presStyleLbl="alignAcc1" presStyleIdx="2" presStyleCnt="5">
        <dgm:presLayoutVars>
          <dgm:bulletEnabled val="1"/>
        </dgm:presLayoutVars>
      </dgm:prSet>
      <dgm:spPr/>
      <dgm:t>
        <a:bodyPr/>
        <a:lstStyle/>
        <a:p>
          <a:endParaRPr lang="zh-CN" altLang="en-US"/>
        </a:p>
      </dgm:t>
    </dgm:pt>
    <dgm:pt modelId="{5E64C9D6-5194-470F-B228-1C39273BC2CC}" type="pres">
      <dgm:prSet presAssocID="{1B12846F-2B79-41AB-A779-A53FA130D48A}" presName="sp" presStyleCnt="0"/>
      <dgm:spPr/>
    </dgm:pt>
    <dgm:pt modelId="{07D85420-0E14-4D2E-A87F-2D7286CF8508}" type="pres">
      <dgm:prSet presAssocID="{F334E1DA-48C4-4F65-BE44-6EC551BA0742}" presName="composite" presStyleCnt="0"/>
      <dgm:spPr/>
    </dgm:pt>
    <dgm:pt modelId="{16F102C8-FB2D-4C07-A41E-3B82AD2CB8AF}" type="pres">
      <dgm:prSet presAssocID="{F334E1DA-48C4-4F65-BE44-6EC551BA0742}" presName="parentText" presStyleLbl="alignNode1" presStyleIdx="3" presStyleCnt="5">
        <dgm:presLayoutVars>
          <dgm:chMax val="1"/>
          <dgm:bulletEnabled val="1"/>
        </dgm:presLayoutVars>
      </dgm:prSet>
      <dgm:spPr/>
      <dgm:t>
        <a:bodyPr/>
        <a:lstStyle/>
        <a:p>
          <a:endParaRPr lang="zh-CN" altLang="en-US"/>
        </a:p>
      </dgm:t>
    </dgm:pt>
    <dgm:pt modelId="{AD11B9F9-1169-47B2-B997-7F0CD1E16518}" type="pres">
      <dgm:prSet presAssocID="{F334E1DA-48C4-4F65-BE44-6EC551BA0742}" presName="descendantText" presStyleLbl="alignAcc1" presStyleIdx="3" presStyleCnt="5">
        <dgm:presLayoutVars>
          <dgm:bulletEnabled val="1"/>
        </dgm:presLayoutVars>
      </dgm:prSet>
      <dgm:spPr/>
      <dgm:t>
        <a:bodyPr/>
        <a:lstStyle/>
        <a:p>
          <a:endParaRPr lang="zh-CN" altLang="en-US"/>
        </a:p>
      </dgm:t>
    </dgm:pt>
    <dgm:pt modelId="{C8A330D5-9C45-4358-9A15-DD62B4AD3CAE}" type="pres">
      <dgm:prSet presAssocID="{CDDCB85A-BF55-4883-BE93-CCDB8FE9D37B}" presName="sp" presStyleCnt="0"/>
      <dgm:spPr/>
    </dgm:pt>
    <dgm:pt modelId="{EC05904C-0063-418C-AF03-FBCC9975F39E}" type="pres">
      <dgm:prSet presAssocID="{01684B71-BD28-4A48-BDFD-46D35054F85A}" presName="composite" presStyleCnt="0"/>
      <dgm:spPr/>
    </dgm:pt>
    <dgm:pt modelId="{4D43D18F-A5A6-40B0-AEF6-962849F02AEB}" type="pres">
      <dgm:prSet presAssocID="{01684B71-BD28-4A48-BDFD-46D35054F85A}" presName="parentText" presStyleLbl="alignNode1" presStyleIdx="4" presStyleCnt="5">
        <dgm:presLayoutVars>
          <dgm:chMax val="1"/>
          <dgm:bulletEnabled val="1"/>
        </dgm:presLayoutVars>
      </dgm:prSet>
      <dgm:spPr/>
      <dgm:t>
        <a:bodyPr/>
        <a:lstStyle/>
        <a:p>
          <a:endParaRPr lang="zh-CN" altLang="en-US"/>
        </a:p>
      </dgm:t>
    </dgm:pt>
    <dgm:pt modelId="{A9067DA6-BA70-4B1B-BF91-3266549AAD6C}" type="pres">
      <dgm:prSet presAssocID="{01684B71-BD28-4A48-BDFD-46D35054F85A}" presName="descendantText" presStyleLbl="alignAcc1" presStyleIdx="4" presStyleCnt="5">
        <dgm:presLayoutVars>
          <dgm:bulletEnabled val="1"/>
        </dgm:presLayoutVars>
      </dgm:prSet>
      <dgm:spPr/>
      <dgm:t>
        <a:bodyPr/>
        <a:lstStyle/>
        <a:p>
          <a:endParaRPr lang="zh-CN" altLang="en-US"/>
        </a:p>
      </dgm:t>
    </dgm:pt>
  </dgm:ptLst>
  <dgm:cxnLst>
    <dgm:cxn modelId="{B3BF4115-4481-417B-B204-A4EC11616C16}" type="presOf" srcId="{537B7E40-DF2A-47DD-9735-236B1FD5C18F}" destId="{9AE16C82-6E19-4509-B1C3-861FD29E44EE}" srcOrd="0" destOrd="0" presId="urn:microsoft.com/office/officeart/2005/8/layout/chevron2"/>
    <dgm:cxn modelId="{BFE96196-3684-43A2-9F00-A4B73BC56C7E}" type="presOf" srcId="{320C4C7A-F2B1-4DC4-BD51-24C03E4CB7BB}" destId="{5CF319A8-8EEE-4FBD-929D-94BDC96F76A6}" srcOrd="0" destOrd="0" presId="urn:microsoft.com/office/officeart/2005/8/layout/chevron2"/>
    <dgm:cxn modelId="{AF0F878A-E527-48E6-A4CE-452C1794F954}" type="presOf" srcId="{98459711-9F36-48D9-80B6-36A46C28E19E}" destId="{BC512972-3F07-4087-A3BE-81A9ACF0A5AF}" srcOrd="0" destOrd="0" presId="urn:microsoft.com/office/officeart/2005/8/layout/chevron2"/>
    <dgm:cxn modelId="{4E668420-E856-4026-AAA1-BAAD6C966B6C}" srcId="{537B7E40-DF2A-47DD-9735-236B1FD5C18F}" destId="{98459711-9F36-48D9-80B6-36A46C28E19E}" srcOrd="0" destOrd="0" parTransId="{84EC786C-D89E-4D2F-ADF7-3B378F642234}" sibTransId="{79C054B0-244F-4D6D-8470-5C0F017A7481}"/>
    <dgm:cxn modelId="{FDAEC391-45CF-46DC-9F59-E55E49361C7C}" srcId="{ADAE16A9-5CF1-49E4-9C2B-8E65042C0134}" destId="{320C4C7A-F2B1-4DC4-BD51-24C03E4CB7BB}" srcOrd="0" destOrd="0" parTransId="{695F40B0-F451-4C2A-943F-44F5C52BE86E}" sibTransId="{2C482B83-1B20-4D93-8C35-570E6EEFA195}"/>
    <dgm:cxn modelId="{B1C7E33C-B67A-4290-A236-16CC4F62FA88}" srcId="{8010DD5D-40E4-48F3-A534-690DEF0566B4}" destId="{068A631F-8ABC-49CC-B8CD-994D8F056834}" srcOrd="0" destOrd="0" parTransId="{0D871ED4-86A1-4D19-9CDD-D56F7FE72198}" sibTransId="{B760B172-61F5-4DB7-9E19-0249A0DA8DCA}"/>
    <dgm:cxn modelId="{81F64505-6B84-470A-A878-61E3D0CC0D8F}" srcId="{057C6DC6-6AFD-4CF1-968D-4BE1C92C9CCE}" destId="{537B7E40-DF2A-47DD-9735-236B1FD5C18F}" srcOrd="2" destOrd="0" parTransId="{E4D582D7-479C-4AD2-B365-AE540241DB75}" sibTransId="{1B12846F-2B79-41AB-A779-A53FA130D48A}"/>
    <dgm:cxn modelId="{41B4A4F5-D31C-423F-BB36-96E180096DC7}" type="presOf" srcId="{502EBB8D-C355-4E58-B9AF-C19121F697D8}" destId="{AD11B9F9-1169-47B2-B997-7F0CD1E16518}" srcOrd="0" destOrd="0" presId="urn:microsoft.com/office/officeart/2005/8/layout/chevron2"/>
    <dgm:cxn modelId="{AFB828BA-4BC2-4916-BF0C-F8536A64609C}" srcId="{01684B71-BD28-4A48-BDFD-46D35054F85A}" destId="{F4EF3B92-0818-4940-85A3-4ED6D6FEB814}" srcOrd="0" destOrd="0" parTransId="{D78DA664-59B5-45E1-8C20-BF3FC5BA6030}" sibTransId="{76862089-ECFF-4C59-8569-C6C36364B48A}"/>
    <dgm:cxn modelId="{EE1FA075-6172-4D56-B488-5AD401613B10}" srcId="{057C6DC6-6AFD-4CF1-968D-4BE1C92C9CCE}" destId="{F334E1DA-48C4-4F65-BE44-6EC551BA0742}" srcOrd="3" destOrd="0" parTransId="{F1064BFB-652A-4D9C-B628-3A4F1AABD363}" sibTransId="{CDDCB85A-BF55-4883-BE93-CCDB8FE9D37B}"/>
    <dgm:cxn modelId="{BE346BDB-A6F7-40C3-ADE7-08D57707B363}" srcId="{F334E1DA-48C4-4F65-BE44-6EC551BA0742}" destId="{502EBB8D-C355-4E58-B9AF-C19121F697D8}" srcOrd="0" destOrd="0" parTransId="{62E6BAD9-FDC4-49B0-B6DE-A5A408FA185D}" sibTransId="{60C4C96B-B5F6-4424-BA5C-ADB109237E70}"/>
    <dgm:cxn modelId="{92D42DB6-3DC9-4A1A-B793-73D66E7EA316}" type="presOf" srcId="{8010DD5D-40E4-48F3-A534-690DEF0566B4}" destId="{7561573A-7C50-4686-8F42-63BDFCABB81C}" srcOrd="0" destOrd="0" presId="urn:microsoft.com/office/officeart/2005/8/layout/chevron2"/>
    <dgm:cxn modelId="{C75601C6-813A-49DC-B9F1-4621DAFB6E97}" srcId="{057C6DC6-6AFD-4CF1-968D-4BE1C92C9CCE}" destId="{8010DD5D-40E4-48F3-A534-690DEF0566B4}" srcOrd="0" destOrd="0" parTransId="{8C22F7D0-4FF2-4EB2-AC1E-5481386FF422}" sibTransId="{7DD59732-A83F-47B3-BAD7-0CBFAFA7174B}"/>
    <dgm:cxn modelId="{08175F80-F0AD-4D5B-AC21-B0D960D2C5A3}" srcId="{057C6DC6-6AFD-4CF1-968D-4BE1C92C9CCE}" destId="{ADAE16A9-5CF1-49E4-9C2B-8E65042C0134}" srcOrd="1" destOrd="0" parTransId="{2D45C0A7-8A69-41E2-B0CD-906646719BB5}" sibTransId="{C8E0459B-534A-41A8-92AE-CBAB4F9AC4C3}"/>
    <dgm:cxn modelId="{4FAAB7B6-26DB-4310-948F-AF3D853B9736}" type="presOf" srcId="{068A631F-8ABC-49CC-B8CD-994D8F056834}" destId="{23239ACC-EE1A-4C79-884A-7E16B459571B}" srcOrd="0" destOrd="0" presId="urn:microsoft.com/office/officeart/2005/8/layout/chevron2"/>
    <dgm:cxn modelId="{A26AA071-0592-4FFD-9FA4-17E354C51F33}" srcId="{057C6DC6-6AFD-4CF1-968D-4BE1C92C9CCE}" destId="{01684B71-BD28-4A48-BDFD-46D35054F85A}" srcOrd="4" destOrd="0" parTransId="{893DC642-11B1-4041-BD1A-88DBF1A15780}" sibTransId="{58E597B4-52CF-4F74-92CA-B1035EE4D1E5}"/>
    <dgm:cxn modelId="{F6A0DFCA-7CE7-471C-8C22-22AEC75ACDD5}" type="presOf" srcId="{057C6DC6-6AFD-4CF1-968D-4BE1C92C9CCE}" destId="{07A749D8-01EB-434B-9634-6B85EF25C093}" srcOrd="0" destOrd="0" presId="urn:microsoft.com/office/officeart/2005/8/layout/chevron2"/>
    <dgm:cxn modelId="{B9943D16-3B8F-4EC4-9837-FAB9C4DADCAE}" type="presOf" srcId="{ADAE16A9-5CF1-49E4-9C2B-8E65042C0134}" destId="{E86F06B7-B6EC-4523-8CEC-C21E813BC986}" srcOrd="0" destOrd="0" presId="urn:microsoft.com/office/officeart/2005/8/layout/chevron2"/>
    <dgm:cxn modelId="{C8BDA588-1021-491D-B645-6419665EA6D9}" type="presOf" srcId="{F4EF3B92-0818-4940-85A3-4ED6D6FEB814}" destId="{A9067DA6-BA70-4B1B-BF91-3266549AAD6C}" srcOrd="0" destOrd="0" presId="urn:microsoft.com/office/officeart/2005/8/layout/chevron2"/>
    <dgm:cxn modelId="{E9169268-2BF1-4C24-AC64-F05F0BCF66F6}" type="presOf" srcId="{01684B71-BD28-4A48-BDFD-46D35054F85A}" destId="{4D43D18F-A5A6-40B0-AEF6-962849F02AEB}" srcOrd="0" destOrd="0" presId="urn:microsoft.com/office/officeart/2005/8/layout/chevron2"/>
    <dgm:cxn modelId="{D572DFDA-2DA1-4F7B-9D30-EE3B1363C2A4}" type="presOf" srcId="{F334E1DA-48C4-4F65-BE44-6EC551BA0742}" destId="{16F102C8-FB2D-4C07-A41E-3B82AD2CB8AF}" srcOrd="0" destOrd="0" presId="urn:microsoft.com/office/officeart/2005/8/layout/chevron2"/>
    <dgm:cxn modelId="{6C5D36EC-C2DF-4007-990B-4419295A4819}" type="presParOf" srcId="{07A749D8-01EB-434B-9634-6B85EF25C093}" destId="{AC70DD34-0E07-4817-9A45-713C9AEC0594}" srcOrd="0" destOrd="0" presId="urn:microsoft.com/office/officeart/2005/8/layout/chevron2"/>
    <dgm:cxn modelId="{6964AF7C-5B57-4F70-9697-EB643E6EDBC0}" type="presParOf" srcId="{AC70DD34-0E07-4817-9A45-713C9AEC0594}" destId="{7561573A-7C50-4686-8F42-63BDFCABB81C}" srcOrd="0" destOrd="0" presId="urn:microsoft.com/office/officeart/2005/8/layout/chevron2"/>
    <dgm:cxn modelId="{B7381A3D-BE34-4EA0-A1AB-0F646A9B22BE}" type="presParOf" srcId="{AC70DD34-0E07-4817-9A45-713C9AEC0594}" destId="{23239ACC-EE1A-4C79-884A-7E16B459571B}" srcOrd="1" destOrd="0" presId="urn:microsoft.com/office/officeart/2005/8/layout/chevron2"/>
    <dgm:cxn modelId="{FFEAAB8C-BF11-47A9-BB56-D4CE0763B10C}" type="presParOf" srcId="{07A749D8-01EB-434B-9634-6B85EF25C093}" destId="{4341B0FA-8DB2-42EC-89DF-010FF3AFC15E}" srcOrd="1" destOrd="0" presId="urn:microsoft.com/office/officeart/2005/8/layout/chevron2"/>
    <dgm:cxn modelId="{829B503B-1621-41A9-BF2A-8A01682B8D2F}" type="presParOf" srcId="{07A749D8-01EB-434B-9634-6B85EF25C093}" destId="{8E2618A6-0045-4205-B25E-A90CB3333CC8}" srcOrd="2" destOrd="0" presId="urn:microsoft.com/office/officeart/2005/8/layout/chevron2"/>
    <dgm:cxn modelId="{3C4B4BC8-66F1-4B8A-80AC-5836578AA427}" type="presParOf" srcId="{8E2618A6-0045-4205-B25E-A90CB3333CC8}" destId="{E86F06B7-B6EC-4523-8CEC-C21E813BC986}" srcOrd="0" destOrd="0" presId="urn:microsoft.com/office/officeart/2005/8/layout/chevron2"/>
    <dgm:cxn modelId="{56960738-8430-4311-BAEF-BC2FE3245DBE}" type="presParOf" srcId="{8E2618A6-0045-4205-B25E-A90CB3333CC8}" destId="{5CF319A8-8EEE-4FBD-929D-94BDC96F76A6}" srcOrd="1" destOrd="0" presId="urn:microsoft.com/office/officeart/2005/8/layout/chevron2"/>
    <dgm:cxn modelId="{69442989-E674-46B8-9A3E-8F50FBC44DB7}" type="presParOf" srcId="{07A749D8-01EB-434B-9634-6B85EF25C093}" destId="{EBB6F2D4-503D-4BDB-BE45-7B0072AE7EC2}" srcOrd="3" destOrd="0" presId="urn:microsoft.com/office/officeart/2005/8/layout/chevron2"/>
    <dgm:cxn modelId="{0B312B3F-F63D-4CC7-BAC3-BE2F4C46F5D5}" type="presParOf" srcId="{07A749D8-01EB-434B-9634-6B85EF25C093}" destId="{49A0DB51-EA0F-4CCA-85AD-5F5CF0B97336}" srcOrd="4" destOrd="0" presId="urn:microsoft.com/office/officeart/2005/8/layout/chevron2"/>
    <dgm:cxn modelId="{53253349-DCF3-40CB-A96E-23215128BF24}" type="presParOf" srcId="{49A0DB51-EA0F-4CCA-85AD-5F5CF0B97336}" destId="{9AE16C82-6E19-4509-B1C3-861FD29E44EE}" srcOrd="0" destOrd="0" presId="urn:microsoft.com/office/officeart/2005/8/layout/chevron2"/>
    <dgm:cxn modelId="{84BE4581-52C8-42B1-8BF7-AD237F3E0BA6}" type="presParOf" srcId="{49A0DB51-EA0F-4CCA-85AD-5F5CF0B97336}" destId="{BC512972-3F07-4087-A3BE-81A9ACF0A5AF}" srcOrd="1" destOrd="0" presId="urn:microsoft.com/office/officeart/2005/8/layout/chevron2"/>
    <dgm:cxn modelId="{8A70F945-A170-4B22-815D-63F215B62256}" type="presParOf" srcId="{07A749D8-01EB-434B-9634-6B85EF25C093}" destId="{5E64C9D6-5194-470F-B228-1C39273BC2CC}" srcOrd="5" destOrd="0" presId="urn:microsoft.com/office/officeart/2005/8/layout/chevron2"/>
    <dgm:cxn modelId="{67CE7418-8E40-45A3-8216-F193CA469D4A}" type="presParOf" srcId="{07A749D8-01EB-434B-9634-6B85EF25C093}" destId="{07D85420-0E14-4D2E-A87F-2D7286CF8508}" srcOrd="6" destOrd="0" presId="urn:microsoft.com/office/officeart/2005/8/layout/chevron2"/>
    <dgm:cxn modelId="{7D518478-451F-4CD6-8C8C-D9E3F01E7C3F}" type="presParOf" srcId="{07D85420-0E14-4D2E-A87F-2D7286CF8508}" destId="{16F102C8-FB2D-4C07-A41E-3B82AD2CB8AF}" srcOrd="0" destOrd="0" presId="urn:microsoft.com/office/officeart/2005/8/layout/chevron2"/>
    <dgm:cxn modelId="{6638A55C-1989-4BD3-A45C-A0D0A6C485D5}" type="presParOf" srcId="{07D85420-0E14-4D2E-A87F-2D7286CF8508}" destId="{AD11B9F9-1169-47B2-B997-7F0CD1E16518}" srcOrd="1" destOrd="0" presId="urn:microsoft.com/office/officeart/2005/8/layout/chevron2"/>
    <dgm:cxn modelId="{14B962EF-9DF9-4086-AB0C-453EF39F2C98}" type="presParOf" srcId="{07A749D8-01EB-434B-9634-6B85EF25C093}" destId="{C8A330D5-9C45-4358-9A15-DD62B4AD3CAE}" srcOrd="7" destOrd="0" presId="urn:microsoft.com/office/officeart/2005/8/layout/chevron2"/>
    <dgm:cxn modelId="{C6B4FDE7-0958-44DF-AD6C-9502BF24A11F}" type="presParOf" srcId="{07A749D8-01EB-434B-9634-6B85EF25C093}" destId="{EC05904C-0063-418C-AF03-FBCC9975F39E}" srcOrd="8" destOrd="0" presId="urn:microsoft.com/office/officeart/2005/8/layout/chevron2"/>
    <dgm:cxn modelId="{DD56E959-8E38-4C40-BF61-19F982E77BCF}" type="presParOf" srcId="{EC05904C-0063-418C-AF03-FBCC9975F39E}" destId="{4D43D18F-A5A6-40B0-AEF6-962849F02AEB}" srcOrd="0" destOrd="0" presId="urn:microsoft.com/office/officeart/2005/8/layout/chevron2"/>
    <dgm:cxn modelId="{73424CBE-68BB-461D-BFE5-D4011F1A7526}" type="presParOf" srcId="{EC05904C-0063-418C-AF03-FBCC9975F39E}" destId="{A9067DA6-BA70-4B1B-BF91-3266549AAD6C}"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13A079-B703-4901-96AD-2A129480D1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F8F5C-10DC-4B99-B3FE-19A44378AA77}" type="datetimeFigureOut">
              <a:rPr lang="zh-CN" altLang="en-US" smtClean="0"/>
              <a:pPr/>
              <a:t>2017/5/26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AA482-1988-47CC-86C7-0570B4FC48A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2017/5/26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spd="med">
    <p:wipe dir="d"/>
    <p:sndAc>
      <p:stSnd>
        <p:snd r:embed="rId1" name="camera.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2017/5/26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wipe dir="d"/>
    <p:sndAc>
      <p:stSnd>
        <p:snd r:embed="rId1" name="camera.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2017/5/26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wipe dir="d"/>
    <p:sndAc>
      <p:stSnd>
        <p:snd r:embed="rId1" name="camera.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2017/5/26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sndAc>
      <p:stSnd>
        <p:snd r:embed="rId1" name="camera.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73000" t="-1000" b="91000"/>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2017/5/26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sndAc>
      <p:stSnd>
        <p:snd r:embed="rId13" name="camera.wav" builtIn="1"/>
      </p:stSnd>
    </p:sndAc>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356"/>
            <a:ext cx="9144000" cy="1143008"/>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zh-CN" altLang="en-US" sz="6600" dirty="0" smtClean="0"/>
              <a:t>接口测试</a:t>
            </a:r>
            <a:endParaRPr lang="zh-CN" altLang="en-US" sz="6600" dirty="0"/>
          </a:p>
        </p:txBody>
      </p:sp>
      <p:pic>
        <p:nvPicPr>
          <p:cNvPr id="1027" name="Picture 3"/>
          <p:cNvPicPr>
            <a:picLocks noChangeAspect="1" noChangeArrowheads="1"/>
          </p:cNvPicPr>
          <p:nvPr/>
        </p:nvPicPr>
        <p:blipFill>
          <a:blip r:embed="rId3"/>
          <a:srcRect/>
          <a:stretch>
            <a:fillRect/>
          </a:stretch>
        </p:blipFill>
        <p:spPr bwMode="auto">
          <a:xfrm>
            <a:off x="0" y="1857364"/>
            <a:ext cx="9144000" cy="5000636"/>
          </a:xfrm>
          <a:prstGeom prst="rect">
            <a:avLst/>
          </a:prstGeom>
          <a:noFill/>
          <a:ln w="9525">
            <a:noFill/>
            <a:miter lim="800000"/>
            <a:headEnd/>
            <a:tailEnd/>
          </a:ln>
          <a:effectLst/>
        </p:spPr>
      </p:pic>
    </p:spTree>
  </p:cSld>
  <p:clrMapOvr>
    <a:masterClrMapping/>
  </p:clrMapOvr>
  <p:transition spd="med">
    <p:dissolve/>
    <p:sndAc>
      <p:stSnd>
        <p:snd r:embed="rId2" name="camera.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四、接口测试的流程</a:t>
            </a:r>
            <a:endParaRPr lang="zh-CN" altLang="en-US" dirty="0"/>
          </a:p>
        </p:txBody>
      </p:sp>
      <p:sp>
        <p:nvSpPr>
          <p:cNvPr id="5" name="内容占位符 1"/>
          <p:cNvSpPr txBox="1">
            <a:spLocks/>
          </p:cNvSpPr>
          <p:nvPr/>
        </p:nvSpPr>
        <p:spPr>
          <a:xfrm>
            <a:off x="357158" y="1071546"/>
            <a:ext cx="8286808" cy="4857784"/>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1400" dirty="0" smtClean="0">
                <a:solidFill>
                  <a:srgbClr val="002060"/>
                </a:solidFill>
              </a:rPr>
              <a:t>3</a:t>
            </a:r>
            <a:r>
              <a:rPr lang="zh-CN" altLang="en-US" sz="1400" dirty="0" smtClean="0">
                <a:solidFill>
                  <a:srgbClr val="002060"/>
                </a:solidFill>
              </a:rPr>
              <a:t>、接口测试执行</a:t>
            </a:r>
            <a:endParaRPr lang="en-US" altLang="zh-CN" sz="14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1400" dirty="0" smtClean="0">
                <a:solidFill>
                  <a:srgbClr val="002060"/>
                </a:solidFill>
              </a:rPr>
              <a:t>	</a:t>
            </a:r>
            <a:r>
              <a:rPr lang="zh-CN" altLang="en-US" sz="1400" dirty="0" smtClean="0">
                <a:solidFill>
                  <a:srgbClr val="002060"/>
                </a:solidFill>
              </a:rPr>
              <a:t>接口测试的执行就是在对应的工具上填写相应的数据并发送给服务器，然后检查服务器返回的数据就可以了。</a:t>
            </a:r>
            <a:endParaRPr lang="en-US" altLang="zh-CN" sz="14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altLang="zh-CN" sz="1400" dirty="0" smtClean="0">
              <a:solidFill>
                <a:srgbClr val="002060"/>
              </a:solidFill>
            </a:endParaRPr>
          </a:p>
          <a:p>
            <a:pPr marL="365760" lvl="0" indent="-256032">
              <a:spcBef>
                <a:spcPts val="400"/>
              </a:spcBef>
              <a:buClr>
                <a:schemeClr val="accent1"/>
              </a:buClr>
              <a:buSzPct val="68000"/>
              <a:defRPr/>
            </a:pPr>
            <a:r>
              <a:rPr lang="zh-CN" altLang="en-US" sz="1400" dirty="0" smtClean="0">
                <a:solidFill>
                  <a:srgbClr val="002060"/>
                </a:solidFill>
              </a:rPr>
              <a:t>可以进行接口测试的工具很多，这里简单介绍几个：</a:t>
            </a:r>
            <a:endParaRPr lang="en-US" altLang="zh-CN" sz="1400" dirty="0" smtClean="0">
              <a:solidFill>
                <a:srgbClr val="002060"/>
              </a:solidFill>
            </a:endParaRPr>
          </a:p>
          <a:p>
            <a:pPr marL="365760" lvl="0" indent="-256032">
              <a:spcBef>
                <a:spcPts val="400"/>
              </a:spcBef>
              <a:buClr>
                <a:schemeClr val="accent1"/>
              </a:buClr>
              <a:buSzPct val="68000"/>
              <a:defRPr/>
            </a:pPr>
            <a:endParaRPr lang="zh-CN" altLang="en-US" sz="1400" dirty="0" smtClean="0">
              <a:solidFill>
                <a:srgbClr val="002060"/>
              </a:solidFill>
            </a:endParaRPr>
          </a:p>
          <a:p>
            <a:pPr marL="365760" lvl="0" indent="-256032">
              <a:spcBef>
                <a:spcPts val="400"/>
              </a:spcBef>
              <a:buClr>
                <a:schemeClr val="accent1"/>
              </a:buClr>
              <a:buSzPct val="68000"/>
              <a:defRPr/>
            </a:pPr>
            <a:r>
              <a:rPr lang="en-US" altLang="zh-CN" sz="1400" dirty="0" smtClean="0">
                <a:solidFill>
                  <a:srgbClr val="002060"/>
                </a:solidFill>
              </a:rPr>
              <a:t>1</a:t>
            </a:r>
            <a:r>
              <a:rPr lang="zh-CN" altLang="en-US" sz="1400" dirty="0" smtClean="0">
                <a:solidFill>
                  <a:srgbClr val="002060"/>
                </a:solidFill>
              </a:rPr>
              <a:t>、</a:t>
            </a:r>
            <a:r>
              <a:rPr lang="en-US" altLang="zh-CN" sz="1400" dirty="0" err="1" smtClean="0">
                <a:solidFill>
                  <a:srgbClr val="002060"/>
                </a:solidFill>
              </a:rPr>
              <a:t>loadrunner</a:t>
            </a:r>
            <a:r>
              <a:rPr lang="zh-CN" altLang="en-US" sz="1400" dirty="0" smtClean="0">
                <a:solidFill>
                  <a:srgbClr val="002060"/>
                </a:solidFill>
              </a:rPr>
              <a:t>：一款商业性能测试工具，用来做接口测试，很好很强大</a:t>
            </a:r>
          </a:p>
          <a:p>
            <a:pPr marL="365760" lvl="0" indent="-256032">
              <a:spcBef>
                <a:spcPts val="400"/>
              </a:spcBef>
              <a:buClr>
                <a:schemeClr val="accent1"/>
              </a:buClr>
              <a:buSzPct val="68000"/>
              <a:defRPr/>
            </a:pPr>
            <a:r>
              <a:rPr lang="en-US" altLang="zh-CN" sz="1400" dirty="0" smtClean="0">
                <a:solidFill>
                  <a:srgbClr val="002060"/>
                </a:solidFill>
              </a:rPr>
              <a:t>2</a:t>
            </a:r>
            <a:r>
              <a:rPr lang="zh-CN" altLang="en-US" sz="1400" dirty="0" smtClean="0">
                <a:solidFill>
                  <a:srgbClr val="002060"/>
                </a:solidFill>
              </a:rPr>
              <a:t>、</a:t>
            </a:r>
            <a:r>
              <a:rPr lang="en-US" altLang="zh-CN" sz="1400" dirty="0" err="1" smtClean="0">
                <a:solidFill>
                  <a:srgbClr val="002060"/>
                </a:solidFill>
              </a:rPr>
              <a:t>jmeter</a:t>
            </a:r>
            <a:r>
              <a:rPr lang="zh-CN" altLang="en-US" sz="1400" dirty="0" smtClean="0">
                <a:solidFill>
                  <a:srgbClr val="002060"/>
                </a:solidFill>
              </a:rPr>
              <a:t>：一款开源的性能测试工具，操作简单，方便，既有</a:t>
            </a:r>
            <a:r>
              <a:rPr lang="en-US" altLang="zh-CN" sz="1400" dirty="0" err="1" smtClean="0">
                <a:solidFill>
                  <a:srgbClr val="002060"/>
                </a:solidFill>
              </a:rPr>
              <a:t>jdbc</a:t>
            </a:r>
            <a:r>
              <a:rPr lang="en-US" altLang="zh-CN" sz="1400" dirty="0" smtClean="0">
                <a:solidFill>
                  <a:srgbClr val="002060"/>
                </a:solidFill>
              </a:rPr>
              <a:t> request</a:t>
            </a:r>
            <a:r>
              <a:rPr lang="zh-CN" altLang="en-US" sz="1400" dirty="0" smtClean="0">
                <a:solidFill>
                  <a:srgbClr val="002060"/>
                </a:solidFill>
              </a:rPr>
              <a:t>操作数据库数据，也有</a:t>
            </a:r>
            <a:r>
              <a:rPr lang="en-US" altLang="zh-CN" sz="1400" dirty="0" smtClean="0">
                <a:solidFill>
                  <a:srgbClr val="002060"/>
                </a:solidFill>
              </a:rPr>
              <a:t>http request</a:t>
            </a:r>
            <a:r>
              <a:rPr lang="zh-CN" altLang="en-US" sz="1400" dirty="0" smtClean="0">
                <a:solidFill>
                  <a:srgbClr val="002060"/>
                </a:solidFill>
              </a:rPr>
              <a:t>和</a:t>
            </a:r>
            <a:r>
              <a:rPr lang="en-US" altLang="zh-CN" sz="1400" dirty="0" smtClean="0">
                <a:solidFill>
                  <a:srgbClr val="002060"/>
                </a:solidFill>
              </a:rPr>
              <a:t>soap request</a:t>
            </a:r>
            <a:r>
              <a:rPr lang="zh-CN" altLang="en-US" sz="1400" dirty="0" smtClean="0">
                <a:solidFill>
                  <a:srgbClr val="002060"/>
                </a:solidFill>
              </a:rPr>
              <a:t>应对测试</a:t>
            </a:r>
          </a:p>
          <a:p>
            <a:pPr marL="365760" lvl="0" indent="-256032">
              <a:spcBef>
                <a:spcPts val="400"/>
              </a:spcBef>
              <a:buClr>
                <a:schemeClr val="accent1"/>
              </a:buClr>
              <a:buSzPct val="68000"/>
              <a:defRPr/>
            </a:pPr>
            <a:r>
              <a:rPr lang="en-US" altLang="zh-CN" sz="1400" dirty="0" smtClean="0">
                <a:solidFill>
                  <a:srgbClr val="002060"/>
                </a:solidFill>
              </a:rPr>
              <a:t>3</a:t>
            </a:r>
            <a:r>
              <a:rPr lang="zh-CN" altLang="en-US" sz="1400" dirty="0" smtClean="0">
                <a:solidFill>
                  <a:srgbClr val="002060"/>
                </a:solidFill>
              </a:rPr>
              <a:t>、</a:t>
            </a:r>
            <a:r>
              <a:rPr lang="en-US" altLang="zh-CN" sz="1400" dirty="0" smtClean="0">
                <a:solidFill>
                  <a:srgbClr val="002060"/>
                </a:solidFill>
              </a:rPr>
              <a:t>postman</a:t>
            </a:r>
            <a:r>
              <a:rPr lang="zh-CN" altLang="en-US" sz="1400" dirty="0" smtClean="0">
                <a:solidFill>
                  <a:srgbClr val="002060"/>
                </a:solidFill>
              </a:rPr>
              <a:t>：谷歌浏览器的扩展工具，谷歌商店中选中安装，界面同</a:t>
            </a:r>
            <a:r>
              <a:rPr lang="en-US" altLang="zh-CN" sz="1400" dirty="0" smtClean="0">
                <a:solidFill>
                  <a:srgbClr val="002060"/>
                </a:solidFill>
              </a:rPr>
              <a:t>poster</a:t>
            </a:r>
            <a:r>
              <a:rPr lang="zh-CN" altLang="en-US" sz="1400" dirty="0" smtClean="0">
                <a:solidFill>
                  <a:srgbClr val="002060"/>
                </a:solidFill>
              </a:rPr>
              <a:t>差别不大，界面简洁</a:t>
            </a:r>
          </a:p>
          <a:p>
            <a:pPr marL="365760" lvl="0" indent="-256032">
              <a:spcBef>
                <a:spcPts val="400"/>
              </a:spcBef>
              <a:buClr>
                <a:schemeClr val="accent1"/>
              </a:buClr>
              <a:buSzPct val="68000"/>
              <a:defRPr/>
            </a:pPr>
            <a:r>
              <a:rPr lang="en-US" altLang="zh-CN" sz="1400" dirty="0" smtClean="0">
                <a:solidFill>
                  <a:srgbClr val="002060"/>
                </a:solidFill>
              </a:rPr>
              <a:t>4</a:t>
            </a:r>
            <a:r>
              <a:rPr lang="zh-CN" altLang="en-US" sz="1400" dirty="0" smtClean="0">
                <a:solidFill>
                  <a:srgbClr val="002060"/>
                </a:solidFill>
              </a:rPr>
              <a:t>、</a:t>
            </a:r>
            <a:r>
              <a:rPr lang="en-US" altLang="zh-CN" sz="1400" dirty="0" err="1" smtClean="0">
                <a:solidFill>
                  <a:srgbClr val="002060"/>
                </a:solidFill>
              </a:rPr>
              <a:t>soapui</a:t>
            </a:r>
            <a:r>
              <a:rPr lang="zh-CN" altLang="en-US" sz="1400" dirty="0" smtClean="0">
                <a:solidFill>
                  <a:srgbClr val="002060"/>
                </a:solidFill>
              </a:rPr>
              <a:t>：开源测试工具，通过</a:t>
            </a:r>
            <a:r>
              <a:rPr lang="en-US" altLang="zh-CN" sz="1400" dirty="0" smtClean="0">
                <a:solidFill>
                  <a:srgbClr val="002060"/>
                </a:solidFill>
              </a:rPr>
              <a:t>soap/http</a:t>
            </a:r>
            <a:r>
              <a:rPr lang="zh-CN" altLang="en-US" sz="1400" dirty="0" smtClean="0">
                <a:solidFill>
                  <a:srgbClr val="002060"/>
                </a:solidFill>
              </a:rPr>
              <a:t>来检查、调用、实现</a:t>
            </a:r>
            <a:r>
              <a:rPr lang="en-US" altLang="zh-CN" sz="1400" dirty="0" smtClean="0">
                <a:solidFill>
                  <a:srgbClr val="002060"/>
                </a:solidFill>
              </a:rPr>
              <a:t>Web Service</a:t>
            </a:r>
            <a:r>
              <a:rPr lang="zh-CN" altLang="en-US" sz="1400" dirty="0" smtClean="0">
                <a:solidFill>
                  <a:srgbClr val="002060"/>
                </a:solidFill>
              </a:rPr>
              <a:t>的功能</a:t>
            </a:r>
            <a:r>
              <a:rPr lang="en-US" altLang="zh-CN" sz="1400" dirty="0" smtClean="0">
                <a:solidFill>
                  <a:srgbClr val="002060"/>
                </a:solidFill>
              </a:rPr>
              <a:t>/</a:t>
            </a:r>
            <a:r>
              <a:rPr lang="zh-CN" altLang="en-US" sz="1400" dirty="0" smtClean="0">
                <a:solidFill>
                  <a:srgbClr val="002060"/>
                </a:solidFill>
              </a:rPr>
              <a:t>负载</a:t>
            </a:r>
            <a:r>
              <a:rPr lang="en-US" altLang="zh-CN" sz="1400" dirty="0" smtClean="0">
                <a:solidFill>
                  <a:srgbClr val="002060"/>
                </a:solidFill>
              </a:rPr>
              <a:t>/</a:t>
            </a:r>
            <a:r>
              <a:rPr lang="zh-CN" altLang="en-US" sz="1400" dirty="0" smtClean="0">
                <a:solidFill>
                  <a:srgbClr val="002060"/>
                </a:solidFill>
              </a:rPr>
              <a:t>符合性测试；</a:t>
            </a:r>
            <a:endParaRPr kumimoji="0" lang="zh-CN" altLang="en-US" sz="1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2000"/>
                                        <p:tgtEl>
                                          <p:spTgt spid="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2000"/>
                                        <p:tgtEl>
                                          <p:spTgt spid="5">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2000"/>
                                        <p:tgtEl>
                                          <p:spTgt spid="5">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2000"/>
                                        <p:tgtEl>
                                          <p:spTgt spid="5">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五、面试题总结</a:t>
            </a:r>
            <a:endParaRPr lang="zh-CN" altLang="en-US" dirty="0"/>
          </a:p>
        </p:txBody>
      </p:sp>
      <p:sp>
        <p:nvSpPr>
          <p:cNvPr id="5" name="内容占位符 1"/>
          <p:cNvSpPr txBox="1">
            <a:spLocks/>
          </p:cNvSpPr>
          <p:nvPr/>
        </p:nvSpPr>
        <p:spPr>
          <a:xfrm>
            <a:off x="357158" y="1071546"/>
            <a:ext cx="8286808" cy="4857784"/>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1400" dirty="0" smtClean="0">
                <a:solidFill>
                  <a:srgbClr val="002060"/>
                </a:solidFill>
              </a:rPr>
              <a:t>1</a:t>
            </a:r>
            <a:r>
              <a:rPr lang="zh-CN" altLang="en-US" sz="1400" dirty="0" smtClean="0">
                <a:solidFill>
                  <a:srgbClr val="002060"/>
                </a:solidFill>
              </a:rPr>
              <a:t>、假如我是开发，现在把接口地址和要传的参数给到你了，你可以进行接口测试了吗？</a:t>
            </a:r>
            <a:endParaRPr lang="en-US" altLang="zh-CN" sz="14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altLang="zh-CN" sz="1400" b="0" i="0" u="none" strike="noStrike" kern="1200" cap="none" spc="0" normalizeH="0" baseline="0" noProof="0" dirty="0" smtClean="0">
              <a:ln>
                <a:noFill/>
              </a:ln>
              <a:solidFill>
                <a:srgbClr val="002060"/>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1400" dirty="0" smtClean="0">
                <a:solidFill>
                  <a:srgbClr val="002060"/>
                </a:solidFill>
              </a:rPr>
              <a:t>2</a:t>
            </a:r>
            <a:r>
              <a:rPr lang="zh-CN" altLang="en-US" sz="1400" dirty="0" smtClean="0">
                <a:solidFill>
                  <a:srgbClr val="002060"/>
                </a:solidFill>
              </a:rPr>
              <a:t>、接口测试怎么做？</a:t>
            </a:r>
            <a:endParaRPr lang="en-US" altLang="zh-CN" sz="14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altLang="zh-CN" sz="1400" b="0" i="0" u="none" strike="noStrike" kern="1200" cap="none" spc="0" normalizeH="0" baseline="0" noProof="0" dirty="0" smtClean="0">
              <a:ln>
                <a:noFill/>
              </a:ln>
              <a:solidFill>
                <a:srgbClr val="002060"/>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1400" dirty="0" smtClean="0">
                <a:solidFill>
                  <a:srgbClr val="002060"/>
                </a:solidFill>
              </a:rPr>
              <a:t>3</a:t>
            </a:r>
            <a:r>
              <a:rPr lang="zh-CN" altLang="en-US" sz="1400" dirty="0" smtClean="0">
                <a:solidFill>
                  <a:srgbClr val="002060"/>
                </a:solidFill>
              </a:rPr>
              <a:t>、如何用</a:t>
            </a:r>
            <a:r>
              <a:rPr lang="en-US" altLang="zh-CN" sz="1400" dirty="0" err="1" smtClean="0">
                <a:solidFill>
                  <a:srgbClr val="002060"/>
                </a:solidFill>
              </a:rPr>
              <a:t>Jmeter</a:t>
            </a:r>
            <a:r>
              <a:rPr lang="zh-CN" altLang="en-US" sz="1400" dirty="0" smtClean="0">
                <a:solidFill>
                  <a:srgbClr val="002060"/>
                </a:solidFill>
              </a:rPr>
              <a:t>做接口测试</a:t>
            </a:r>
            <a:r>
              <a:rPr lang="zh-CN" altLang="en-US" sz="1400" dirty="0" smtClean="0">
                <a:solidFill>
                  <a:srgbClr val="002060"/>
                </a:solidFill>
              </a:rPr>
              <a:t>？</a:t>
            </a:r>
            <a:endParaRPr lang="en-US" altLang="zh-CN" sz="14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altLang="zh-CN" sz="1400" dirty="0" smtClean="0">
              <a:solidFill>
                <a:srgbClr val="002060"/>
              </a:solidFill>
            </a:endParaRPr>
          </a:p>
          <a:p>
            <a:pPr marL="365760" lvl="0" indent="-256032">
              <a:spcBef>
                <a:spcPts val="400"/>
              </a:spcBef>
              <a:buClr>
                <a:schemeClr val="accent1"/>
              </a:buClr>
              <a:buSzPct val="68000"/>
              <a:defRPr/>
            </a:pPr>
            <a:r>
              <a:rPr lang="en-US" altLang="zh-CN" sz="1400" dirty="0" smtClean="0">
                <a:solidFill>
                  <a:srgbClr val="002060"/>
                </a:solidFill>
              </a:rPr>
              <a:t>4</a:t>
            </a:r>
            <a:r>
              <a:rPr lang="zh-CN" altLang="en-US" sz="1400" dirty="0" smtClean="0">
                <a:solidFill>
                  <a:srgbClr val="002060"/>
                </a:solidFill>
              </a:rPr>
              <a:t>、你</a:t>
            </a:r>
            <a:r>
              <a:rPr lang="zh-CN" altLang="en-US" sz="1400" dirty="0" smtClean="0">
                <a:solidFill>
                  <a:srgbClr val="002060"/>
                </a:solidFill>
              </a:rPr>
              <a:t>哪些地方做了接口测试？怎么做的？有哪些参数？接口哪里来的？</a:t>
            </a:r>
            <a:endParaRPr kumimoji="0" lang="zh-CN" altLang="en-US" sz="1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0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2000"/>
                                        <p:tgtEl>
                                          <p:spTgt spid="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142976" y="1857364"/>
          <a:ext cx="7358114" cy="4006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a:xfrm>
            <a:off x="457200" y="642918"/>
            <a:ext cx="8229600" cy="1000132"/>
          </a:xfrm>
        </p:spPr>
        <p:txBody>
          <a:bodyPr/>
          <a:lstStyle/>
          <a:p>
            <a:pPr algn="ctr"/>
            <a:r>
              <a:rPr lang="zh-CN" altLang="en-US" dirty="0" smtClean="0"/>
              <a:t>目录</a:t>
            </a:r>
            <a:endParaRPr lang="zh-CN" altLang="en-US" dirty="0"/>
          </a:p>
        </p:txBody>
      </p:sp>
    </p:spTree>
  </p:cSld>
  <p:clrMapOvr>
    <a:masterClrMapping/>
  </p:clrMapOvr>
  <p:transition spd="med">
    <p:wipe dir="d"/>
    <p:sndAc>
      <p:stSnd>
        <p:snd r:embed="rId2"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429288"/>
          </a:xfrm>
        </p:spPr>
        <p:txBody>
          <a:bodyPr>
            <a:normAutofit/>
          </a:bodyPr>
          <a:lstStyle/>
          <a:p>
            <a:r>
              <a:rPr lang="zh-CN" altLang="en-US" sz="2000" b="1" dirty="0" smtClean="0">
                <a:latin typeface="+mn-ea"/>
              </a:rPr>
              <a:t>接口测试的原理是，通过测试程序或工具，模拟客户端向服务器发送请求报文，服务器接收请求报文后对相应的报文做出处理，然后再把应答报文发送给客户端，客户端接收应答报文这一个过程。</a:t>
            </a:r>
            <a:endParaRPr lang="en-US" altLang="zh-CN" sz="2000" b="1" dirty="0" smtClean="0">
              <a:latin typeface="+mn-ea"/>
            </a:endParaRPr>
          </a:p>
          <a:p>
            <a:endParaRPr lang="en-US" altLang="zh-CN" sz="2000" dirty="0" smtClean="0">
              <a:latin typeface="+mn-ea"/>
            </a:endParaRPr>
          </a:p>
          <a:p>
            <a:endParaRPr lang="en-US" altLang="zh-CN" sz="2000" dirty="0" smtClean="0">
              <a:latin typeface="+mn-ea"/>
            </a:endParaRPr>
          </a:p>
          <a:p>
            <a:r>
              <a:rPr lang="zh-CN" altLang="en-US" sz="2000" dirty="0" smtClean="0">
                <a:latin typeface="+mn-ea"/>
              </a:rPr>
              <a:t>目前，大部分系统的接口，都是采用</a:t>
            </a:r>
            <a:r>
              <a:rPr lang="en-US" altLang="zh-CN" sz="2000" dirty="0" smtClean="0">
                <a:latin typeface="+mn-ea"/>
              </a:rPr>
              <a:t>http</a:t>
            </a:r>
            <a:r>
              <a:rPr lang="zh-CN" altLang="en-US" sz="2000" dirty="0" smtClean="0">
                <a:latin typeface="+mn-ea"/>
              </a:rPr>
              <a:t>协议和</a:t>
            </a:r>
            <a:r>
              <a:rPr lang="en-US" altLang="zh-CN" sz="2000" dirty="0" err="1" smtClean="0">
                <a:latin typeface="+mn-ea"/>
              </a:rPr>
              <a:t>webservice</a:t>
            </a:r>
            <a:r>
              <a:rPr lang="zh-CN" altLang="en-US" sz="2000" dirty="0" smtClean="0">
                <a:latin typeface="+mn-ea"/>
              </a:rPr>
              <a:t>协议来传输数据，也有</a:t>
            </a:r>
            <a:r>
              <a:rPr lang="en-US" altLang="zh-CN" sz="2000" dirty="0" smtClean="0">
                <a:latin typeface="+mn-ea"/>
              </a:rPr>
              <a:t>https</a:t>
            </a:r>
            <a:r>
              <a:rPr lang="zh-CN" altLang="en-US" sz="2000" dirty="0" smtClean="0">
                <a:latin typeface="+mn-ea"/>
              </a:rPr>
              <a:t>、</a:t>
            </a:r>
            <a:r>
              <a:rPr lang="en-US" sz="2000" dirty="0" smtClean="0">
                <a:latin typeface="+mn-ea"/>
              </a:rPr>
              <a:t> Tuxedo</a:t>
            </a:r>
            <a:r>
              <a:rPr lang="zh-CN" altLang="en-US" sz="2000" dirty="0" smtClean="0">
                <a:latin typeface="+mn-ea"/>
              </a:rPr>
              <a:t>协议等。</a:t>
            </a:r>
            <a:endParaRPr lang="en-US" altLang="zh-CN" sz="2000" dirty="0" smtClean="0">
              <a:latin typeface="+mn-ea"/>
            </a:endParaRPr>
          </a:p>
          <a:p>
            <a:pPr>
              <a:buNone/>
            </a:pPr>
            <a:endParaRPr lang="en-US" altLang="zh-CN" sz="2000" dirty="0" smtClean="0">
              <a:latin typeface="+mn-ea"/>
            </a:endParaRPr>
          </a:p>
          <a:p>
            <a:pPr>
              <a:buNone/>
            </a:pPr>
            <a:endParaRPr lang="en-US" altLang="zh-CN" sz="2000" dirty="0" smtClean="0">
              <a:latin typeface="+mn-ea"/>
            </a:endParaRPr>
          </a:p>
          <a:p>
            <a:pPr lvl="0">
              <a:defRPr/>
            </a:pPr>
            <a:r>
              <a:rPr lang="zh-CN" altLang="en-US" sz="2000" b="1" dirty="0" smtClean="0">
                <a:latin typeface="+mn-ea"/>
              </a:rPr>
              <a:t>接口测试要关注什么内容</a:t>
            </a:r>
            <a:endParaRPr lang="en-US" altLang="zh-CN" sz="2000" b="1" dirty="0" smtClean="0">
              <a:latin typeface="+mn-ea"/>
            </a:endParaRPr>
          </a:p>
          <a:p>
            <a:r>
              <a:rPr lang="en-US" altLang="zh-CN" sz="2000" dirty="0" smtClean="0">
                <a:latin typeface="+mn-ea"/>
              </a:rPr>
              <a:t>1</a:t>
            </a:r>
            <a:r>
              <a:rPr lang="zh-CN" altLang="en-US" sz="2000" dirty="0" smtClean="0">
                <a:latin typeface="+mn-ea"/>
              </a:rPr>
              <a:t>、服务器返回给客户端的信息是否和预期结果一致；</a:t>
            </a:r>
          </a:p>
          <a:p>
            <a:r>
              <a:rPr lang="en-US" altLang="zh-CN" sz="2000" dirty="0" smtClean="0">
                <a:latin typeface="+mn-ea"/>
              </a:rPr>
              <a:t>2</a:t>
            </a:r>
            <a:r>
              <a:rPr lang="zh-CN" altLang="en-US" sz="2000" dirty="0" smtClean="0">
                <a:latin typeface="+mn-ea"/>
              </a:rPr>
              <a:t>、进入系统或者数据库，检查接口是否实现的响应的功能。</a:t>
            </a:r>
          </a:p>
        </p:txBody>
      </p:sp>
      <p:sp>
        <p:nvSpPr>
          <p:cNvPr id="3" name="标题 2"/>
          <p:cNvSpPr>
            <a:spLocks noGrp="1"/>
          </p:cNvSpPr>
          <p:nvPr>
            <p:ph type="title"/>
          </p:nvPr>
        </p:nvSpPr>
        <p:spPr>
          <a:xfrm>
            <a:off x="457200" y="274638"/>
            <a:ext cx="5972188" cy="654032"/>
          </a:xfrm>
        </p:spPr>
        <p:txBody>
          <a:bodyPr>
            <a:normAutofit fontScale="90000"/>
          </a:bodyPr>
          <a:lstStyle/>
          <a:p>
            <a:pPr lvl="0"/>
            <a:r>
              <a:rPr lang="zh-CN" altLang="en-US" dirty="0" smtClean="0"/>
              <a:t>一、什么是接口测试</a:t>
            </a:r>
            <a:endParaRPr lang="zh-CN" altLang="en-US" dirty="0"/>
          </a:p>
        </p:txBody>
      </p:sp>
      <p:sp>
        <p:nvSpPr>
          <p:cNvPr id="4" name="内容占位符 1"/>
          <p:cNvSpPr txBox="1">
            <a:spLocks/>
          </p:cNvSpPr>
          <p:nvPr/>
        </p:nvSpPr>
        <p:spPr>
          <a:xfrm>
            <a:off x="714316" y="3357562"/>
            <a:ext cx="8429684" cy="128588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2000"/>
                                        <p:tgtEl>
                                          <p:spTgt spid="2">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2000"/>
                                        <p:tgtEl>
                                          <p:spTgt spid="2">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2000"/>
                                        <p:tgtEl>
                                          <p:spTgt spid="2">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2000"/>
                                        <p:tgtEl>
                                          <p:spTgt spid="2">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nodePh="1">
                                  <p:stCondLst>
                                    <p:cond delay="0"/>
                                  </p:stCondLst>
                                  <p:endCondLst>
                                    <p:cond evt="begin" delay="0">
                                      <p:tn val="22"/>
                                    </p:cond>
                                  </p:end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214446"/>
          </a:xfrm>
        </p:spPr>
        <p:txBody>
          <a:bodyPr>
            <a:normAutofit fontScale="92500" lnSpcReduction="20000"/>
          </a:bodyPr>
          <a:lstStyle/>
          <a:p>
            <a:r>
              <a:rPr lang="zh-CN" altLang="en-US" dirty="0" smtClean="0"/>
              <a:t>接口通常分为三种：</a:t>
            </a:r>
            <a:endParaRPr lang="en-US" altLang="zh-CN" dirty="0" smtClean="0"/>
          </a:p>
          <a:p>
            <a:r>
              <a:rPr lang="en-US" altLang="zh-CN" dirty="0" smtClean="0"/>
              <a:t>1</a:t>
            </a:r>
            <a:r>
              <a:rPr lang="zh-CN" altLang="en-US" dirty="0" smtClean="0"/>
              <a:t>、</a:t>
            </a:r>
            <a:r>
              <a:rPr lang="zh-CN" altLang="en-US" dirty="0" smtClean="0"/>
              <a:t>系统与系统之间的接口</a:t>
            </a:r>
            <a:endParaRPr lang="en-US" altLang="zh-CN" dirty="0" smtClean="0"/>
          </a:p>
          <a:p>
            <a:r>
              <a:rPr lang="en-US" altLang="zh-CN" dirty="0" smtClean="0"/>
              <a:t>2</a:t>
            </a:r>
            <a:r>
              <a:rPr lang="zh-CN" altLang="en-US" dirty="0" smtClean="0"/>
              <a:t>、</a:t>
            </a:r>
            <a:r>
              <a:rPr lang="zh-CN" altLang="en-US" dirty="0" smtClean="0"/>
              <a:t>前端与后台之间的接口</a:t>
            </a:r>
            <a:endParaRPr lang="zh-CN" altLang="en-US" dirty="0"/>
          </a:p>
        </p:txBody>
      </p:sp>
      <p:sp>
        <p:nvSpPr>
          <p:cNvPr id="3" name="标题 2"/>
          <p:cNvSpPr>
            <a:spLocks noGrp="1"/>
          </p:cNvSpPr>
          <p:nvPr>
            <p:ph type="title"/>
          </p:nvPr>
        </p:nvSpPr>
        <p:spPr>
          <a:xfrm>
            <a:off x="457200" y="274638"/>
            <a:ext cx="8229600" cy="654032"/>
          </a:xfrm>
        </p:spPr>
        <p:txBody>
          <a:bodyPr>
            <a:normAutofit fontScale="90000"/>
          </a:bodyPr>
          <a:lstStyle/>
          <a:p>
            <a:pPr lvl="0"/>
            <a:r>
              <a:rPr lang="zh-CN" altLang="en-US" dirty="0" smtClean="0"/>
              <a:t>二、接口的类型</a:t>
            </a:r>
            <a:endParaRPr lang="zh-CN" altLang="en-US" dirty="0"/>
          </a:p>
        </p:txBody>
      </p:sp>
      <p:sp>
        <p:nvSpPr>
          <p:cNvPr id="8" name="内容占位符 1"/>
          <p:cNvSpPr txBox="1">
            <a:spLocks/>
          </p:cNvSpPr>
          <p:nvPr/>
        </p:nvSpPr>
        <p:spPr>
          <a:xfrm>
            <a:off x="500034" y="2500306"/>
            <a:ext cx="5500726" cy="357190"/>
          </a:xfrm>
          <a:prstGeom prst="rect">
            <a:avLst/>
          </a:prstGeom>
        </p:spPr>
        <p:txBody>
          <a:bodyPr vert="horz">
            <a:normAutofit fontScale="6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下图就是系统与系统之间，存在</a:t>
            </a: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bug</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的接口例子</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34818" name="Picture 2"/>
          <p:cNvPicPr>
            <a:picLocks noChangeAspect="1" noChangeArrowheads="1"/>
          </p:cNvPicPr>
          <p:nvPr/>
        </p:nvPicPr>
        <p:blipFill>
          <a:blip r:embed="rId3"/>
          <a:srcRect/>
          <a:stretch>
            <a:fillRect/>
          </a:stretch>
        </p:blipFill>
        <p:spPr bwMode="auto">
          <a:xfrm>
            <a:off x="642910" y="2928934"/>
            <a:ext cx="7429552" cy="2071702"/>
          </a:xfrm>
          <a:prstGeom prst="rect">
            <a:avLst/>
          </a:prstGeom>
          <a:noFill/>
          <a:ln w="9525">
            <a:noFill/>
            <a:miter lim="800000"/>
            <a:headEnd/>
            <a:tailEnd/>
          </a:ln>
          <a:effectLst/>
        </p:spPr>
      </p:pic>
      <p:sp>
        <p:nvSpPr>
          <p:cNvPr id="10" name="内容占位符 1"/>
          <p:cNvSpPr txBox="1">
            <a:spLocks/>
          </p:cNvSpPr>
          <p:nvPr/>
        </p:nvSpPr>
        <p:spPr>
          <a:xfrm>
            <a:off x="580996" y="5286388"/>
            <a:ext cx="7348590" cy="428628"/>
          </a:xfrm>
          <a:prstGeom prst="rect">
            <a:avLst/>
          </a:prstGeom>
        </p:spPr>
        <p:txBody>
          <a:bodyPr vert="horz">
            <a:normAutofit fontScale="7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我们后面的课程，主要以前后台之间的通信接口来讲解。</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20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8" grpId="0" build="allAtOnce"/>
      <p:bldP spid="10"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643338"/>
          </a:xfrm>
        </p:spPr>
        <p:txBody>
          <a:bodyPr>
            <a:normAutofit fontScale="85000" lnSpcReduction="10000"/>
          </a:bodyPr>
          <a:lstStyle/>
          <a:p>
            <a:r>
              <a:rPr lang="en-US" altLang="zh-CN" dirty="0" smtClean="0"/>
              <a:t>1</a:t>
            </a:r>
            <a:r>
              <a:rPr lang="zh-CN" altLang="en-US" dirty="0" smtClean="0"/>
              <a:t>、接口测试，是在开发阶段进行，越早进行测试就能越早发现系统的底层缺陷，降低修复成本；</a:t>
            </a:r>
          </a:p>
          <a:p>
            <a:endParaRPr lang="zh-CN" altLang="en-US" dirty="0" smtClean="0"/>
          </a:p>
          <a:p>
            <a:endParaRPr lang="zh-CN" altLang="en-US" dirty="0" smtClean="0"/>
          </a:p>
          <a:p>
            <a:r>
              <a:rPr lang="en-US" altLang="zh-CN" dirty="0" smtClean="0"/>
              <a:t>2</a:t>
            </a:r>
            <a:r>
              <a:rPr lang="zh-CN" altLang="en-US" dirty="0" smtClean="0"/>
              <a:t>、</a:t>
            </a:r>
            <a:r>
              <a:rPr lang="en-US" altLang="zh-CN" dirty="0" smtClean="0"/>
              <a:t> </a:t>
            </a:r>
            <a:r>
              <a:rPr lang="zh-CN" altLang="en-US" dirty="0" smtClean="0"/>
              <a:t>现在很多系统前后端架构是分离的，从安全层面来说：</a:t>
            </a:r>
          </a:p>
          <a:p>
            <a:r>
              <a:rPr lang="zh-CN" altLang="en-US" dirty="0" smtClean="0"/>
              <a:t>     </a:t>
            </a:r>
            <a:r>
              <a:rPr lang="en-US" altLang="zh-CN" dirty="0" smtClean="0"/>
              <a:t>1)</a:t>
            </a:r>
            <a:r>
              <a:rPr lang="zh-CN" altLang="en-US" dirty="0" smtClean="0"/>
              <a:t>、只依赖前端进行限制已经完全不能满足系统的安全要求，需要后端同样进行控制。</a:t>
            </a:r>
          </a:p>
          <a:p>
            <a:endParaRPr lang="zh-CN" altLang="en-US" dirty="0" smtClean="0"/>
          </a:p>
          <a:p>
            <a:r>
              <a:rPr lang="zh-CN" altLang="en-US" dirty="0" smtClean="0"/>
              <a:t>     </a:t>
            </a:r>
            <a:r>
              <a:rPr lang="en-US" altLang="zh-CN" dirty="0" smtClean="0"/>
              <a:t>2)</a:t>
            </a:r>
            <a:r>
              <a:rPr lang="zh-CN" altLang="en-US" dirty="0" smtClean="0"/>
              <a:t>、前后端传输的敏感信息，是否加密传输也是需要验证的，如身份证，银行卡等信息。</a:t>
            </a:r>
            <a:endParaRPr lang="zh-CN" altLang="en-US" dirty="0"/>
          </a:p>
        </p:txBody>
      </p:sp>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三、为什么要做接口测试</a:t>
            </a:r>
            <a:endParaRPr lang="zh-CN" altLang="en-US" dirty="0"/>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20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429652" cy="928694"/>
          </a:xfrm>
        </p:spPr>
        <p:txBody>
          <a:bodyPr>
            <a:noAutofit/>
          </a:bodyPr>
          <a:lstStyle/>
          <a:p>
            <a:pPr>
              <a:buNone/>
            </a:pPr>
            <a:r>
              <a:rPr lang="en-US" altLang="zh-CN" sz="1600" dirty="0" smtClean="0">
                <a:latin typeface="+mn-ea"/>
              </a:rPr>
              <a:t>1</a:t>
            </a:r>
            <a:r>
              <a:rPr lang="zh-CN" altLang="en-US" sz="1600" dirty="0" smtClean="0">
                <a:latin typeface="+mn-ea"/>
              </a:rPr>
              <a:t>：需求分析</a:t>
            </a:r>
            <a:endParaRPr lang="en-US" altLang="zh-CN" sz="1600" dirty="0" smtClean="0">
              <a:latin typeface="+mn-ea"/>
            </a:endParaRPr>
          </a:p>
          <a:p>
            <a:pPr>
              <a:buNone/>
            </a:pPr>
            <a:r>
              <a:rPr lang="en-US" altLang="zh-CN" sz="1600" dirty="0" smtClean="0">
                <a:latin typeface="+mn-ea"/>
              </a:rPr>
              <a:t>		</a:t>
            </a:r>
            <a:r>
              <a:rPr lang="zh-CN" altLang="en-US" sz="1600" dirty="0" smtClean="0">
                <a:latin typeface="+mn-ea"/>
              </a:rPr>
              <a:t>所有的软件测试都应追溯到用户需求，接口测试也一样。在接口测试开始前，我们需要得到一份接口测试的需求文档。文档有很全面的，也有很简单，如下图：</a:t>
            </a:r>
            <a:endParaRPr lang="zh-CN" altLang="en-US" sz="1600" dirty="0"/>
          </a:p>
        </p:txBody>
      </p:sp>
      <p:sp>
        <p:nvSpPr>
          <p:cNvPr id="3" name="标题 2"/>
          <p:cNvSpPr>
            <a:spLocks noGrp="1"/>
          </p:cNvSpPr>
          <p:nvPr>
            <p:ph type="title"/>
          </p:nvPr>
        </p:nvSpPr>
        <p:spPr>
          <a:xfrm>
            <a:off x="457200" y="142852"/>
            <a:ext cx="8229600" cy="654032"/>
          </a:xfrm>
        </p:spPr>
        <p:txBody>
          <a:bodyPr>
            <a:normAutofit fontScale="90000"/>
          </a:bodyPr>
          <a:lstStyle/>
          <a:p>
            <a:r>
              <a:rPr lang="zh-CN" altLang="en-US" dirty="0" smtClean="0"/>
              <a:t>四、接口测试的流程</a:t>
            </a:r>
            <a:endParaRPr lang="zh-CN" altLang="en-US" dirty="0"/>
          </a:p>
        </p:txBody>
      </p:sp>
      <p:sp>
        <p:nvSpPr>
          <p:cNvPr id="4" name="内容占位符 1"/>
          <p:cNvSpPr txBox="1">
            <a:spLocks/>
          </p:cNvSpPr>
          <p:nvPr/>
        </p:nvSpPr>
        <p:spPr>
          <a:xfrm>
            <a:off x="-32" y="1571612"/>
            <a:ext cx="2000264" cy="428628"/>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zh-CN" altLang="en-US" sz="2000" b="0" i="0" u="none" strike="noStrike" kern="1200" cap="none" spc="0" normalizeH="0" baseline="0" noProof="0" dirty="0" smtClean="0">
                <a:ln>
                  <a:noFill/>
                </a:ln>
                <a:solidFill>
                  <a:srgbClr val="002060"/>
                </a:solidFill>
                <a:effectLst/>
                <a:uLnTx/>
                <a:uFillTx/>
                <a:latin typeface="华文新魏" pitchFamily="2" charset="-122"/>
                <a:ea typeface="华文新魏" pitchFamily="2" charset="-122"/>
              </a:rPr>
              <a:t>完整的需求：</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endParaRPr>
          </a:p>
        </p:txBody>
      </p:sp>
      <p:sp>
        <p:nvSpPr>
          <p:cNvPr id="7" name="内容占位符 1"/>
          <p:cNvSpPr txBox="1">
            <a:spLocks/>
          </p:cNvSpPr>
          <p:nvPr/>
        </p:nvSpPr>
        <p:spPr>
          <a:xfrm>
            <a:off x="6357950" y="3000372"/>
            <a:ext cx="2571768" cy="2786082"/>
          </a:xfrm>
          <a:prstGeom prst="rect">
            <a:avLst/>
          </a:prstGeom>
        </p:spPr>
        <p:txBody>
          <a:bodyPr vert="horz">
            <a:no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smtClean="0">
                <a:ln>
                  <a:noFill/>
                </a:ln>
                <a:solidFill>
                  <a:schemeClr val="tx1"/>
                </a:solidFill>
                <a:effectLst/>
                <a:uLnTx/>
                <a:uFillTx/>
                <a:latin typeface="+mn-ea"/>
                <a:cs typeface="+mn-cs"/>
              </a:rPr>
              <a:t>	    </a:t>
            </a:r>
            <a:r>
              <a:rPr kumimoji="0" lang="zh-CN" altLang="en-US" sz="1400" b="0" i="0" u="none" strike="noStrike" kern="1200" cap="none" spc="0" normalizeH="0" baseline="0" noProof="0" dirty="0" smtClean="0">
                <a:ln>
                  <a:noFill/>
                </a:ln>
                <a:solidFill>
                  <a:schemeClr val="tx1"/>
                </a:solidFill>
                <a:effectLst/>
                <a:uLnTx/>
                <a:uFillTx/>
                <a:latin typeface="+mn-ea"/>
                <a:cs typeface="+mn-cs"/>
              </a:rPr>
              <a:t>这是一个完整的具体的接口测试文档，它告诉接口的地址</a:t>
            </a:r>
            <a:r>
              <a:rPr kumimoji="0" lang="en-US" altLang="zh-CN" sz="1400" b="0" i="0" u="none" strike="noStrike" kern="1200" cap="none" spc="0" normalizeH="0" baseline="0" noProof="0" dirty="0" smtClean="0">
                <a:ln>
                  <a:noFill/>
                </a:ln>
                <a:solidFill>
                  <a:schemeClr val="tx1"/>
                </a:solidFill>
                <a:effectLst/>
                <a:uLnTx/>
                <a:uFillTx/>
                <a:latin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cs typeface="+mn-cs"/>
              </a:rPr>
              <a:t>或名称，</a:t>
            </a:r>
            <a:r>
              <a:rPr lang="zh-CN" altLang="en-US" sz="1400" dirty="0" smtClean="0">
                <a:latin typeface="+mn-ea"/>
              </a:rPr>
              <a:t>要向接口传入什么参数，每个参数有什么约束条件，成功调用接口时的预期返回结果和调用接口失败时的预期返回结果。</a:t>
            </a:r>
            <a:endParaRPr lang="en-US" altLang="zh-CN" sz="1400" dirty="0" smtClean="0">
              <a:latin typeface="+mn-ea"/>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smtClean="0">
                <a:ln>
                  <a:noFill/>
                </a:ln>
                <a:solidFill>
                  <a:schemeClr val="tx1"/>
                </a:solidFill>
                <a:effectLst/>
                <a:uLnTx/>
                <a:uFillTx/>
                <a:latin typeface="+mn-ea"/>
                <a:cs typeface="+mn-cs"/>
              </a:rPr>
              <a:t>        </a:t>
            </a:r>
            <a:r>
              <a:rPr kumimoji="0" lang="zh-CN" altLang="en-US" sz="1400" b="0" i="0" u="none" strike="noStrike" kern="1200" cap="none" spc="0" normalizeH="0" baseline="0" noProof="0" dirty="0" smtClean="0">
                <a:ln>
                  <a:noFill/>
                </a:ln>
                <a:solidFill>
                  <a:schemeClr val="tx1"/>
                </a:solidFill>
                <a:effectLst/>
                <a:uLnTx/>
                <a:uFillTx/>
                <a:latin typeface="+mn-ea"/>
                <a:cs typeface="+mn-cs"/>
              </a:rPr>
              <a:t>有了这些具体的测试需求，我们就可以根据需求来设计测试用例。</a:t>
            </a:r>
            <a:endParaRPr kumimoji="0" lang="zh-CN" altLang="en-US" sz="1400" b="0" i="0" u="none" strike="noStrike" kern="1200" cap="none" spc="0" normalizeH="0" baseline="0" noProof="0" dirty="0">
              <a:ln>
                <a:noFill/>
              </a:ln>
              <a:solidFill>
                <a:schemeClr val="tx1"/>
              </a:solidFill>
              <a:effectLst/>
              <a:uLnTx/>
              <a:uFillTx/>
              <a:latin typeface="+mn-ea"/>
              <a:cs typeface="+mn-cs"/>
            </a:endParaRPr>
          </a:p>
        </p:txBody>
      </p:sp>
      <p:pic>
        <p:nvPicPr>
          <p:cNvPr id="1027" name="Picture 3"/>
          <p:cNvPicPr>
            <a:picLocks noChangeAspect="1" noChangeArrowheads="1"/>
          </p:cNvPicPr>
          <p:nvPr/>
        </p:nvPicPr>
        <p:blipFill>
          <a:blip r:embed="rId3"/>
          <a:srcRect/>
          <a:stretch>
            <a:fillRect/>
          </a:stretch>
        </p:blipFill>
        <p:spPr bwMode="auto">
          <a:xfrm>
            <a:off x="0" y="2000240"/>
            <a:ext cx="6000760" cy="4857760"/>
          </a:xfrm>
          <a:prstGeom prst="rect">
            <a:avLst/>
          </a:prstGeom>
          <a:noFill/>
          <a:ln w="9525">
            <a:noFill/>
            <a:miter lim="800000"/>
            <a:headEnd/>
            <a:tailEnd/>
          </a:ln>
          <a:effectLst/>
        </p:spPr>
      </p:pic>
      <p:sp>
        <p:nvSpPr>
          <p:cNvPr id="9" name="右箭头 8"/>
          <p:cNvSpPr/>
          <p:nvPr/>
        </p:nvSpPr>
        <p:spPr>
          <a:xfrm>
            <a:off x="5929322" y="3143248"/>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2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20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build="allAtOnce"/>
      <p:bldP spid="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四、接口测试的流程</a:t>
            </a:r>
            <a:endParaRPr lang="zh-CN" altLang="en-US" dirty="0"/>
          </a:p>
        </p:txBody>
      </p:sp>
      <p:sp>
        <p:nvSpPr>
          <p:cNvPr id="5" name="内容占位符 1"/>
          <p:cNvSpPr txBox="1">
            <a:spLocks/>
          </p:cNvSpPr>
          <p:nvPr/>
        </p:nvSpPr>
        <p:spPr>
          <a:xfrm>
            <a:off x="71406" y="1142984"/>
            <a:ext cx="2428892" cy="428628"/>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zh-CN" altLang="en-US" sz="2000" dirty="0" smtClean="0">
                <a:solidFill>
                  <a:srgbClr val="002060"/>
                </a:solidFill>
                <a:latin typeface="华文新魏" pitchFamily="2" charset="-122"/>
                <a:ea typeface="华文新魏" pitchFamily="2" charset="-122"/>
              </a:rPr>
              <a:t>很不具体的需求</a:t>
            </a:r>
            <a:r>
              <a:rPr kumimoji="0" lang="zh-CN" altLang="en-US" sz="2000" b="0" i="0" u="none" strike="noStrike" kern="1200" cap="none" spc="0" normalizeH="0" baseline="0" noProof="0" dirty="0" smtClean="0">
                <a:ln>
                  <a:noFill/>
                </a:ln>
                <a:solidFill>
                  <a:srgbClr val="002060"/>
                </a:solidFill>
                <a:effectLst/>
                <a:uLnTx/>
                <a:uFillTx/>
                <a:latin typeface="+mn-lt"/>
                <a:ea typeface="+mn-ea"/>
                <a:cs typeface="+mn-cs"/>
              </a:rPr>
              <a:t>：</a:t>
            </a:r>
            <a:endParaRPr kumimoji="0" lang="zh-CN" altLang="en-US" sz="2000" b="0" i="0" u="none" strike="noStrike" kern="1200" cap="none" spc="0" normalizeH="0" baseline="0" noProof="0" dirty="0">
              <a:ln>
                <a:noFill/>
              </a:ln>
              <a:solidFill>
                <a:srgbClr val="002060"/>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214282" y="1643050"/>
            <a:ext cx="5929354" cy="4357718"/>
          </a:xfrm>
          <a:prstGeom prst="rect">
            <a:avLst/>
          </a:prstGeom>
          <a:noFill/>
          <a:ln w="9525">
            <a:noFill/>
            <a:miter lim="800000"/>
            <a:headEnd/>
            <a:tailEnd/>
          </a:ln>
          <a:effectLst/>
        </p:spPr>
      </p:pic>
      <p:sp>
        <p:nvSpPr>
          <p:cNvPr id="7" name="内容占位符 1"/>
          <p:cNvSpPr txBox="1">
            <a:spLocks/>
          </p:cNvSpPr>
          <p:nvPr/>
        </p:nvSpPr>
        <p:spPr>
          <a:xfrm>
            <a:off x="6715076" y="2786058"/>
            <a:ext cx="2428924" cy="2571768"/>
          </a:xfrm>
          <a:prstGeom prst="rect">
            <a:avLst/>
          </a:prstGeom>
        </p:spPr>
        <p:txBody>
          <a:bodyPr vert="horz">
            <a:no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smtClean="0">
                <a:ln>
                  <a:noFill/>
                </a:ln>
                <a:solidFill>
                  <a:schemeClr val="tx1"/>
                </a:solidFill>
                <a:effectLst/>
                <a:uLnTx/>
                <a:uFillTx/>
                <a:latin typeface="+mn-ea"/>
                <a:cs typeface="+mn-cs"/>
              </a:rPr>
              <a:t>	</a:t>
            </a:r>
            <a:r>
              <a:rPr kumimoji="0" lang="zh-CN" altLang="en-US" sz="1400" b="0" i="0" u="none" strike="noStrike" kern="1200" cap="none" spc="0" normalizeH="0" baseline="0" noProof="0" dirty="0" smtClean="0">
                <a:ln>
                  <a:noFill/>
                </a:ln>
                <a:solidFill>
                  <a:schemeClr val="tx1"/>
                </a:solidFill>
                <a:effectLst/>
                <a:uLnTx/>
                <a:uFillTx/>
                <a:latin typeface="+mn-ea"/>
                <a:cs typeface="+mn-cs"/>
              </a:rPr>
              <a:t>这种接口文档，只告诉我们有哪些接口要测试</a:t>
            </a:r>
            <a:r>
              <a:rPr kumimoji="0" lang="en-US" altLang="zh-CN" sz="1400" b="0" i="0" u="none" strike="noStrike" kern="1200" cap="none" spc="0" normalizeH="0" baseline="0" noProof="0" dirty="0" smtClean="0">
                <a:ln>
                  <a:noFill/>
                </a:ln>
                <a:solidFill>
                  <a:schemeClr val="tx1"/>
                </a:solidFill>
                <a:effectLst/>
                <a:uLnTx/>
                <a:uFillTx/>
                <a:latin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cs typeface="+mn-cs"/>
              </a:rPr>
              <a:t>比如：运单号管理 接口</a:t>
            </a:r>
            <a:r>
              <a:rPr kumimoji="0" lang="en-US" altLang="zh-CN" sz="1400" b="0" i="0" u="none" strike="noStrike" kern="1200" cap="none" spc="0" normalizeH="0" baseline="0" noProof="0" dirty="0" smtClean="0">
                <a:ln>
                  <a:noFill/>
                </a:ln>
                <a:solidFill>
                  <a:schemeClr val="tx1"/>
                </a:solidFill>
                <a:effectLst/>
                <a:uLnTx/>
                <a:uFillTx/>
                <a:latin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cs typeface="+mn-cs"/>
              </a:rPr>
              <a:t>，没告诉我们要向接口传什么参数，系统返回什么数据，只能找开发要相关的数据。</a:t>
            </a:r>
            <a:endParaRPr kumimoji="0" lang="zh-CN" altLang="en-US" sz="1400" b="0" i="0" u="none" strike="noStrike" kern="1200" cap="none" spc="0" normalizeH="0" baseline="0" noProof="0" dirty="0">
              <a:ln>
                <a:noFill/>
              </a:ln>
              <a:solidFill>
                <a:schemeClr val="tx1"/>
              </a:solidFill>
              <a:effectLst/>
              <a:uLnTx/>
              <a:uFillTx/>
              <a:latin typeface="+mn-ea"/>
              <a:cs typeface="+mn-cs"/>
            </a:endParaRPr>
          </a:p>
        </p:txBody>
      </p:sp>
      <p:sp>
        <p:nvSpPr>
          <p:cNvPr id="11" name="右箭头 10"/>
          <p:cNvSpPr/>
          <p:nvPr/>
        </p:nvSpPr>
        <p:spPr>
          <a:xfrm>
            <a:off x="6215074" y="3143248"/>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四、接口测试的流程</a:t>
            </a:r>
            <a:endParaRPr lang="zh-CN" altLang="en-US" dirty="0"/>
          </a:p>
        </p:txBody>
      </p:sp>
      <p:sp>
        <p:nvSpPr>
          <p:cNvPr id="5" name="内容占位符 1"/>
          <p:cNvSpPr txBox="1">
            <a:spLocks/>
          </p:cNvSpPr>
          <p:nvPr/>
        </p:nvSpPr>
        <p:spPr>
          <a:xfrm>
            <a:off x="357158" y="1071546"/>
            <a:ext cx="7929618" cy="2786082"/>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altLang="zh-CN" sz="2000" dirty="0" smtClean="0">
                <a:solidFill>
                  <a:srgbClr val="002060"/>
                </a:solidFill>
              </a:rPr>
              <a:t>2</a:t>
            </a:r>
            <a:r>
              <a:rPr lang="zh-CN" altLang="en-US" sz="2000" dirty="0" smtClean="0">
                <a:solidFill>
                  <a:srgbClr val="002060"/>
                </a:solidFill>
              </a:rPr>
              <a:t>、编写接口测试用例</a:t>
            </a:r>
            <a:endParaRPr lang="en-US" altLang="zh-CN" sz="2000" dirty="0" smtClean="0">
              <a:solidFill>
                <a:srgbClr val="002060"/>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000" b="0" i="0" u="none" strike="noStrike" kern="1200" cap="none" spc="0" normalizeH="0" baseline="0" noProof="0" dirty="0" smtClean="0">
                <a:ln>
                  <a:noFill/>
                </a:ln>
                <a:solidFill>
                  <a:srgbClr val="002060"/>
                </a:solidFill>
                <a:effectLst/>
                <a:uLnTx/>
                <a:uFillTx/>
                <a:latin typeface="+mn-lt"/>
                <a:ea typeface="+mn-ea"/>
                <a:cs typeface="+mn-cs"/>
              </a:rPr>
              <a:t>		</a:t>
            </a:r>
            <a:r>
              <a:rPr kumimoji="0" lang="zh-CN" altLang="en-US" sz="1400" b="0" i="0" u="none" strike="noStrike" kern="1200" cap="none" spc="0" normalizeH="0" baseline="0" noProof="0" dirty="0" smtClean="0">
                <a:ln>
                  <a:noFill/>
                </a:ln>
                <a:solidFill>
                  <a:srgbClr val="002060"/>
                </a:solidFill>
                <a:effectLst/>
                <a:uLnTx/>
                <a:uFillTx/>
                <a:latin typeface="+mn-lt"/>
                <a:ea typeface="+mn-ea"/>
                <a:cs typeface="+mn-cs"/>
              </a:rPr>
              <a:t>接口测试用例的编写方式和功能测试类似，针对接口需要输入的参数，设计各种合理和不合理的数据进行测试。以下面这个需求为例，编写测试用例：</a:t>
            </a:r>
            <a:endParaRPr kumimoji="0" lang="zh-CN" altLang="en-US" sz="1400" b="0" i="0" u="none" strike="noStrike" kern="1200" cap="none" spc="0" normalizeH="0" baseline="0" noProof="0" dirty="0">
              <a:ln>
                <a:noFill/>
              </a:ln>
              <a:solidFill>
                <a:srgbClr val="002060"/>
              </a:solidFill>
              <a:effectLst/>
              <a:uLnTx/>
              <a:uFillTx/>
              <a:latin typeface="+mn-lt"/>
              <a:ea typeface="+mn-ea"/>
              <a:cs typeface="+mn-cs"/>
            </a:endParaRPr>
          </a:p>
        </p:txBody>
      </p:sp>
      <p:pic>
        <p:nvPicPr>
          <p:cNvPr id="4" name="Picture 3"/>
          <p:cNvPicPr>
            <a:picLocks noChangeAspect="1" noChangeArrowheads="1"/>
          </p:cNvPicPr>
          <p:nvPr/>
        </p:nvPicPr>
        <p:blipFill>
          <a:blip r:embed="rId3"/>
          <a:srcRect/>
          <a:stretch>
            <a:fillRect/>
          </a:stretch>
        </p:blipFill>
        <p:spPr bwMode="auto">
          <a:xfrm>
            <a:off x="1000100" y="2071678"/>
            <a:ext cx="7358114" cy="4786322"/>
          </a:xfrm>
          <a:prstGeom prst="rect">
            <a:avLst/>
          </a:prstGeom>
          <a:noFill/>
          <a:ln w="9525">
            <a:noFill/>
            <a:miter lim="800000"/>
            <a:headEnd/>
            <a:tailEnd/>
          </a:ln>
          <a:effectLst/>
        </p:spPr>
      </p:pic>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654032"/>
          </a:xfrm>
        </p:spPr>
        <p:txBody>
          <a:bodyPr>
            <a:normAutofit fontScale="90000"/>
          </a:bodyPr>
          <a:lstStyle/>
          <a:p>
            <a:r>
              <a:rPr lang="zh-CN" altLang="en-US" dirty="0" smtClean="0"/>
              <a:t>四、接口测试的流程</a:t>
            </a:r>
            <a:endParaRPr lang="zh-CN" altLang="en-US" dirty="0"/>
          </a:p>
        </p:txBody>
      </p:sp>
      <p:sp>
        <p:nvSpPr>
          <p:cNvPr id="5" name="内容占位符 1"/>
          <p:cNvSpPr txBox="1">
            <a:spLocks/>
          </p:cNvSpPr>
          <p:nvPr/>
        </p:nvSpPr>
        <p:spPr>
          <a:xfrm>
            <a:off x="214282" y="4500570"/>
            <a:ext cx="8715436" cy="2357430"/>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1400" b="0" i="0" u="none" strike="noStrike" kern="1200" cap="none" spc="0" normalizeH="0" baseline="0" noProof="0" dirty="0" smtClean="0">
                <a:ln>
                  <a:noFill/>
                </a:ln>
                <a:solidFill>
                  <a:srgbClr val="002060"/>
                </a:solidFill>
                <a:effectLst/>
                <a:uLnTx/>
                <a:uFillTx/>
                <a:latin typeface="+mn-lt"/>
                <a:ea typeface="+mn-ea"/>
                <a:cs typeface="+mn-cs"/>
              </a:rPr>
              <a:t>		</a:t>
            </a:r>
            <a:r>
              <a:rPr kumimoji="0" lang="zh-CN" altLang="en-US" sz="1400" b="0" i="0" u="none" strike="noStrike" kern="1200" cap="none" spc="0" normalizeH="0" baseline="0" noProof="0" dirty="0" smtClean="0">
                <a:ln>
                  <a:noFill/>
                </a:ln>
                <a:solidFill>
                  <a:srgbClr val="002060"/>
                </a:solidFill>
                <a:effectLst/>
                <a:uLnTx/>
                <a:uFillTx/>
                <a:latin typeface="+mn-lt"/>
                <a:ea typeface="+mn-ea"/>
                <a:cs typeface="+mn-cs"/>
              </a:rPr>
              <a:t>以上为部分的接口测试用例，从例子可以看出，是采用了等价类的方法来编写的。黑盒测试用例设计方法，也可以用来设计接口测试用例。</a:t>
            </a:r>
            <a:endParaRPr kumimoji="0" lang="zh-CN" altLang="en-US" sz="1400" b="0" i="0" u="none" strike="noStrike" kern="1200" cap="none" spc="0" normalizeH="0" baseline="0" noProof="0" dirty="0">
              <a:ln>
                <a:noFill/>
              </a:ln>
              <a:solidFill>
                <a:srgbClr val="002060"/>
              </a:solidFill>
              <a:effectLst/>
              <a:uLnTx/>
              <a:uFillTx/>
              <a:latin typeface="+mn-lt"/>
              <a:ea typeface="+mn-ea"/>
              <a:cs typeface="+mn-cs"/>
            </a:endParaRPr>
          </a:p>
        </p:txBody>
      </p:sp>
      <p:pic>
        <p:nvPicPr>
          <p:cNvPr id="1025" name="Picture 1" descr="C:\Users\Administrator\AppData\Roaming\Tencent\Users\490131190\QQ\WinTemp\RichOle\8%AJB)TT61~955)~KK@6WTV.png"/>
          <p:cNvPicPr>
            <a:picLocks noChangeAspect="1" noChangeArrowheads="1"/>
          </p:cNvPicPr>
          <p:nvPr/>
        </p:nvPicPr>
        <p:blipFill>
          <a:blip r:embed="rId3"/>
          <a:srcRect/>
          <a:stretch>
            <a:fillRect/>
          </a:stretch>
        </p:blipFill>
        <p:spPr bwMode="auto">
          <a:xfrm>
            <a:off x="71406" y="1152530"/>
            <a:ext cx="9001156" cy="2990850"/>
          </a:xfrm>
          <a:prstGeom prst="rect">
            <a:avLst/>
          </a:prstGeom>
          <a:noFill/>
        </p:spPr>
      </p:pic>
    </p:spTree>
  </p:cSld>
  <p:clrMapOvr>
    <a:masterClrMapping/>
  </p:clrMapOvr>
  <p:transition>
    <p:pull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647</TotalTime>
  <Words>415</Words>
  <PresentationFormat>全屏显示(4:3)</PresentationFormat>
  <Paragraphs>68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聚合</vt:lpstr>
      <vt:lpstr>接口测试</vt:lpstr>
      <vt:lpstr>目录</vt:lpstr>
      <vt:lpstr>一、什么是接口测试</vt:lpstr>
      <vt:lpstr>二、接口的类型</vt:lpstr>
      <vt:lpstr>三、为什么要做接口测试</vt:lpstr>
      <vt:lpstr>四、接口测试的流程</vt:lpstr>
      <vt:lpstr>四、接口测试的流程</vt:lpstr>
      <vt:lpstr>四、接口测试的流程</vt:lpstr>
      <vt:lpstr>四、接口测试的流程</vt:lpstr>
      <vt:lpstr>四、接口测试的流程</vt:lpstr>
      <vt:lpstr>五、面试题总结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微软用户</cp:lastModifiedBy>
  <cp:revision>111</cp:revision>
  <dcterms:created xsi:type="dcterms:W3CDTF">2017-04-25T14:39:59Z</dcterms:created>
  <dcterms:modified xsi:type="dcterms:W3CDTF">2017-05-26T06:20:11Z</dcterms:modified>
</cp:coreProperties>
</file>