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84" r:id="rId3"/>
    <p:sldId id="285" r:id="rId4"/>
    <p:sldId id="288" r:id="rId5"/>
    <p:sldId id="294" r:id="rId6"/>
    <p:sldId id="303" r:id="rId7"/>
    <p:sldId id="298" r:id="rId8"/>
    <p:sldId id="299" r:id="rId9"/>
    <p:sldId id="300" r:id="rId10"/>
    <p:sldId id="301" r:id="rId11"/>
    <p:sldId id="30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35B3"/>
    <a:srgbClr val="1C53A4"/>
    <a:srgbClr val="0B44B5"/>
    <a:srgbClr val="95C628"/>
    <a:srgbClr val="55BD0F"/>
    <a:srgbClr val="00CC00"/>
    <a:srgbClr val="68B2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7558" autoAdjust="0"/>
  </p:normalViewPr>
  <p:slideViewPr>
    <p:cSldViewPr>
      <p:cViewPr varScale="1">
        <p:scale>
          <a:sx n="93" d="100"/>
          <a:sy n="93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A887-6854-4AD5-8A77-149A5C6979F6}" type="datetimeFigureOut">
              <a:rPr lang="zh-CN" altLang="en-US" smtClean="0"/>
              <a:pPr/>
              <a:t>2017-06-30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7634-5622-4C82-B5E3-DACDE8AEE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722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DD50-56A2-4DBD-8C97-016429137B3B}" type="datetimeFigureOut">
              <a:rPr lang="zh-CN" altLang="en-US" smtClean="0"/>
              <a:pPr/>
              <a:t>2017-06-30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7A45-B73F-4518-91F7-F6F45DEB5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191126" y="324433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+mn-lt"/>
                <a:ea typeface="+mn-ea"/>
              </a:rPr>
              <a:t>ß测试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79000" t="1000" r="1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01_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750118"/>
            <a:ext cx="9144000" cy="6107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1201" y="5429264"/>
            <a:ext cx="6481261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深  圳  博  睿  同  创  信  息  技  术  有  限  公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司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brtesting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 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506" y="1285860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+mj-ea"/>
                <a:ea typeface="+mj-ea"/>
              </a:rPr>
              <a:t>软件测试基础</a:t>
            </a:r>
            <a:endParaRPr lang="zh-CN" altLang="en-US" sz="4400" b="1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00306"/>
            <a:ext cx="6000792" cy="272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4525963"/>
          </a:xfrm>
        </p:spPr>
        <p:txBody>
          <a:bodyPr/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、什么是软件测试，软件测试的目的是什么，软件测试的对象是什么？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、什么是软件质量？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、常见的软件风险有哪些？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、软件测试有哪些类型？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smtClean="0"/>
              <a:t>、一个测试工程师应具备哪些素质和技能？</a:t>
            </a:r>
            <a:endParaRPr lang="en-US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、软件测试工程师的日常工作有哪些？</a:t>
            </a:r>
            <a:endParaRPr lang="zh-CN" altLang="en-US" sz="20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496" y="142852"/>
            <a:ext cx="5893826" cy="64807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需掌握的知识点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timgsa.baidu.com/timg?image&amp;quality=80&amp;size=b9999_10000&amp;sec=1495634855516&amp;di=71789a66c3fdb1487cb2e276ea6e4e86&amp;imgtype=0&amp;src=http%3A%2F%2Ftc.sinaimg.cn%2Fmaxwidth.2048%2Ftc.service.weibo.com%2Fp%2Fmmbiz_qlogo_cn%2Fdc0a89a8d7990c135ae5ec1160c12c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643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2910" y="1322528"/>
            <a:ext cx="8229600" cy="439248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+mj-ea"/>
              </a:rPr>
              <a:t>Chapter 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软件测试概念以及目的（掌握）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+mj-ea"/>
              </a:rPr>
              <a:t>Chapter 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软件测试质量（了解）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+mj-ea"/>
              </a:rPr>
              <a:t>Chapter 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</a:t>
            </a:r>
            <a:r>
              <a:rPr lang="zh-CN" altLang="en-US" sz="2800" dirty="0" smtClean="0"/>
              <a:t>原则（掌握）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+mj-ea"/>
              </a:rPr>
              <a:t>Chapter 4</a:t>
            </a:r>
            <a:r>
              <a:rPr lang="zh-CN" altLang="en-US" sz="2800" dirty="0" smtClean="0"/>
              <a:t>软件测试分类（掌握）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+mj-ea"/>
              </a:rPr>
              <a:t>Chapter 5</a:t>
            </a:r>
            <a:r>
              <a:rPr lang="zh-CN" altLang="en-US" sz="2800" dirty="0" smtClean="0"/>
              <a:t>软件测试风险（掌握）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+mj-ea"/>
              </a:rPr>
              <a:t>Chapter 6</a:t>
            </a:r>
            <a:r>
              <a:rPr lang="zh-CN" altLang="en-US" sz="2800" dirty="0" smtClean="0">
                <a:latin typeface="+mj-ea"/>
              </a:rPr>
              <a:t>如何成为优秀的</a:t>
            </a:r>
            <a:r>
              <a:rPr lang="zh-CN" altLang="en-US" sz="2800" dirty="0" smtClean="0"/>
              <a:t>软件测试工程师（掌握）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+mj-ea"/>
              </a:rPr>
              <a:t>Chapter 7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</a:t>
            </a:r>
            <a:r>
              <a:rPr lang="zh-CN" altLang="en-US" sz="2800" dirty="0" smtClean="0"/>
              <a:t>工程师（了解）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0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zh-CN" altLang="en-US" sz="4000" b="1" dirty="0" smtClean="0">
                <a:latin typeface="+mj-lt"/>
                <a:ea typeface="+mj-ea"/>
                <a:cs typeface="+mj-cs"/>
              </a:rPr>
              <a:t>目录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44624"/>
            <a:ext cx="8229600" cy="64807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dirty="0" smtClean="0"/>
              <a:t>软件测试概念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33214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 smtClean="0">
                <a:latin typeface="+mn-ea"/>
              </a:rPr>
              <a:t>软件测试的定义：</a:t>
            </a:r>
            <a:r>
              <a:rPr lang="zh-CN" altLang="en-US" sz="2400" b="1" dirty="0" smtClean="0">
                <a:latin typeface="+mn-ea"/>
              </a:rPr>
              <a:t>在规定的条件下对程序进行操作，以发现程序的错误，并对软件质量进行评估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Arial" charset="0"/>
              <a:buAutoNum type="arabicPeriod"/>
            </a:pPr>
            <a:endParaRPr lang="en-US" altLang="zh-CN" sz="2400" dirty="0" smtClean="0">
              <a:latin typeface="+mn-ea"/>
            </a:endParaRPr>
          </a:p>
          <a:p>
            <a:pPr marL="457200" indent="-457200">
              <a:buNone/>
            </a:pPr>
            <a:r>
              <a:rPr lang="en-US" altLang="zh-CN" sz="1400" dirty="0" smtClean="0">
                <a:latin typeface="+mn-ea"/>
              </a:rPr>
              <a:t>   PS</a:t>
            </a:r>
            <a:r>
              <a:rPr lang="zh-CN" altLang="en-US" sz="1400" dirty="0" smtClean="0">
                <a:latin typeface="+mn-ea"/>
              </a:rPr>
              <a:t>：用简单的话来概述，我们可以把软件测试理解为：在把软件交付给用户使用前，我们先用一遍。其实，软件测试，就是在使用软件，站在用户的角度，模拟各种正常的和异常的场景来使用软件。</a:t>
            </a:r>
            <a:endParaRPr lang="en-US" altLang="zh-CN" sz="1400" dirty="0" smtClean="0">
              <a:latin typeface="+mn-ea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+mn-ea"/>
            </a:endParaRPr>
          </a:p>
          <a:p>
            <a:pPr marL="457200" indent="-457200">
              <a:buNone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、软件测试范围是对软件形成中的</a:t>
            </a:r>
            <a:r>
              <a:rPr lang="zh-CN" altLang="en-US" sz="2400" b="1" dirty="0" smtClean="0">
                <a:latin typeface="+mn-ea"/>
              </a:rPr>
              <a:t>文档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数据</a:t>
            </a:r>
            <a:r>
              <a:rPr lang="zh-CN" altLang="en-US" sz="2400" dirty="0" smtClean="0">
                <a:latin typeface="+mn-ea"/>
              </a:rPr>
              <a:t>以及</a:t>
            </a:r>
            <a:r>
              <a:rPr lang="zh-CN" altLang="en-US" sz="2400" b="1" dirty="0" smtClean="0">
                <a:latin typeface="+mn-ea"/>
              </a:rPr>
              <a:t>程序</a:t>
            </a:r>
            <a:r>
              <a:rPr lang="zh-CN" altLang="en-US" sz="2400" dirty="0" smtClean="0">
                <a:latin typeface="+mn-ea"/>
              </a:rPr>
              <a:t>进行的测试，而不仅仅是对程序进行的测试。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+mn-ea"/>
            </a:endParaRPr>
          </a:p>
          <a:p>
            <a:pPr marL="457200" indent="-457200">
              <a:buNone/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、测试的目的不仅仅是为了发现软件缺陷与错误，而且也是对软件质量进行度量和评估，以提高软件的质量。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目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5560" y="5857892"/>
            <a:ext cx="1218440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   </a:t>
            </a:r>
            <a:r>
              <a:rPr lang="zh-CN" altLang="en-US" sz="2000" b="1" dirty="0" smtClean="0">
                <a:latin typeface="+mn-ea"/>
              </a:rPr>
              <a:t>软件质量就是“软件与明确的和隐含的定义的需求相一致的程</a:t>
            </a:r>
            <a:r>
              <a:rPr lang="zh-CN" altLang="en-US" sz="2000" b="1" smtClean="0">
                <a:latin typeface="+mn-ea"/>
              </a:rPr>
              <a:t>度”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明确的需求指：软件符合明确叙述的功能和性能需求、文档中明确描述的开发标准；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隐含的需求指：所有专业开发的软件都应具有的隐含特征的程度，比如：符合行业标准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31672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3786190"/>
            <a:ext cx="3284406" cy="307181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5496" y="44624"/>
            <a:ext cx="8229600" cy="64807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dirty="0" smtClean="0"/>
              <a:t>软件的质量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44624"/>
            <a:ext cx="8229600" cy="648072"/>
          </a:xfrm>
          <a:prstGeom prst="rect">
            <a:avLst/>
          </a:prstGeom>
        </p:spPr>
        <p:txBody>
          <a:bodyPr/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zh-CN" altLang="en-US" dirty="0" smtClean="0"/>
              <a:t>软件测试原则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4353347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000" dirty="0" smtClean="0">
                <a:latin typeface="+mn-ea"/>
              </a:rPr>
              <a:t>    基于测试是为了寻找软件的错误与缺陷，评估与提高软件质量，因此我们提出了这样的一组测试原则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如下所示。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所有的软件测试都应追溯到用户需求。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应当把“尽早地和不断地进行软件测试”作为软件测试者的座右铭。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完全测试是不可能的，测试需要终止。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充分注意测试中的群集现象。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程序员应避免检查自己的程序。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尽量避免测试的随意性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44624"/>
            <a:ext cx="8229600" cy="720080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en-US" dirty="0" smtClean="0"/>
              <a:t>软件测试分类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按照开发阶段划分软件测试：单元测试、集成测试、系统测试、验收测试。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按照测试实施组织划分软件测试：开发方测试、用户测试</a:t>
            </a:r>
            <a:r>
              <a:rPr lang="en-US" altLang="zh-CN" sz="2000" dirty="0" smtClean="0">
                <a:latin typeface="+mn-ea"/>
              </a:rPr>
              <a:t>(Beta</a:t>
            </a:r>
            <a:r>
              <a:rPr lang="zh-CN" altLang="en-US" sz="2000" dirty="0" smtClean="0">
                <a:latin typeface="+mn-ea"/>
              </a:rPr>
              <a:t>测试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、第三方测试。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按照测试技术划分：白盒测试、灰盒测试、黑盒测试。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None/>
            </a:pPr>
            <a:r>
              <a:rPr lang="zh-CN" altLang="en-US" sz="2000" dirty="0" smtClean="0">
                <a:latin typeface="+mn-ea"/>
              </a:rPr>
              <a:t>   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000" dirty="0" smtClean="0">
                <a:latin typeface="+mn-ea"/>
              </a:rPr>
              <a:t>软件测试方法和技术的分类与软件开发过程相关联，它贯穿了整个软件生命周期。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zh-CN" altLang="en-US" sz="2000" dirty="0" smtClean="0">
              <a:latin typeface="+mn-ea"/>
            </a:endParaRPr>
          </a:p>
          <a:p>
            <a:pPr>
              <a:buNone/>
            </a:pPr>
            <a:endParaRPr lang="zh-CN" altLang="en-US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44624"/>
            <a:ext cx="8229600" cy="648072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en-US" dirty="0" smtClean="0"/>
              <a:t>软件测试风险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17942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软件测试中的软件风险分析是根据预测软件将出现的风险，制定软件测试计划并排列优先等级，风险分析是对软件中潜在的问题进行识别、估计和评价的过程。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风险也包括进度风险、质量风险、人员风险、变更风险、成本风险等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 descr="fengxi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140967"/>
            <a:ext cx="7776864" cy="3528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496" y="44624"/>
            <a:ext cx="6036702" cy="648072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en-US" dirty="0" smtClean="0"/>
              <a:t>优秀的软件测试工程师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61776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专业技能：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计算机相关知识，能够熟练使用各种常用的管理工具，如：</a:t>
            </a:r>
            <a:r>
              <a:rPr lang="en-US" altLang="zh-CN" sz="1600" dirty="0" smtClean="0">
                <a:latin typeface="+mn-ea"/>
              </a:rPr>
              <a:t>SVN</a:t>
            </a:r>
            <a:r>
              <a:rPr lang="zh-CN" altLang="en-US" sz="1600" dirty="0" smtClean="0">
                <a:latin typeface="+mn-ea"/>
              </a:rPr>
              <a:t>，禅道等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开发语言：</a:t>
            </a:r>
            <a:r>
              <a:rPr lang="en-US" altLang="zh-CN" sz="1600" dirty="0" err="1" smtClean="0">
                <a:latin typeface="+mn-ea"/>
              </a:rPr>
              <a:t>python,C,Java,Shell,ruby</a:t>
            </a:r>
            <a:r>
              <a:rPr lang="zh-CN" altLang="en-US" sz="1600" dirty="0" smtClean="0">
                <a:latin typeface="+mn-ea"/>
              </a:rPr>
              <a:t>等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数据库：</a:t>
            </a:r>
            <a:r>
              <a:rPr lang="en-US" altLang="zh-CN" sz="1600" dirty="0" err="1" smtClean="0">
                <a:latin typeface="+mn-ea"/>
              </a:rPr>
              <a:t>Oracle,MySQL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SQL Server 2005 </a:t>
            </a:r>
            <a:r>
              <a:rPr lang="zh-CN" altLang="en-US" sz="1600" dirty="0" smtClean="0">
                <a:latin typeface="+mn-ea"/>
              </a:rPr>
              <a:t>等数据库知识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操作系统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如 </a:t>
            </a:r>
            <a:r>
              <a:rPr lang="en-US" altLang="zh-CN" sz="1600" dirty="0" smtClean="0">
                <a:latin typeface="+mn-ea"/>
              </a:rPr>
              <a:t>Window</a:t>
            </a:r>
            <a:r>
              <a:rPr lang="zh-CN" altLang="en-US" sz="1600" dirty="0" smtClean="0">
                <a:latin typeface="+mn-ea"/>
              </a:rPr>
              <a:t>系统，</a:t>
            </a:r>
            <a:r>
              <a:rPr lang="en-US" altLang="zh-CN" sz="1600" dirty="0" err="1" smtClean="0">
                <a:latin typeface="+mn-ea"/>
              </a:rPr>
              <a:t>UNIX,Linux,Solaris</a:t>
            </a:r>
            <a:r>
              <a:rPr lang="en-US" altLang="zh-CN" sz="1600" dirty="0" smtClean="0">
                <a:latin typeface="+mn-ea"/>
              </a:rPr>
              <a:t>, AIX </a:t>
            </a:r>
            <a:r>
              <a:rPr lang="zh-CN" altLang="en-US" sz="1600" dirty="0" smtClean="0">
                <a:latin typeface="+mn-ea"/>
              </a:rPr>
              <a:t>等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网络基本知识，熟悉常见的网络协议，</a:t>
            </a:r>
            <a:r>
              <a:rPr lang="en-US" altLang="zh-CN" sz="1600" dirty="0" smtClean="0">
                <a:latin typeface="+mn-ea"/>
              </a:rPr>
              <a:t>OSI</a:t>
            </a:r>
            <a:r>
              <a:rPr lang="zh-CN" altLang="en-US" sz="1600" dirty="0" smtClean="0">
                <a:latin typeface="+mn-ea"/>
              </a:rPr>
              <a:t>模型，</a:t>
            </a:r>
            <a:r>
              <a:rPr lang="en-US" altLang="zh-CN" sz="1600" dirty="0" smtClean="0">
                <a:latin typeface="+mn-ea"/>
              </a:rPr>
              <a:t>TCP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UDP</a:t>
            </a:r>
            <a:r>
              <a:rPr lang="zh-CN" altLang="en-US" sz="1600" dirty="0" smtClean="0">
                <a:latin typeface="+mn-ea"/>
              </a:rPr>
              <a:t>的区别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能够独立完成测试环境的搭建（至少能根据安装手册搭建测试环境）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软件测试理论知识：软件测试流程，测试方法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测试理论有较深的理解。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能编写各类测试文档，具备进行需求分析，需求讲解，能独立设计测试用例，执行测试，跟踪缺陷的修复，提交完整的缺陷报告单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zh-CN" altLang="en-US" sz="1600" dirty="0" smtClean="0">
                <a:latin typeface="+mn-ea"/>
              </a:rPr>
              <a:t>编写测试报告的能力。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掌握性能测试，自动化测试和接口测试的方法，流程以及相关工具的使用。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 smtClean="0">
              <a:latin typeface="+mn-ea"/>
            </a:endParaRPr>
          </a:p>
          <a:p>
            <a:pPr marL="457200" indent="-457200">
              <a:buNone/>
            </a:pPr>
            <a:r>
              <a:rPr lang="zh-CN" altLang="en-US" sz="2000" dirty="0" smtClean="0">
                <a:latin typeface="+mn-ea"/>
              </a:rPr>
              <a:t>职业素养：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None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、良好的沟通表达能力；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None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、能很好地与领导，同事相处；</a:t>
            </a:r>
            <a:endParaRPr lang="en-US" altLang="zh-CN" sz="1600" dirty="0" smtClean="0">
              <a:latin typeface="+mn-ea"/>
            </a:endParaRPr>
          </a:p>
          <a:p>
            <a:pPr marL="457200" indent="-457200">
              <a:buNone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、强烈的责任感，团队意识，抗压能力，工作要细心，耐心。</a:t>
            </a:r>
            <a:endParaRPr lang="en-US" altLang="zh-CN" sz="16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19869"/>
            <a:ext cx="4429156" cy="340926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参与需求分析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编写和执行测试用例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搭建测试环境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提交问题单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维护测试用例，测试脚本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回归测试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编写测试报告，日报，周报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完成测试相关的其它任务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 descr="zhizh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420888"/>
            <a:ext cx="4355976" cy="443711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5496" y="142852"/>
            <a:ext cx="5893826" cy="64807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dirty="0" smtClean="0">
                <a:latin typeface="+mn-ea"/>
              </a:rPr>
              <a:t>软件测试工程师的日常工作内容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7828</TotalTime>
  <Words>799</Words>
  <Application>Microsoft Office PowerPoint</Application>
  <PresentationFormat>全屏显示(4:3)</PresentationFormat>
  <Paragraphs>80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软件测试概念</vt:lpstr>
      <vt:lpstr>软件的质量</vt:lpstr>
      <vt:lpstr>软件测试原则</vt:lpstr>
      <vt:lpstr>软件测试分类</vt:lpstr>
      <vt:lpstr>软件测试风险 </vt:lpstr>
      <vt:lpstr>优秀的软件测试工程师</vt:lpstr>
      <vt:lpstr>软件测试工程师的日常工作内容 </vt:lpstr>
      <vt:lpstr>幻灯片 10</vt:lpstr>
      <vt:lpstr>幻灯片 11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User</cp:lastModifiedBy>
  <cp:revision>715</cp:revision>
  <dcterms:created xsi:type="dcterms:W3CDTF">2012-04-19T11:01:25Z</dcterms:created>
  <dcterms:modified xsi:type="dcterms:W3CDTF">2017-06-30T07:12:10Z</dcterms:modified>
</cp:coreProperties>
</file>