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EF6-16A0-CC0A-F72C-02FE8119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5499"/>
            <a:ext cx="9068192" cy="2586563"/>
          </a:xfrm>
        </p:spPr>
        <p:txBody>
          <a:bodyPr/>
          <a:lstStyle/>
          <a:p>
            <a:r>
              <a:rPr lang="ar-EG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 Management System</a:t>
            </a: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3BB91-EA59-4A8C-25EF-A659FD7B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876801" y="5488305"/>
            <a:ext cx="5581649" cy="45719"/>
          </a:xfrm>
        </p:spPr>
        <p:txBody>
          <a:bodyPr>
            <a:normAutofit fontScale="25000" lnSpcReduction="20000"/>
          </a:bodyPr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671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0E3E72-CEB3-441D-DCB2-EB4FA167C634}"/>
              </a:ext>
            </a:extLst>
          </p:cNvPr>
          <p:cNvSpPr txBox="1"/>
          <p:nvPr/>
        </p:nvSpPr>
        <p:spPr>
          <a:xfrm>
            <a:off x="1990725" y="2705725"/>
            <a:ext cx="8496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4400" dirty="0">
                <a:solidFill>
                  <a:srgbClr val="FF0000"/>
                </a:solidFill>
              </a:rPr>
              <a:t>The user can see some scenes by entering the site</a:t>
            </a:r>
          </a:p>
        </p:txBody>
      </p:sp>
    </p:spTree>
    <p:extLst>
      <p:ext uri="{BB962C8B-B14F-4D97-AF65-F5344CB8AC3E}">
        <p14:creationId xmlns:p14="http://schemas.microsoft.com/office/powerpoint/2010/main" val="1147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AD392-86D4-8254-9860-5A644192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6858"/>
            <a:ext cx="12192000" cy="60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E05B8-B0E8-86A3-2C44-473B2150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4799"/>
            <a:ext cx="116395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4C5DE-E2D5-B86C-DF8D-BE1C6737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799"/>
            <a:ext cx="115633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7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F3E49-7218-A978-03E1-AF3E6911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04799"/>
            <a:ext cx="116300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0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86C3DF-7B6E-3C4F-030A-3A4351BB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295835"/>
            <a:ext cx="11860306" cy="59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449F-A220-C30A-8A67-878E7DBFB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495424"/>
            <a:ext cx="823912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4C76AD-BFF1-B580-C41E-9D0B30C60D47}"/>
              </a:ext>
            </a:extLst>
          </p:cNvPr>
          <p:cNvSpPr txBox="1"/>
          <p:nvPr/>
        </p:nvSpPr>
        <p:spPr>
          <a:xfrm>
            <a:off x="504825" y="698049"/>
            <a:ext cx="6657975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 Diagram:</a:t>
            </a:r>
          </a:p>
        </p:txBody>
      </p:sp>
    </p:spTree>
    <p:extLst>
      <p:ext uri="{BB962C8B-B14F-4D97-AF65-F5344CB8AC3E}">
        <p14:creationId xmlns:p14="http://schemas.microsoft.com/office/powerpoint/2010/main" val="123787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6FA782-DD4C-8A42-5255-A524FB131A68}"/>
              </a:ext>
            </a:extLst>
          </p:cNvPr>
          <p:cNvSpPr txBox="1"/>
          <p:nvPr/>
        </p:nvSpPr>
        <p:spPr>
          <a:xfrm>
            <a:off x="733425" y="828674"/>
            <a:ext cx="10153650" cy="4920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 : - 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EG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صموئيل مرزوق رزق 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EG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صديق حليم صادق 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EG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ابانوب عصام عياد 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EG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صبحي محمد صبحي 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EG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طارق عبدالعزيز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2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E69B0-371F-82E8-E601-7B500F271569}"/>
              </a:ext>
            </a:extLst>
          </p:cNvPr>
          <p:cNvSpPr txBox="1"/>
          <p:nvPr/>
        </p:nvSpPr>
        <p:spPr>
          <a:xfrm>
            <a:off x="4095750" y="2936424"/>
            <a:ext cx="6096000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A1F90-94B9-8FE0-DCE6-5B7D6D46169F}"/>
              </a:ext>
            </a:extLst>
          </p:cNvPr>
          <p:cNvSpPr txBox="1"/>
          <p:nvPr/>
        </p:nvSpPr>
        <p:spPr>
          <a:xfrm>
            <a:off x="1466851" y="1285876"/>
            <a:ext cx="8705849" cy="4509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introduction: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project is a site that manages the clinic easily, where the user can create some functions to make it easier for him to deal and go to the clinic </a:t>
            </a:r>
          </a:p>
        </p:txBody>
      </p:sp>
    </p:spTree>
    <p:extLst>
      <p:ext uri="{BB962C8B-B14F-4D97-AF65-F5344CB8AC3E}">
        <p14:creationId xmlns:p14="http://schemas.microsoft.com/office/powerpoint/2010/main" val="17257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57489-51BD-D186-DBE1-853B1C58B362}"/>
              </a:ext>
            </a:extLst>
          </p:cNvPr>
          <p:cNvSpPr txBox="1"/>
          <p:nvPr/>
        </p:nvSpPr>
        <p:spPr>
          <a:xfrm>
            <a:off x="595312" y="952500"/>
            <a:ext cx="9072563" cy="345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can be used by any clinic that wants to make it easier for customers and reduce the labor that the doctor needs to manage the clinic</a:t>
            </a:r>
          </a:p>
        </p:txBody>
      </p:sp>
    </p:spTree>
    <p:extLst>
      <p:ext uri="{BB962C8B-B14F-4D97-AF65-F5344CB8AC3E}">
        <p14:creationId xmlns:p14="http://schemas.microsoft.com/office/powerpoint/2010/main" val="135769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097FB-4241-75AD-6166-2BC03F12BE95}"/>
              </a:ext>
            </a:extLst>
          </p:cNvPr>
          <p:cNvSpPr txBox="1"/>
          <p:nvPr/>
        </p:nvSpPr>
        <p:spPr>
          <a:xfrm>
            <a:off x="2714625" y="2600325"/>
            <a:ext cx="7200900" cy="1509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of the functions that can occur in the system are: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1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0B290A-2AD4-53EE-BBCD-19CF0BFE3E10}"/>
              </a:ext>
            </a:extLst>
          </p:cNvPr>
          <p:cNvSpPr txBox="1"/>
          <p:nvPr/>
        </p:nvSpPr>
        <p:spPr>
          <a:xfrm>
            <a:off x="1485900" y="666750"/>
            <a:ext cx="9201150" cy="471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functions :-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login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Reservation(web site)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4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patientEnquiry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8301A-5FD9-7365-7291-20A9B37A03AE}"/>
              </a:ext>
            </a:extLst>
          </p:cNvPr>
          <p:cNvSpPr txBox="1"/>
          <p:nvPr/>
        </p:nvSpPr>
        <p:spPr>
          <a:xfrm>
            <a:off x="1066799" y="978052"/>
            <a:ext cx="8982076" cy="4100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 Functions </a:t>
            </a:r>
            <a:r>
              <a:rPr lang="en-US" sz="44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:-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Search(all data)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</a:p>
          <a:p>
            <a:pPr marL="1371600">
              <a:lnSpc>
                <a:spcPct val="107000"/>
              </a:lnSpc>
            </a:pPr>
            <a:r>
              <a:rPr lang="en-US" sz="4400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E4260-D558-EB3C-C1F2-45D1D5EBA9DB}"/>
              </a:ext>
            </a:extLst>
          </p:cNvPr>
          <p:cNvSpPr txBox="1"/>
          <p:nvPr/>
        </p:nvSpPr>
        <p:spPr>
          <a:xfrm>
            <a:off x="1304925" y="877943"/>
            <a:ext cx="8515350" cy="378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  functions: -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Admin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Enquiry (database)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Registration (dashboard)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13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2C86C-BB97-9D0B-7C69-E94C4D6DAC3E}"/>
              </a:ext>
            </a:extLst>
          </p:cNvPr>
          <p:cNvSpPr txBox="1"/>
          <p:nvPr/>
        </p:nvSpPr>
        <p:spPr>
          <a:xfrm>
            <a:off x="1473994" y="1587662"/>
            <a:ext cx="9796462" cy="3682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represent the data, the relationship between the tables, and the relationship between the patient, the doctor, and the admin through an ERD diagram</a:t>
            </a:r>
          </a:p>
        </p:txBody>
      </p:sp>
    </p:spTree>
    <p:extLst>
      <p:ext uri="{BB962C8B-B14F-4D97-AF65-F5344CB8AC3E}">
        <p14:creationId xmlns:p14="http://schemas.microsoft.com/office/powerpoint/2010/main" val="87381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4DF93-A3CF-E830-6293-79097314D427}"/>
              </a:ext>
            </a:extLst>
          </p:cNvPr>
          <p:cNvSpPr txBox="1"/>
          <p:nvPr/>
        </p:nvSpPr>
        <p:spPr>
          <a:xfrm>
            <a:off x="752475" y="364674"/>
            <a:ext cx="6096000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Erd</a:t>
            </a:r>
            <a:r>
              <a:rPr lang="en-US" sz="4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8D1FE-11AE-2CA2-0D8D-39938196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295400"/>
            <a:ext cx="1011555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133</TotalTime>
  <Words>194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Garamond</vt:lpstr>
      <vt:lpstr>Symbol</vt:lpstr>
      <vt:lpstr>Savon</vt:lpstr>
      <vt:lpstr> Clinic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Clinic Management System </dc:title>
  <dc:creator>Microsoft</dc:creator>
  <cp:lastModifiedBy>Samwel Marzouk</cp:lastModifiedBy>
  <cp:revision>7</cp:revision>
  <dcterms:created xsi:type="dcterms:W3CDTF">2023-05-20T11:09:23Z</dcterms:created>
  <dcterms:modified xsi:type="dcterms:W3CDTF">2023-05-21T14:14:59Z</dcterms:modified>
</cp:coreProperties>
</file>