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notesMasterIdLst>
    <p:notesMasterId r:id="rId43"/>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94"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71E31B-0511-49A9-A447-4355E7C33F48}">
          <p14:sldIdLst>
            <p14:sldId id="257"/>
            <p14:sldId id="258"/>
            <p14:sldId id="259"/>
            <p14:sldId id="260"/>
            <p14:sldId id="261"/>
            <p14:sldId id="262"/>
            <p14:sldId id="263"/>
            <p14:sldId id="264"/>
            <p14:sldId id="265"/>
            <p14:sldId id="266"/>
            <p14:sldId id="267"/>
            <p14:sldId id="268"/>
            <p14:sldId id="269"/>
            <p14:sldId id="270"/>
            <p14:sldId id="271"/>
            <p14:sldId id="272"/>
            <p14:sldId id="294"/>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5BA8D-2956-4ABA-B539-E26832570749}" v="115" dt="2023-11-20T19:38:39.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10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William" userId="912bff7ce3571611" providerId="LiveId" clId="{DC35BA8D-2956-4ABA-B539-E26832570749}"/>
    <pc:docChg chg="undo custSel addSld delSld modSld sldOrd addSection delSection modSection">
      <pc:chgData name="Sam William" userId="912bff7ce3571611" providerId="LiveId" clId="{DC35BA8D-2956-4ABA-B539-E26832570749}" dt="2023-11-20T19:38:54.670" v="10381" actId="20577"/>
      <pc:docMkLst>
        <pc:docMk/>
      </pc:docMkLst>
      <pc:sldChg chg="modTransition modAnim">
        <pc:chgData name="Sam William" userId="912bff7ce3571611" providerId="LiveId" clId="{DC35BA8D-2956-4ABA-B539-E26832570749}" dt="2023-11-20T14:58:19.631" v="5385"/>
        <pc:sldMkLst>
          <pc:docMk/>
          <pc:sldMk cId="4043737824" sldId="257"/>
        </pc:sldMkLst>
      </pc:sldChg>
      <pc:sldChg chg="addSp delSp modSp mod">
        <pc:chgData name="Sam William" userId="912bff7ce3571611" providerId="LiveId" clId="{DC35BA8D-2956-4ABA-B539-E26832570749}" dt="2023-11-19T08:42:19.258" v="714" actId="208"/>
        <pc:sldMkLst>
          <pc:docMk/>
          <pc:sldMk cId="191714609" sldId="258"/>
        </pc:sldMkLst>
        <pc:spChg chg="mod">
          <ac:chgData name="Sam William" userId="912bff7ce3571611" providerId="LiveId" clId="{DC35BA8D-2956-4ABA-B539-E26832570749}" dt="2023-11-19T08:31:53.978" v="451" actId="1076"/>
          <ac:spMkLst>
            <pc:docMk/>
            <pc:sldMk cId="191714609" sldId="258"/>
            <ac:spMk id="2" creationId="{9AB2EA78-AEB3-469B-9025-3B17201A457B}"/>
          </ac:spMkLst>
        </pc:spChg>
        <pc:spChg chg="del mod">
          <ac:chgData name="Sam William" userId="912bff7ce3571611" providerId="LiveId" clId="{DC35BA8D-2956-4ABA-B539-E26832570749}" dt="2023-11-19T08:14:22.670" v="2" actId="478"/>
          <ac:spMkLst>
            <pc:docMk/>
            <pc:sldMk cId="191714609" sldId="258"/>
            <ac:spMk id="3" creationId="{255E1F2F-E259-4EA8-9FFD-3A10AF541859}"/>
          </ac:spMkLst>
        </pc:spChg>
        <pc:spChg chg="add mod">
          <ac:chgData name="Sam William" userId="912bff7ce3571611" providerId="LiveId" clId="{DC35BA8D-2956-4ABA-B539-E26832570749}" dt="2023-11-19T08:40:08.352" v="681" actId="207"/>
          <ac:spMkLst>
            <pc:docMk/>
            <pc:sldMk cId="191714609" sldId="258"/>
            <ac:spMk id="4" creationId="{C54A9B79-12FC-682C-0578-07B993756DC9}"/>
          </ac:spMkLst>
        </pc:spChg>
        <pc:spChg chg="add mod">
          <ac:chgData name="Sam William" userId="912bff7ce3571611" providerId="LiveId" clId="{DC35BA8D-2956-4ABA-B539-E26832570749}" dt="2023-11-19T08:39:59.649" v="680" actId="1076"/>
          <ac:spMkLst>
            <pc:docMk/>
            <pc:sldMk cId="191714609" sldId="258"/>
            <ac:spMk id="5" creationId="{FE9AA740-AFE7-0033-C874-94E528AD98AA}"/>
          </ac:spMkLst>
        </pc:spChg>
        <pc:spChg chg="add mod">
          <ac:chgData name="Sam William" userId="912bff7ce3571611" providerId="LiveId" clId="{DC35BA8D-2956-4ABA-B539-E26832570749}" dt="2023-11-19T08:41:53.887" v="711" actId="207"/>
          <ac:spMkLst>
            <pc:docMk/>
            <pc:sldMk cId="191714609" sldId="258"/>
            <ac:spMk id="6" creationId="{958FAEBD-4D31-4D19-3E5D-70CF3410E9CF}"/>
          </ac:spMkLst>
        </pc:spChg>
        <pc:cxnChg chg="add mod">
          <ac:chgData name="Sam William" userId="912bff7ce3571611" providerId="LiveId" clId="{DC35BA8D-2956-4ABA-B539-E26832570749}" dt="2023-11-19T08:42:19.258" v="714" actId="208"/>
          <ac:cxnSpMkLst>
            <pc:docMk/>
            <pc:sldMk cId="191714609" sldId="258"/>
            <ac:cxnSpMk id="8" creationId="{7EFBF98E-08AB-04AB-47D5-7A88C2AE4418}"/>
          </ac:cxnSpMkLst>
        </pc:cxnChg>
      </pc:sldChg>
      <pc:sldChg chg="modSp new mod">
        <pc:chgData name="Sam William" userId="912bff7ce3571611" providerId="LiveId" clId="{DC35BA8D-2956-4ABA-B539-E26832570749}" dt="2023-11-19T09:51:51.423" v="2052"/>
        <pc:sldMkLst>
          <pc:docMk/>
          <pc:sldMk cId="4239281247" sldId="259"/>
        </pc:sldMkLst>
        <pc:spChg chg="mod">
          <ac:chgData name="Sam William" userId="912bff7ce3571611" providerId="LiveId" clId="{DC35BA8D-2956-4ABA-B539-E26832570749}" dt="2023-11-19T09:51:51.423" v="2052"/>
          <ac:spMkLst>
            <pc:docMk/>
            <pc:sldMk cId="4239281247" sldId="259"/>
            <ac:spMk id="2" creationId="{0CBF929A-4DCA-FF7F-4DEA-51D97BB68C2D}"/>
          </ac:spMkLst>
        </pc:spChg>
        <pc:spChg chg="mod">
          <ac:chgData name="Sam William" userId="912bff7ce3571611" providerId="LiveId" clId="{DC35BA8D-2956-4ABA-B539-E26832570749}" dt="2023-11-19T09:51:51.423" v="2052"/>
          <ac:spMkLst>
            <pc:docMk/>
            <pc:sldMk cId="4239281247" sldId="259"/>
            <ac:spMk id="3" creationId="{51764317-B332-F635-3A1B-E49B96E1DB1B}"/>
          </ac:spMkLst>
        </pc:spChg>
      </pc:sldChg>
      <pc:sldChg chg="addSp delSp modSp new mod">
        <pc:chgData name="Sam William" userId="912bff7ce3571611" providerId="LiveId" clId="{DC35BA8D-2956-4ABA-B539-E26832570749}" dt="2023-11-20T18:30:50.710" v="7267" actId="20577"/>
        <pc:sldMkLst>
          <pc:docMk/>
          <pc:sldMk cId="1878231192" sldId="260"/>
        </pc:sldMkLst>
        <pc:spChg chg="mod">
          <ac:chgData name="Sam William" userId="912bff7ce3571611" providerId="LiveId" clId="{DC35BA8D-2956-4ABA-B539-E26832570749}" dt="2023-11-19T09:51:51.423" v="2052"/>
          <ac:spMkLst>
            <pc:docMk/>
            <pc:sldMk cId="1878231192" sldId="260"/>
            <ac:spMk id="2" creationId="{210055F9-425C-ABA5-8B34-1E4A512DA3EC}"/>
          </ac:spMkLst>
        </pc:spChg>
        <pc:spChg chg="del mod">
          <ac:chgData name="Sam William" userId="912bff7ce3571611" providerId="LiveId" clId="{DC35BA8D-2956-4ABA-B539-E26832570749}" dt="2023-11-20T09:24:53.630" v="5365" actId="478"/>
          <ac:spMkLst>
            <pc:docMk/>
            <pc:sldMk cId="1878231192" sldId="260"/>
            <ac:spMk id="3" creationId="{C63C13E7-AEC3-C07E-52FA-03A4B0DD78EF}"/>
          </ac:spMkLst>
        </pc:spChg>
        <pc:spChg chg="add mod">
          <ac:chgData name="Sam William" userId="912bff7ce3571611" providerId="LiveId" clId="{DC35BA8D-2956-4ABA-B539-E26832570749}" dt="2023-11-20T18:30:50.710" v="7267" actId="20577"/>
          <ac:spMkLst>
            <pc:docMk/>
            <pc:sldMk cId="1878231192" sldId="260"/>
            <ac:spMk id="4" creationId="{AB951A06-EE5B-A269-CDA5-79BE14101CB4}"/>
          </ac:spMkLst>
        </pc:spChg>
      </pc:sldChg>
      <pc:sldChg chg="addSp delSp modSp new mod modClrScheme chgLayout">
        <pc:chgData name="Sam William" userId="912bff7ce3571611" providerId="LiveId" clId="{DC35BA8D-2956-4ABA-B539-E26832570749}" dt="2023-11-20T19:01:00.309" v="9944" actId="20577"/>
        <pc:sldMkLst>
          <pc:docMk/>
          <pc:sldMk cId="3824725776" sldId="261"/>
        </pc:sldMkLst>
        <pc:spChg chg="del mod">
          <ac:chgData name="Sam William" userId="912bff7ce3571611" providerId="LiveId" clId="{DC35BA8D-2956-4ABA-B539-E26832570749}" dt="2023-11-20T09:25:17.822" v="5367" actId="700"/>
          <ac:spMkLst>
            <pc:docMk/>
            <pc:sldMk cId="3824725776" sldId="261"/>
            <ac:spMk id="2" creationId="{8A4641A2-C33C-0331-C1B5-51F6103E1BB3}"/>
          </ac:spMkLst>
        </pc:spChg>
        <pc:spChg chg="del mod">
          <ac:chgData name="Sam William" userId="912bff7ce3571611" providerId="LiveId" clId="{DC35BA8D-2956-4ABA-B539-E26832570749}" dt="2023-11-20T09:25:03.928" v="5366" actId="478"/>
          <ac:spMkLst>
            <pc:docMk/>
            <pc:sldMk cId="3824725776" sldId="261"/>
            <ac:spMk id="3" creationId="{1DBA80BD-E268-981B-9DA8-26234E5ABB10}"/>
          </ac:spMkLst>
        </pc:spChg>
        <pc:spChg chg="add mod">
          <ac:chgData name="Sam William" userId="912bff7ce3571611" providerId="LiveId" clId="{DC35BA8D-2956-4ABA-B539-E26832570749}" dt="2023-11-20T19:01:00.309" v="9944" actId="20577"/>
          <ac:spMkLst>
            <pc:docMk/>
            <pc:sldMk cId="3824725776" sldId="261"/>
            <ac:spMk id="4" creationId="{D96E5361-53AB-CD8F-4A5B-1CE755FB8868}"/>
          </ac:spMkLst>
        </pc:spChg>
      </pc:sldChg>
      <pc:sldChg chg="modSp new mod">
        <pc:chgData name="Sam William" userId="912bff7ce3571611" providerId="LiveId" clId="{DC35BA8D-2956-4ABA-B539-E26832570749}" dt="2023-11-19T09:49:34.678" v="2039" actId="14100"/>
        <pc:sldMkLst>
          <pc:docMk/>
          <pc:sldMk cId="1543448090" sldId="262"/>
        </pc:sldMkLst>
        <pc:spChg chg="mod">
          <ac:chgData name="Sam William" userId="912bff7ce3571611" providerId="LiveId" clId="{DC35BA8D-2956-4ABA-B539-E26832570749}" dt="2023-11-19T09:08:10.486" v="1549" actId="1076"/>
          <ac:spMkLst>
            <pc:docMk/>
            <pc:sldMk cId="1543448090" sldId="262"/>
            <ac:spMk id="2" creationId="{2B3B8191-3BB4-4D28-A363-B8EA2E5B763C}"/>
          </ac:spMkLst>
        </pc:spChg>
        <pc:spChg chg="mod">
          <ac:chgData name="Sam William" userId="912bff7ce3571611" providerId="LiveId" clId="{DC35BA8D-2956-4ABA-B539-E26832570749}" dt="2023-11-19T09:49:34.678" v="2039" actId="14100"/>
          <ac:spMkLst>
            <pc:docMk/>
            <pc:sldMk cId="1543448090" sldId="262"/>
            <ac:spMk id="3" creationId="{2BACF804-2B4B-A5AD-CB26-A3C669FE8397}"/>
          </ac:spMkLst>
        </pc:spChg>
      </pc:sldChg>
      <pc:sldChg chg="addSp delSp modSp new mod">
        <pc:chgData name="Sam William" userId="912bff7ce3571611" providerId="LiveId" clId="{DC35BA8D-2956-4ABA-B539-E26832570749}" dt="2023-11-20T18:05:06.139" v="5394"/>
        <pc:sldMkLst>
          <pc:docMk/>
          <pc:sldMk cId="1296489647" sldId="263"/>
        </pc:sldMkLst>
        <pc:spChg chg="add mod">
          <ac:chgData name="Sam William" userId="912bff7ce3571611" providerId="LiveId" clId="{DC35BA8D-2956-4ABA-B539-E26832570749}" dt="2023-11-19T10:08:46.279" v="2444" actId="207"/>
          <ac:spMkLst>
            <pc:docMk/>
            <pc:sldMk cId="1296489647" sldId="263"/>
            <ac:spMk id="2" creationId="{6D919B2F-786F-03DE-789F-147FBCD3147C}"/>
          </ac:spMkLst>
        </pc:spChg>
        <pc:spChg chg="add mod">
          <ac:chgData name="Sam William" userId="912bff7ce3571611" providerId="LiveId" clId="{DC35BA8D-2956-4ABA-B539-E26832570749}" dt="2023-11-19T10:07:10.379" v="2427" actId="20577"/>
          <ac:spMkLst>
            <pc:docMk/>
            <pc:sldMk cId="1296489647" sldId="263"/>
            <ac:spMk id="3" creationId="{8E6A3F13-A2AE-5A00-347A-EF56CC4FC845}"/>
          </ac:spMkLst>
        </pc:spChg>
        <pc:spChg chg="add mod">
          <ac:chgData name="Sam William" userId="912bff7ce3571611" providerId="LiveId" clId="{DC35BA8D-2956-4ABA-B539-E26832570749}" dt="2023-11-19T10:08:42.465" v="2443" actId="207"/>
          <ac:spMkLst>
            <pc:docMk/>
            <pc:sldMk cId="1296489647" sldId="263"/>
            <ac:spMk id="4" creationId="{3FB9E830-3E9D-C95F-F099-11CF43E54F89}"/>
          </ac:spMkLst>
        </pc:spChg>
        <pc:spChg chg="add mod">
          <ac:chgData name="Sam William" userId="912bff7ce3571611" providerId="LiveId" clId="{DC35BA8D-2956-4ABA-B539-E26832570749}" dt="2023-11-19T10:20:27.715" v="3190" actId="313"/>
          <ac:spMkLst>
            <pc:docMk/>
            <pc:sldMk cId="1296489647" sldId="263"/>
            <ac:spMk id="5" creationId="{A7A67029-4BE1-D6C3-4883-F171AFDD59BB}"/>
          </ac:spMkLst>
        </pc:spChg>
        <pc:spChg chg="add del mod">
          <ac:chgData name="Sam William" userId="912bff7ce3571611" providerId="LiveId" clId="{DC35BA8D-2956-4ABA-B539-E26832570749}" dt="2023-11-20T18:05:06.139" v="5394"/>
          <ac:spMkLst>
            <pc:docMk/>
            <pc:sldMk cId="1296489647" sldId="263"/>
            <ac:spMk id="6" creationId="{A4B2826A-E5E5-C778-EA96-DBF9CB144FCF}"/>
          </ac:spMkLst>
        </pc:spChg>
      </pc:sldChg>
      <pc:sldChg chg="delSp new del mod">
        <pc:chgData name="Sam William" userId="912bff7ce3571611" providerId="LiveId" clId="{DC35BA8D-2956-4ABA-B539-E26832570749}" dt="2023-11-19T09:50:41.993" v="2042" actId="2696"/>
        <pc:sldMkLst>
          <pc:docMk/>
          <pc:sldMk cId="1733651151" sldId="263"/>
        </pc:sldMkLst>
        <pc:spChg chg="del">
          <ac:chgData name="Sam William" userId="912bff7ce3571611" providerId="LiveId" clId="{DC35BA8D-2956-4ABA-B539-E26832570749}" dt="2023-11-19T09:50:32.302" v="2041" actId="478"/>
          <ac:spMkLst>
            <pc:docMk/>
            <pc:sldMk cId="1733651151" sldId="263"/>
            <ac:spMk id="2" creationId="{B67431AB-B899-8E36-268B-B0969D75FFCB}"/>
          </ac:spMkLst>
        </pc:spChg>
      </pc:sldChg>
      <pc:sldChg chg="addSp modSp new del mod">
        <pc:chgData name="Sam William" userId="912bff7ce3571611" providerId="LiveId" clId="{DC35BA8D-2956-4ABA-B539-E26832570749}" dt="2023-11-19T09:51:57.039" v="2053" actId="2696"/>
        <pc:sldMkLst>
          <pc:docMk/>
          <pc:sldMk cId="3907017045" sldId="263"/>
        </pc:sldMkLst>
        <pc:spChg chg="add mod">
          <ac:chgData name="Sam William" userId="912bff7ce3571611" providerId="LiveId" clId="{DC35BA8D-2956-4ABA-B539-E26832570749}" dt="2023-11-19T09:51:28.319" v="2051" actId="255"/>
          <ac:spMkLst>
            <pc:docMk/>
            <pc:sldMk cId="3907017045" sldId="263"/>
            <ac:spMk id="2" creationId="{E5F02BD0-D6D1-DDA8-4D6D-9F785699CCF8}"/>
          </ac:spMkLst>
        </pc:spChg>
      </pc:sldChg>
      <pc:sldChg chg="addSp delSp modSp new mod">
        <pc:chgData name="Sam William" userId="912bff7ce3571611" providerId="LiveId" clId="{DC35BA8D-2956-4ABA-B539-E26832570749}" dt="2023-11-20T18:04:48.182" v="5388"/>
        <pc:sldMkLst>
          <pc:docMk/>
          <pc:sldMk cId="1449011185" sldId="264"/>
        </pc:sldMkLst>
        <pc:spChg chg="add mod">
          <ac:chgData name="Sam William" userId="912bff7ce3571611" providerId="LiveId" clId="{DC35BA8D-2956-4ABA-B539-E26832570749}" dt="2023-11-20T05:43:30.790" v="3389" actId="20577"/>
          <ac:spMkLst>
            <pc:docMk/>
            <pc:sldMk cId="1449011185" sldId="264"/>
            <ac:spMk id="2" creationId="{E13270AF-D400-EF3F-7373-A599D764C1E5}"/>
          </ac:spMkLst>
        </pc:spChg>
        <pc:spChg chg="add del mod">
          <ac:chgData name="Sam William" userId="912bff7ce3571611" providerId="LiveId" clId="{DC35BA8D-2956-4ABA-B539-E26832570749}" dt="2023-11-20T18:04:48.182" v="5388"/>
          <ac:spMkLst>
            <pc:docMk/>
            <pc:sldMk cId="1449011185" sldId="264"/>
            <ac:spMk id="3" creationId="{77907A64-9DA3-C76D-9306-2BFA69B822EC}"/>
          </ac:spMkLst>
        </pc:spChg>
      </pc:sldChg>
      <pc:sldChg chg="addSp delSp modSp new mod">
        <pc:chgData name="Sam William" userId="912bff7ce3571611" providerId="LiveId" clId="{DC35BA8D-2956-4ABA-B539-E26832570749}" dt="2023-11-20T18:04:58.413" v="5391"/>
        <pc:sldMkLst>
          <pc:docMk/>
          <pc:sldMk cId="2028688428" sldId="265"/>
        </pc:sldMkLst>
        <pc:spChg chg="add mod">
          <ac:chgData name="Sam William" userId="912bff7ce3571611" providerId="LiveId" clId="{DC35BA8D-2956-4ABA-B539-E26832570749}" dt="2023-11-20T05:49:41.176" v="3728" actId="255"/>
          <ac:spMkLst>
            <pc:docMk/>
            <pc:sldMk cId="2028688428" sldId="265"/>
            <ac:spMk id="2" creationId="{5CE949AC-BDCE-82E0-6120-B6DCAB81CCA0}"/>
          </ac:spMkLst>
        </pc:spChg>
        <pc:spChg chg="add mod">
          <ac:chgData name="Sam William" userId="912bff7ce3571611" providerId="LiveId" clId="{DC35BA8D-2956-4ABA-B539-E26832570749}" dt="2023-11-20T05:49:29.650" v="3727" actId="14100"/>
          <ac:spMkLst>
            <pc:docMk/>
            <pc:sldMk cId="2028688428" sldId="265"/>
            <ac:spMk id="3" creationId="{2FBE917B-617D-AEDC-493A-C0D7707189A0}"/>
          </ac:spMkLst>
        </pc:spChg>
        <pc:spChg chg="add del mod">
          <ac:chgData name="Sam William" userId="912bff7ce3571611" providerId="LiveId" clId="{DC35BA8D-2956-4ABA-B539-E26832570749}" dt="2023-11-20T18:04:58.413" v="5391"/>
          <ac:spMkLst>
            <pc:docMk/>
            <pc:sldMk cId="2028688428" sldId="265"/>
            <ac:spMk id="4" creationId="{B5ED38C9-2267-367D-4198-0DB61A72DF66}"/>
          </ac:spMkLst>
        </pc:spChg>
      </pc:sldChg>
      <pc:sldChg chg="modSp new mod modClrScheme chgLayout">
        <pc:chgData name="Sam William" userId="912bff7ce3571611" providerId="LiveId" clId="{DC35BA8D-2956-4ABA-B539-E26832570749}" dt="2023-11-20T05:58:58.498" v="3860" actId="700"/>
        <pc:sldMkLst>
          <pc:docMk/>
          <pc:sldMk cId="2442149684" sldId="266"/>
        </pc:sldMkLst>
        <pc:spChg chg="mod ord">
          <ac:chgData name="Sam William" userId="912bff7ce3571611" providerId="LiveId" clId="{DC35BA8D-2956-4ABA-B539-E26832570749}" dt="2023-11-20T05:58:58.498" v="3860" actId="700"/>
          <ac:spMkLst>
            <pc:docMk/>
            <pc:sldMk cId="2442149684" sldId="266"/>
            <ac:spMk id="2" creationId="{B56749CA-2B8E-903B-1064-42EE6F605B83}"/>
          </ac:spMkLst>
        </pc:spChg>
        <pc:spChg chg="mod ord">
          <ac:chgData name="Sam William" userId="912bff7ce3571611" providerId="LiveId" clId="{DC35BA8D-2956-4ABA-B539-E26832570749}" dt="2023-11-20T05:58:58.498" v="3860" actId="700"/>
          <ac:spMkLst>
            <pc:docMk/>
            <pc:sldMk cId="2442149684" sldId="266"/>
            <ac:spMk id="3" creationId="{79F21B04-92F4-F698-D2F6-0DD621A248C4}"/>
          </ac:spMkLst>
        </pc:spChg>
      </pc:sldChg>
      <pc:sldChg chg="addSp delSp modSp new del mod">
        <pc:chgData name="Sam William" userId="912bff7ce3571611" providerId="LiveId" clId="{DC35BA8D-2956-4ABA-B539-E26832570749}" dt="2023-11-20T05:53:16.744" v="3737" actId="2696"/>
        <pc:sldMkLst>
          <pc:docMk/>
          <pc:sldMk cId="2669133801" sldId="266"/>
        </pc:sldMkLst>
        <pc:spChg chg="add del mod">
          <ac:chgData name="Sam William" userId="912bff7ce3571611" providerId="LiveId" clId="{DC35BA8D-2956-4ABA-B539-E26832570749}" dt="2023-11-20T05:53:14.184" v="3736"/>
          <ac:spMkLst>
            <pc:docMk/>
            <pc:sldMk cId="2669133801" sldId="266"/>
            <ac:spMk id="2" creationId="{E49A1676-ED8B-A241-91A6-8A894750AA34}"/>
          </ac:spMkLst>
        </pc:spChg>
      </pc:sldChg>
      <pc:sldChg chg="addSp delSp modSp new mod modClrScheme chgLayout">
        <pc:chgData name="Sam William" userId="912bff7ce3571611" providerId="LiveId" clId="{DC35BA8D-2956-4ABA-B539-E26832570749}" dt="2023-11-20T06:13:28.533" v="3949" actId="313"/>
        <pc:sldMkLst>
          <pc:docMk/>
          <pc:sldMk cId="1272082503" sldId="267"/>
        </pc:sldMkLst>
        <pc:spChg chg="del">
          <ac:chgData name="Sam William" userId="912bff7ce3571611" providerId="LiveId" clId="{DC35BA8D-2956-4ABA-B539-E26832570749}" dt="2023-11-20T05:59:21.903" v="3865" actId="700"/>
          <ac:spMkLst>
            <pc:docMk/>
            <pc:sldMk cId="1272082503" sldId="267"/>
            <ac:spMk id="2" creationId="{B3A34DC0-9F0A-3E8A-36AD-2F53A06146CB}"/>
          </ac:spMkLst>
        </pc:spChg>
        <pc:spChg chg="del">
          <ac:chgData name="Sam William" userId="912bff7ce3571611" providerId="LiveId" clId="{DC35BA8D-2956-4ABA-B539-E26832570749}" dt="2023-11-20T05:59:21.903" v="3865" actId="700"/>
          <ac:spMkLst>
            <pc:docMk/>
            <pc:sldMk cId="1272082503" sldId="267"/>
            <ac:spMk id="3" creationId="{E1BE3858-A59D-E32C-B44E-19E68EC1B4BF}"/>
          </ac:spMkLst>
        </pc:spChg>
        <pc:spChg chg="add mod">
          <ac:chgData name="Sam William" userId="912bff7ce3571611" providerId="LiveId" clId="{DC35BA8D-2956-4ABA-B539-E26832570749}" dt="2023-11-20T06:00:58.077" v="3902" actId="20577"/>
          <ac:spMkLst>
            <pc:docMk/>
            <pc:sldMk cId="1272082503" sldId="267"/>
            <ac:spMk id="4" creationId="{A0E910AE-F54C-B2E3-5ACA-75656A62A5EF}"/>
          </ac:spMkLst>
        </pc:spChg>
        <pc:spChg chg="add mod">
          <ac:chgData name="Sam William" userId="912bff7ce3571611" providerId="LiveId" clId="{DC35BA8D-2956-4ABA-B539-E26832570749}" dt="2023-11-20T06:13:28.533" v="3949" actId="313"/>
          <ac:spMkLst>
            <pc:docMk/>
            <pc:sldMk cId="1272082503" sldId="267"/>
            <ac:spMk id="5" creationId="{29D41038-F334-FAFF-D5B8-681281BA818E}"/>
          </ac:spMkLst>
        </pc:spChg>
      </pc:sldChg>
      <pc:sldChg chg="new del">
        <pc:chgData name="Sam William" userId="912bff7ce3571611" providerId="LiveId" clId="{DC35BA8D-2956-4ABA-B539-E26832570749}" dt="2023-11-20T05:58:51.902" v="3858" actId="47"/>
        <pc:sldMkLst>
          <pc:docMk/>
          <pc:sldMk cId="1861933205" sldId="267"/>
        </pc:sldMkLst>
      </pc:sldChg>
      <pc:sldChg chg="new del">
        <pc:chgData name="Sam William" userId="912bff7ce3571611" providerId="LiveId" clId="{DC35BA8D-2956-4ABA-B539-E26832570749}" dt="2023-11-20T05:59:15.287" v="3863" actId="2696"/>
        <pc:sldMkLst>
          <pc:docMk/>
          <pc:sldMk cId="2438122552" sldId="267"/>
        </pc:sldMkLst>
      </pc:sldChg>
      <pc:sldChg chg="addSp modSp new mod">
        <pc:chgData name="Sam William" userId="912bff7ce3571611" providerId="LiveId" clId="{DC35BA8D-2956-4ABA-B539-E26832570749}" dt="2023-11-20T06:18:36.789" v="3976" actId="1076"/>
        <pc:sldMkLst>
          <pc:docMk/>
          <pc:sldMk cId="449953212" sldId="268"/>
        </pc:sldMkLst>
        <pc:spChg chg="add mod">
          <ac:chgData name="Sam William" userId="912bff7ce3571611" providerId="LiveId" clId="{DC35BA8D-2956-4ABA-B539-E26832570749}" dt="2023-11-20T06:18:31.648" v="3975" actId="1076"/>
          <ac:spMkLst>
            <pc:docMk/>
            <pc:sldMk cId="449953212" sldId="268"/>
            <ac:spMk id="2" creationId="{987F2EBA-9167-6708-F22A-323512295745}"/>
          </ac:spMkLst>
        </pc:spChg>
        <pc:spChg chg="add mod">
          <ac:chgData name="Sam William" userId="912bff7ce3571611" providerId="LiveId" clId="{DC35BA8D-2956-4ABA-B539-E26832570749}" dt="2023-11-20T06:18:36.789" v="3976" actId="1076"/>
          <ac:spMkLst>
            <pc:docMk/>
            <pc:sldMk cId="449953212" sldId="268"/>
            <ac:spMk id="3" creationId="{10D063E0-386E-B496-9EFF-11E2DF8F887C}"/>
          </ac:spMkLst>
        </pc:spChg>
      </pc:sldChg>
      <pc:sldChg chg="addSp modSp new mod">
        <pc:chgData name="Sam William" userId="912bff7ce3571611" providerId="LiveId" clId="{DC35BA8D-2956-4ABA-B539-E26832570749}" dt="2023-11-20T06:21:02.253" v="3991" actId="255"/>
        <pc:sldMkLst>
          <pc:docMk/>
          <pc:sldMk cId="1878528471" sldId="269"/>
        </pc:sldMkLst>
        <pc:spChg chg="add mod">
          <ac:chgData name="Sam William" userId="912bff7ce3571611" providerId="LiveId" clId="{DC35BA8D-2956-4ABA-B539-E26832570749}" dt="2023-11-20T06:21:02.253" v="3991" actId="255"/>
          <ac:spMkLst>
            <pc:docMk/>
            <pc:sldMk cId="1878528471" sldId="269"/>
            <ac:spMk id="2" creationId="{889FD293-C51A-E256-3D56-557396BA57F8}"/>
          </ac:spMkLst>
        </pc:spChg>
      </pc:sldChg>
      <pc:sldChg chg="addSp delSp modSp new mod">
        <pc:chgData name="Sam William" userId="912bff7ce3571611" providerId="LiveId" clId="{DC35BA8D-2956-4ABA-B539-E26832570749}" dt="2023-11-20T14:47:46.889" v="5369" actId="113"/>
        <pc:sldMkLst>
          <pc:docMk/>
          <pc:sldMk cId="3142054829" sldId="270"/>
        </pc:sldMkLst>
        <pc:spChg chg="add mod">
          <ac:chgData name="Sam William" userId="912bff7ce3571611" providerId="LiveId" clId="{DC35BA8D-2956-4ABA-B539-E26832570749}" dt="2023-11-20T07:19:29.791" v="4539" actId="208"/>
          <ac:spMkLst>
            <pc:docMk/>
            <pc:sldMk cId="3142054829" sldId="270"/>
            <ac:spMk id="2" creationId="{37673D8E-74B4-D80E-DF23-08008EB7E03E}"/>
          </ac:spMkLst>
        </pc:spChg>
        <pc:spChg chg="add mod">
          <ac:chgData name="Sam William" userId="912bff7ce3571611" providerId="LiveId" clId="{DC35BA8D-2956-4ABA-B539-E26832570749}" dt="2023-11-20T07:06:07.529" v="4413" actId="208"/>
          <ac:spMkLst>
            <pc:docMk/>
            <pc:sldMk cId="3142054829" sldId="270"/>
            <ac:spMk id="3" creationId="{1D04D9D8-1E4E-3507-14D7-D1ED5D44E096}"/>
          </ac:spMkLst>
        </pc:spChg>
        <pc:spChg chg="add del mod">
          <ac:chgData name="Sam William" userId="912bff7ce3571611" providerId="LiveId" clId="{DC35BA8D-2956-4ABA-B539-E26832570749}" dt="2023-11-20T07:05:53.191" v="4412" actId="208"/>
          <ac:spMkLst>
            <pc:docMk/>
            <pc:sldMk cId="3142054829" sldId="270"/>
            <ac:spMk id="4" creationId="{23EC6710-D274-D20A-BC5B-51C767F0472A}"/>
          </ac:spMkLst>
        </pc:spChg>
        <pc:spChg chg="add mod">
          <ac:chgData name="Sam William" userId="912bff7ce3571611" providerId="LiveId" clId="{DC35BA8D-2956-4ABA-B539-E26832570749}" dt="2023-11-20T07:20:49.059" v="4549" actId="208"/>
          <ac:spMkLst>
            <pc:docMk/>
            <pc:sldMk cId="3142054829" sldId="270"/>
            <ac:spMk id="5" creationId="{3E5307DE-78B4-E8DF-63D1-3ACA9C53449D}"/>
          </ac:spMkLst>
        </pc:spChg>
        <pc:spChg chg="add del mod">
          <ac:chgData name="Sam William" userId="912bff7ce3571611" providerId="LiveId" clId="{DC35BA8D-2956-4ABA-B539-E26832570749}" dt="2023-11-20T06:36:32.783" v="4084" actId="478"/>
          <ac:spMkLst>
            <pc:docMk/>
            <pc:sldMk cId="3142054829" sldId="270"/>
            <ac:spMk id="6" creationId="{CB2BD1A6-6E11-DF1C-0C0E-45DCA6ACC5BE}"/>
          </ac:spMkLst>
        </pc:spChg>
        <pc:spChg chg="add mod">
          <ac:chgData name="Sam William" userId="912bff7ce3571611" providerId="LiveId" clId="{DC35BA8D-2956-4ABA-B539-E26832570749}" dt="2023-11-20T07:01:43.897" v="4334" actId="208"/>
          <ac:spMkLst>
            <pc:docMk/>
            <pc:sldMk cId="3142054829" sldId="270"/>
            <ac:spMk id="7" creationId="{D1A6EE81-3EA4-22A5-46CC-1E98C754EF19}"/>
          </ac:spMkLst>
        </pc:spChg>
        <pc:spChg chg="add del mod">
          <ac:chgData name="Sam William" userId="912bff7ce3571611" providerId="LiveId" clId="{DC35BA8D-2956-4ABA-B539-E26832570749}" dt="2023-11-20T06:38:06.129" v="4096" actId="478"/>
          <ac:spMkLst>
            <pc:docMk/>
            <pc:sldMk cId="3142054829" sldId="270"/>
            <ac:spMk id="8" creationId="{EB5487A9-9F82-7601-FB40-71FFD2E0F96C}"/>
          </ac:spMkLst>
        </pc:spChg>
        <pc:spChg chg="add mod">
          <ac:chgData name="Sam William" userId="912bff7ce3571611" providerId="LiveId" clId="{DC35BA8D-2956-4ABA-B539-E26832570749}" dt="2023-11-20T07:19:15.391" v="4537" actId="208"/>
          <ac:spMkLst>
            <pc:docMk/>
            <pc:sldMk cId="3142054829" sldId="270"/>
            <ac:spMk id="9" creationId="{C03D7182-37BC-022A-1D71-05E15A41A4CF}"/>
          </ac:spMkLst>
        </pc:spChg>
        <pc:spChg chg="add mod">
          <ac:chgData name="Sam William" userId="912bff7ce3571611" providerId="LiveId" clId="{DC35BA8D-2956-4ABA-B539-E26832570749}" dt="2023-11-20T07:19:39.473" v="4541" actId="208"/>
          <ac:spMkLst>
            <pc:docMk/>
            <pc:sldMk cId="3142054829" sldId="270"/>
            <ac:spMk id="10" creationId="{2A92792A-D01F-F5D9-D8B5-3D38D33A88D3}"/>
          </ac:spMkLst>
        </pc:spChg>
        <pc:spChg chg="add mod">
          <ac:chgData name="Sam William" userId="912bff7ce3571611" providerId="LiveId" clId="{DC35BA8D-2956-4ABA-B539-E26832570749}" dt="2023-11-20T07:19:59.010" v="4543" actId="208"/>
          <ac:spMkLst>
            <pc:docMk/>
            <pc:sldMk cId="3142054829" sldId="270"/>
            <ac:spMk id="11" creationId="{052D8BCB-D276-69B5-FDB0-AC30350AF94A}"/>
          </ac:spMkLst>
        </pc:spChg>
        <pc:spChg chg="add mod">
          <ac:chgData name="Sam William" userId="912bff7ce3571611" providerId="LiveId" clId="{DC35BA8D-2956-4ABA-B539-E26832570749}" dt="2023-11-20T07:19:25.098" v="4538" actId="208"/>
          <ac:spMkLst>
            <pc:docMk/>
            <pc:sldMk cId="3142054829" sldId="270"/>
            <ac:spMk id="12" creationId="{74DCB94A-14A6-8610-1D40-2471C911ADC2}"/>
          </ac:spMkLst>
        </pc:spChg>
        <pc:spChg chg="add mod">
          <ac:chgData name="Sam William" userId="912bff7ce3571611" providerId="LiveId" clId="{DC35BA8D-2956-4ABA-B539-E26832570749}" dt="2023-11-20T07:20:05.062" v="4544" actId="208"/>
          <ac:spMkLst>
            <pc:docMk/>
            <pc:sldMk cId="3142054829" sldId="270"/>
            <ac:spMk id="13" creationId="{3593D47F-2331-5CD6-DAF9-A9C1D95A8EAF}"/>
          </ac:spMkLst>
        </pc:spChg>
        <pc:spChg chg="add mod">
          <ac:chgData name="Sam William" userId="912bff7ce3571611" providerId="LiveId" clId="{DC35BA8D-2956-4ABA-B539-E26832570749}" dt="2023-11-20T07:19:35.284" v="4540" actId="208"/>
          <ac:spMkLst>
            <pc:docMk/>
            <pc:sldMk cId="3142054829" sldId="270"/>
            <ac:spMk id="14" creationId="{1027057F-9290-728E-C8AB-DA2D1FBD8A9B}"/>
          </ac:spMkLst>
        </pc:spChg>
        <pc:spChg chg="add mod">
          <ac:chgData name="Sam William" userId="912bff7ce3571611" providerId="LiveId" clId="{DC35BA8D-2956-4ABA-B539-E26832570749}" dt="2023-11-20T07:19:51.002" v="4542" actId="208"/>
          <ac:spMkLst>
            <pc:docMk/>
            <pc:sldMk cId="3142054829" sldId="270"/>
            <ac:spMk id="28" creationId="{5DF517D5-8582-31D7-EF6F-A92FC1163C99}"/>
          </ac:spMkLst>
        </pc:spChg>
        <pc:spChg chg="add mod">
          <ac:chgData name="Sam William" userId="912bff7ce3571611" providerId="LiveId" clId="{DC35BA8D-2956-4ABA-B539-E26832570749}" dt="2023-11-20T07:20:12.262" v="4545" actId="208"/>
          <ac:spMkLst>
            <pc:docMk/>
            <pc:sldMk cId="3142054829" sldId="270"/>
            <ac:spMk id="30" creationId="{FBFA99F2-4298-702E-1831-20961CC8B2A2}"/>
          </ac:spMkLst>
        </pc:spChg>
        <pc:spChg chg="add mod">
          <ac:chgData name="Sam William" userId="912bff7ce3571611" providerId="LiveId" clId="{DC35BA8D-2956-4ABA-B539-E26832570749}" dt="2023-11-20T07:20:18.902" v="4546" actId="208"/>
          <ac:spMkLst>
            <pc:docMk/>
            <pc:sldMk cId="3142054829" sldId="270"/>
            <ac:spMk id="31" creationId="{BDF213FF-D96F-665B-25C6-2E3609C509C0}"/>
          </ac:spMkLst>
        </pc:spChg>
        <pc:spChg chg="add mod">
          <ac:chgData name="Sam William" userId="912bff7ce3571611" providerId="LiveId" clId="{DC35BA8D-2956-4ABA-B539-E26832570749}" dt="2023-11-20T07:20:55.266" v="4550" actId="208"/>
          <ac:spMkLst>
            <pc:docMk/>
            <pc:sldMk cId="3142054829" sldId="270"/>
            <ac:spMk id="32" creationId="{1D571B13-5766-7B94-62F2-05DB62AA9042}"/>
          </ac:spMkLst>
        </pc:spChg>
        <pc:spChg chg="add mod">
          <ac:chgData name="Sam William" userId="912bff7ce3571611" providerId="LiveId" clId="{DC35BA8D-2956-4ABA-B539-E26832570749}" dt="2023-11-20T07:21:01.856" v="4551" actId="208"/>
          <ac:spMkLst>
            <pc:docMk/>
            <pc:sldMk cId="3142054829" sldId="270"/>
            <ac:spMk id="33" creationId="{00673B2A-846A-90C4-F8D4-B1AD9287D8D5}"/>
          </ac:spMkLst>
        </pc:spChg>
        <pc:spChg chg="add mod">
          <ac:chgData name="Sam William" userId="912bff7ce3571611" providerId="LiveId" clId="{DC35BA8D-2956-4ABA-B539-E26832570749}" dt="2023-11-20T07:20:27.287" v="4547" actId="208"/>
          <ac:spMkLst>
            <pc:docMk/>
            <pc:sldMk cId="3142054829" sldId="270"/>
            <ac:spMk id="34" creationId="{3B6FA1B1-FAB8-58B7-BF5A-4089E08A652F}"/>
          </ac:spMkLst>
        </pc:spChg>
        <pc:spChg chg="add mod">
          <ac:chgData name="Sam William" userId="912bff7ce3571611" providerId="LiveId" clId="{DC35BA8D-2956-4ABA-B539-E26832570749}" dt="2023-11-20T07:20:42.428" v="4548" actId="208"/>
          <ac:spMkLst>
            <pc:docMk/>
            <pc:sldMk cId="3142054829" sldId="270"/>
            <ac:spMk id="35" creationId="{EE341482-36B4-8C0D-D034-F46790D2D1B5}"/>
          </ac:spMkLst>
        </pc:spChg>
        <pc:spChg chg="add mod">
          <ac:chgData name="Sam William" userId="912bff7ce3571611" providerId="LiveId" clId="{DC35BA8D-2956-4ABA-B539-E26832570749}" dt="2023-11-20T07:04:42.228" v="4394" actId="20577"/>
          <ac:spMkLst>
            <pc:docMk/>
            <pc:sldMk cId="3142054829" sldId="270"/>
            <ac:spMk id="52" creationId="{BCDA03CE-BC95-F5DC-2CAF-8C3DB468630B}"/>
          </ac:spMkLst>
        </pc:spChg>
        <pc:spChg chg="add mod">
          <ac:chgData name="Sam William" userId="912bff7ce3571611" providerId="LiveId" clId="{DC35BA8D-2956-4ABA-B539-E26832570749}" dt="2023-11-20T07:04:59.994" v="4409" actId="255"/>
          <ac:spMkLst>
            <pc:docMk/>
            <pc:sldMk cId="3142054829" sldId="270"/>
            <ac:spMk id="53" creationId="{0C16F529-C9B0-A3BB-D214-4BAB9C437F9D}"/>
          </ac:spMkLst>
        </pc:spChg>
        <pc:spChg chg="add del">
          <ac:chgData name="Sam William" userId="912bff7ce3571611" providerId="LiveId" clId="{DC35BA8D-2956-4ABA-B539-E26832570749}" dt="2023-11-20T07:01:58.147" v="4336" actId="478"/>
          <ac:spMkLst>
            <pc:docMk/>
            <pc:sldMk cId="3142054829" sldId="270"/>
            <ac:spMk id="54" creationId="{42D2CF00-91D6-F84B-A2FC-3F4DE2F5F7F3}"/>
          </ac:spMkLst>
        </pc:spChg>
        <pc:spChg chg="add mod">
          <ac:chgData name="Sam William" userId="912bff7ce3571611" providerId="LiveId" clId="{DC35BA8D-2956-4ABA-B539-E26832570749}" dt="2023-11-20T07:04:31.745" v="4382" actId="113"/>
          <ac:spMkLst>
            <pc:docMk/>
            <pc:sldMk cId="3142054829" sldId="270"/>
            <ac:spMk id="55" creationId="{433DF253-C7B0-9709-9571-F2053579C894}"/>
          </ac:spMkLst>
        </pc:spChg>
        <pc:spChg chg="add mod">
          <ac:chgData name="Sam William" userId="912bff7ce3571611" providerId="LiveId" clId="{DC35BA8D-2956-4ABA-B539-E26832570749}" dt="2023-11-20T07:07:23.103" v="4434" actId="113"/>
          <ac:spMkLst>
            <pc:docMk/>
            <pc:sldMk cId="3142054829" sldId="270"/>
            <ac:spMk id="56" creationId="{72B214A9-B8F1-9B02-FABC-DAD4A29A15DF}"/>
          </ac:spMkLst>
        </pc:spChg>
        <pc:spChg chg="add mod">
          <ac:chgData name="Sam William" userId="912bff7ce3571611" providerId="LiveId" clId="{DC35BA8D-2956-4ABA-B539-E26832570749}" dt="2023-11-20T07:16:05.220" v="4499" actId="255"/>
          <ac:spMkLst>
            <pc:docMk/>
            <pc:sldMk cId="3142054829" sldId="270"/>
            <ac:spMk id="71" creationId="{330BD6C6-1799-A62D-0E72-26F0B85DB236}"/>
          </ac:spMkLst>
        </pc:spChg>
        <pc:spChg chg="add mod">
          <ac:chgData name="Sam William" userId="912bff7ce3571611" providerId="LiveId" clId="{DC35BA8D-2956-4ABA-B539-E26832570749}" dt="2023-11-20T07:13:53.678" v="4469" actId="113"/>
          <ac:spMkLst>
            <pc:docMk/>
            <pc:sldMk cId="3142054829" sldId="270"/>
            <ac:spMk id="72" creationId="{C2B35E17-4EC8-25DB-C0F8-BC3812EECDBB}"/>
          </ac:spMkLst>
        </pc:spChg>
        <pc:spChg chg="add mod">
          <ac:chgData name="Sam William" userId="912bff7ce3571611" providerId="LiveId" clId="{DC35BA8D-2956-4ABA-B539-E26832570749}" dt="2023-11-20T07:18:01.625" v="4533" actId="20577"/>
          <ac:spMkLst>
            <pc:docMk/>
            <pc:sldMk cId="3142054829" sldId="270"/>
            <ac:spMk id="73" creationId="{BFD0A15B-1B64-FE11-F898-40FC2D755BEC}"/>
          </ac:spMkLst>
        </pc:spChg>
        <pc:spChg chg="add mod">
          <ac:chgData name="Sam William" userId="912bff7ce3571611" providerId="LiveId" clId="{DC35BA8D-2956-4ABA-B539-E26832570749}" dt="2023-11-20T07:15:45.247" v="4488" actId="313"/>
          <ac:spMkLst>
            <pc:docMk/>
            <pc:sldMk cId="3142054829" sldId="270"/>
            <ac:spMk id="74" creationId="{F00A4E73-3ECA-7C47-CB43-28FBF4541A98}"/>
          </ac:spMkLst>
        </pc:spChg>
        <pc:spChg chg="add mod">
          <ac:chgData name="Sam William" userId="912bff7ce3571611" providerId="LiveId" clId="{DC35BA8D-2956-4ABA-B539-E26832570749}" dt="2023-11-20T07:19:00.813" v="4536" actId="255"/>
          <ac:spMkLst>
            <pc:docMk/>
            <pc:sldMk cId="3142054829" sldId="270"/>
            <ac:spMk id="75" creationId="{3D3F87B1-0C72-666A-497E-7D84BC92AA5E}"/>
          </ac:spMkLst>
        </pc:spChg>
        <pc:spChg chg="add del mod">
          <ac:chgData name="Sam William" userId="912bff7ce3571611" providerId="LiveId" clId="{DC35BA8D-2956-4ABA-B539-E26832570749}" dt="2023-11-20T07:23:14.020" v="4565"/>
          <ac:spMkLst>
            <pc:docMk/>
            <pc:sldMk cId="3142054829" sldId="270"/>
            <ac:spMk id="88" creationId="{CD7552E0-3561-0B9E-58CC-76EA1C5A96CE}"/>
          </ac:spMkLst>
        </pc:spChg>
        <pc:spChg chg="add mod">
          <ac:chgData name="Sam William" userId="912bff7ce3571611" providerId="LiveId" clId="{DC35BA8D-2956-4ABA-B539-E26832570749}" dt="2023-11-20T07:24:02.779" v="4602" actId="113"/>
          <ac:spMkLst>
            <pc:docMk/>
            <pc:sldMk cId="3142054829" sldId="270"/>
            <ac:spMk id="89" creationId="{3B6CA46E-727F-5887-766D-4069D233CDDB}"/>
          </ac:spMkLst>
        </pc:spChg>
        <pc:spChg chg="add mod">
          <ac:chgData name="Sam William" userId="912bff7ce3571611" providerId="LiveId" clId="{DC35BA8D-2956-4ABA-B539-E26832570749}" dt="2023-11-20T14:47:46.889" v="5369" actId="113"/>
          <ac:spMkLst>
            <pc:docMk/>
            <pc:sldMk cId="3142054829" sldId="270"/>
            <ac:spMk id="90" creationId="{5D2CAEDA-7691-2413-C5DB-DC00975C9E70}"/>
          </ac:spMkLst>
        </pc:spChg>
        <pc:cxnChg chg="add mod">
          <ac:chgData name="Sam William" userId="912bff7ce3571611" providerId="LiveId" clId="{DC35BA8D-2956-4ABA-B539-E26832570749}" dt="2023-11-20T06:44:10.819" v="4164" actId="13822"/>
          <ac:cxnSpMkLst>
            <pc:docMk/>
            <pc:sldMk cId="3142054829" sldId="270"/>
            <ac:cxnSpMk id="16" creationId="{44C7B5E7-A05A-2533-21F0-0F9BFDCE3A34}"/>
          </ac:cxnSpMkLst>
        </pc:cxnChg>
        <pc:cxnChg chg="add mod">
          <ac:chgData name="Sam William" userId="912bff7ce3571611" providerId="LiveId" clId="{DC35BA8D-2956-4ABA-B539-E26832570749}" dt="2023-11-20T06:44:19.983" v="4166" actId="13822"/>
          <ac:cxnSpMkLst>
            <pc:docMk/>
            <pc:sldMk cId="3142054829" sldId="270"/>
            <ac:cxnSpMk id="18" creationId="{89C88C86-9BAD-7FD6-1047-FAF7CB114D6E}"/>
          </ac:cxnSpMkLst>
        </pc:cxnChg>
        <pc:cxnChg chg="add mod">
          <ac:chgData name="Sam William" userId="912bff7ce3571611" providerId="LiveId" clId="{DC35BA8D-2956-4ABA-B539-E26832570749}" dt="2023-11-20T06:44:37.893" v="4170" actId="13822"/>
          <ac:cxnSpMkLst>
            <pc:docMk/>
            <pc:sldMk cId="3142054829" sldId="270"/>
            <ac:cxnSpMk id="20" creationId="{CF99DB12-246E-7168-A058-2030B7C027BF}"/>
          </ac:cxnSpMkLst>
        </pc:cxnChg>
        <pc:cxnChg chg="add mod">
          <ac:chgData name="Sam William" userId="912bff7ce3571611" providerId="LiveId" clId="{DC35BA8D-2956-4ABA-B539-E26832570749}" dt="2023-11-20T06:44:34.542" v="4169" actId="13822"/>
          <ac:cxnSpMkLst>
            <pc:docMk/>
            <pc:sldMk cId="3142054829" sldId="270"/>
            <ac:cxnSpMk id="22" creationId="{4EAB2AB2-6A49-CD64-18AF-42F9504D723A}"/>
          </ac:cxnSpMkLst>
        </pc:cxnChg>
        <pc:cxnChg chg="add mod">
          <ac:chgData name="Sam William" userId="912bff7ce3571611" providerId="LiveId" clId="{DC35BA8D-2956-4ABA-B539-E26832570749}" dt="2023-11-20T06:45:43.182" v="4180" actId="14100"/>
          <ac:cxnSpMkLst>
            <pc:docMk/>
            <pc:sldMk cId="3142054829" sldId="270"/>
            <ac:cxnSpMk id="24" creationId="{F7160A9B-9646-CF46-1006-3D3DDBA0F9AC}"/>
          </ac:cxnSpMkLst>
        </pc:cxnChg>
        <pc:cxnChg chg="add mod">
          <ac:chgData name="Sam William" userId="912bff7ce3571611" providerId="LiveId" clId="{DC35BA8D-2956-4ABA-B539-E26832570749}" dt="2023-11-20T06:45:05.062" v="4175" actId="1076"/>
          <ac:cxnSpMkLst>
            <pc:docMk/>
            <pc:sldMk cId="3142054829" sldId="270"/>
            <ac:cxnSpMk id="26" creationId="{23D00F99-042C-0649-60E6-80FF6A2955F9}"/>
          </ac:cxnSpMkLst>
        </pc:cxnChg>
        <pc:cxnChg chg="add mod">
          <ac:chgData name="Sam William" userId="912bff7ce3571611" providerId="LiveId" clId="{DC35BA8D-2956-4ABA-B539-E26832570749}" dt="2023-11-20T06:57:09.093" v="4318" actId="13822"/>
          <ac:cxnSpMkLst>
            <pc:docMk/>
            <pc:sldMk cId="3142054829" sldId="270"/>
            <ac:cxnSpMk id="37" creationId="{35AE2396-D895-089F-18CF-A23CA504FABC}"/>
          </ac:cxnSpMkLst>
        </pc:cxnChg>
        <pc:cxnChg chg="add mod">
          <ac:chgData name="Sam William" userId="912bff7ce3571611" providerId="LiveId" clId="{DC35BA8D-2956-4ABA-B539-E26832570749}" dt="2023-11-20T06:57:12.923" v="4319" actId="13822"/>
          <ac:cxnSpMkLst>
            <pc:docMk/>
            <pc:sldMk cId="3142054829" sldId="270"/>
            <ac:cxnSpMk id="39" creationId="{4C544117-ED34-1677-161E-51B6E9EB8F82}"/>
          </ac:cxnSpMkLst>
        </pc:cxnChg>
        <pc:cxnChg chg="add mod">
          <ac:chgData name="Sam William" userId="912bff7ce3571611" providerId="LiveId" clId="{DC35BA8D-2956-4ABA-B539-E26832570749}" dt="2023-11-20T06:57:16.873" v="4320" actId="13822"/>
          <ac:cxnSpMkLst>
            <pc:docMk/>
            <pc:sldMk cId="3142054829" sldId="270"/>
            <ac:cxnSpMk id="41" creationId="{C4068891-0FED-CA92-006D-84E7A85B2395}"/>
          </ac:cxnSpMkLst>
        </pc:cxnChg>
        <pc:cxnChg chg="add mod">
          <ac:chgData name="Sam William" userId="912bff7ce3571611" providerId="LiveId" clId="{DC35BA8D-2956-4ABA-B539-E26832570749}" dt="2023-11-20T06:57:20.194" v="4321" actId="13822"/>
          <ac:cxnSpMkLst>
            <pc:docMk/>
            <pc:sldMk cId="3142054829" sldId="270"/>
            <ac:cxnSpMk id="43" creationId="{13AAE6D7-9476-748E-913B-400698F5716B}"/>
          </ac:cxnSpMkLst>
        </pc:cxnChg>
        <pc:cxnChg chg="add mod">
          <ac:chgData name="Sam William" userId="912bff7ce3571611" providerId="LiveId" clId="{DC35BA8D-2956-4ABA-B539-E26832570749}" dt="2023-11-20T06:57:24.153" v="4322" actId="13822"/>
          <ac:cxnSpMkLst>
            <pc:docMk/>
            <pc:sldMk cId="3142054829" sldId="270"/>
            <ac:cxnSpMk id="45" creationId="{A2435C38-F7F1-D514-3E3C-BBA7A30F086E}"/>
          </ac:cxnSpMkLst>
        </pc:cxnChg>
        <pc:cxnChg chg="add mod">
          <ac:chgData name="Sam William" userId="912bff7ce3571611" providerId="LiveId" clId="{DC35BA8D-2956-4ABA-B539-E26832570749}" dt="2023-11-20T06:57:27.593" v="4323" actId="13822"/>
          <ac:cxnSpMkLst>
            <pc:docMk/>
            <pc:sldMk cId="3142054829" sldId="270"/>
            <ac:cxnSpMk id="47" creationId="{08D5BC23-81C8-8D6B-E0FD-9D55655A2643}"/>
          </ac:cxnSpMkLst>
        </pc:cxnChg>
        <pc:cxnChg chg="add mod">
          <ac:chgData name="Sam William" userId="912bff7ce3571611" providerId="LiveId" clId="{DC35BA8D-2956-4ABA-B539-E26832570749}" dt="2023-11-20T06:57:43.279" v="4325" actId="13822"/>
          <ac:cxnSpMkLst>
            <pc:docMk/>
            <pc:sldMk cId="3142054829" sldId="270"/>
            <ac:cxnSpMk id="49" creationId="{2A65BA6F-7782-B694-8356-32FA39414192}"/>
          </ac:cxnSpMkLst>
        </pc:cxnChg>
        <pc:cxnChg chg="add mod">
          <ac:chgData name="Sam William" userId="912bff7ce3571611" providerId="LiveId" clId="{DC35BA8D-2956-4ABA-B539-E26832570749}" dt="2023-11-20T06:57:51.902" v="4327" actId="13822"/>
          <ac:cxnSpMkLst>
            <pc:docMk/>
            <pc:sldMk cId="3142054829" sldId="270"/>
            <ac:cxnSpMk id="51" creationId="{D50216CB-5AE4-01D0-BBFC-1F30DB997E1E}"/>
          </ac:cxnSpMkLst>
        </pc:cxnChg>
        <pc:cxnChg chg="add mod">
          <ac:chgData name="Sam William" userId="912bff7ce3571611" providerId="LiveId" clId="{DC35BA8D-2956-4ABA-B539-E26832570749}" dt="2023-11-20T07:06:28.362" v="4415" actId="13822"/>
          <ac:cxnSpMkLst>
            <pc:docMk/>
            <pc:sldMk cId="3142054829" sldId="270"/>
            <ac:cxnSpMk id="58" creationId="{A627AE7D-A54D-E6C2-1DCD-732D91FD080D}"/>
          </ac:cxnSpMkLst>
        </pc:cxnChg>
        <pc:cxnChg chg="add mod">
          <ac:chgData name="Sam William" userId="912bff7ce3571611" providerId="LiveId" clId="{DC35BA8D-2956-4ABA-B539-E26832570749}" dt="2023-11-20T07:06:54.175" v="4419" actId="13822"/>
          <ac:cxnSpMkLst>
            <pc:docMk/>
            <pc:sldMk cId="3142054829" sldId="270"/>
            <ac:cxnSpMk id="60" creationId="{50ABE34C-737C-D0FA-44E7-6A75A6CF1554}"/>
          </ac:cxnSpMkLst>
        </pc:cxnChg>
        <pc:cxnChg chg="add mod">
          <ac:chgData name="Sam William" userId="912bff7ce3571611" providerId="LiveId" clId="{DC35BA8D-2956-4ABA-B539-E26832570749}" dt="2023-11-20T07:06:50.518" v="4418" actId="13822"/>
          <ac:cxnSpMkLst>
            <pc:docMk/>
            <pc:sldMk cId="3142054829" sldId="270"/>
            <ac:cxnSpMk id="62" creationId="{3984A478-422B-9151-1C85-EC9568607693}"/>
          </ac:cxnSpMkLst>
        </pc:cxnChg>
        <pc:cxnChg chg="add mod">
          <ac:chgData name="Sam William" userId="912bff7ce3571611" providerId="LiveId" clId="{DC35BA8D-2956-4ABA-B539-E26832570749}" dt="2023-11-20T07:07:46.027" v="4436" actId="13822"/>
          <ac:cxnSpMkLst>
            <pc:docMk/>
            <pc:sldMk cId="3142054829" sldId="270"/>
            <ac:cxnSpMk id="64" creationId="{49639920-4174-2EE8-5578-69E3D514D1FA}"/>
          </ac:cxnSpMkLst>
        </pc:cxnChg>
        <pc:cxnChg chg="add mod">
          <ac:chgData name="Sam William" userId="912bff7ce3571611" providerId="LiveId" clId="{DC35BA8D-2956-4ABA-B539-E26832570749}" dt="2023-11-20T07:07:54.328" v="4438" actId="13822"/>
          <ac:cxnSpMkLst>
            <pc:docMk/>
            <pc:sldMk cId="3142054829" sldId="270"/>
            <ac:cxnSpMk id="66" creationId="{71E3AC14-A960-E455-78A8-36DE300ED99B}"/>
          </ac:cxnSpMkLst>
        </pc:cxnChg>
        <pc:cxnChg chg="add mod">
          <ac:chgData name="Sam William" userId="912bff7ce3571611" providerId="LiveId" clId="{DC35BA8D-2956-4ABA-B539-E26832570749}" dt="2023-11-20T07:08:23.840" v="4440" actId="13822"/>
          <ac:cxnSpMkLst>
            <pc:docMk/>
            <pc:sldMk cId="3142054829" sldId="270"/>
            <ac:cxnSpMk id="68" creationId="{4C8344BD-8BAC-D666-0B91-A83CBDC409DD}"/>
          </ac:cxnSpMkLst>
        </pc:cxnChg>
        <pc:cxnChg chg="add mod">
          <ac:chgData name="Sam William" userId="912bff7ce3571611" providerId="LiveId" clId="{DC35BA8D-2956-4ABA-B539-E26832570749}" dt="2023-11-20T07:08:33.956" v="4442" actId="13822"/>
          <ac:cxnSpMkLst>
            <pc:docMk/>
            <pc:sldMk cId="3142054829" sldId="270"/>
            <ac:cxnSpMk id="70" creationId="{4F964F40-6AA5-69FA-4FC1-950905E5775D}"/>
          </ac:cxnSpMkLst>
        </pc:cxnChg>
        <pc:cxnChg chg="add mod">
          <ac:chgData name="Sam William" userId="912bff7ce3571611" providerId="LiveId" clId="{DC35BA8D-2956-4ABA-B539-E26832570749}" dt="2023-11-20T07:21:48.621" v="4561" actId="13822"/>
          <ac:cxnSpMkLst>
            <pc:docMk/>
            <pc:sldMk cId="3142054829" sldId="270"/>
            <ac:cxnSpMk id="77" creationId="{7A370247-DA09-FDBF-A60A-81843EE55336}"/>
          </ac:cxnSpMkLst>
        </pc:cxnChg>
        <pc:cxnChg chg="add mod">
          <ac:chgData name="Sam William" userId="912bff7ce3571611" providerId="LiveId" clId="{DC35BA8D-2956-4ABA-B539-E26832570749}" dt="2023-11-20T07:21:23.072" v="4554" actId="13822"/>
          <ac:cxnSpMkLst>
            <pc:docMk/>
            <pc:sldMk cId="3142054829" sldId="270"/>
            <ac:cxnSpMk id="79" creationId="{F5A2AEF7-CC01-1A5D-91EB-DC55AE2C8F69}"/>
          </ac:cxnSpMkLst>
        </pc:cxnChg>
        <pc:cxnChg chg="add del">
          <ac:chgData name="Sam William" userId="912bff7ce3571611" providerId="LiveId" clId="{DC35BA8D-2956-4ABA-B539-E26832570749}" dt="2023-11-20T07:21:28.553" v="4556" actId="11529"/>
          <ac:cxnSpMkLst>
            <pc:docMk/>
            <pc:sldMk cId="3142054829" sldId="270"/>
            <ac:cxnSpMk id="81" creationId="{E05CFC83-957F-2329-5225-7E2E992F3B39}"/>
          </ac:cxnSpMkLst>
        </pc:cxnChg>
        <pc:cxnChg chg="add mod">
          <ac:chgData name="Sam William" userId="912bff7ce3571611" providerId="LiveId" clId="{DC35BA8D-2956-4ABA-B539-E26832570749}" dt="2023-11-20T07:21:54.589" v="4562" actId="13822"/>
          <ac:cxnSpMkLst>
            <pc:docMk/>
            <pc:sldMk cId="3142054829" sldId="270"/>
            <ac:cxnSpMk id="83" creationId="{967879F1-D535-CAB8-0B63-F63F54617E57}"/>
          </ac:cxnSpMkLst>
        </pc:cxnChg>
        <pc:cxnChg chg="add mod">
          <ac:chgData name="Sam William" userId="912bff7ce3571611" providerId="LiveId" clId="{DC35BA8D-2956-4ABA-B539-E26832570749}" dt="2023-11-20T07:21:54.589" v="4562" actId="13822"/>
          <ac:cxnSpMkLst>
            <pc:docMk/>
            <pc:sldMk cId="3142054829" sldId="270"/>
            <ac:cxnSpMk id="85" creationId="{036E5045-0600-D947-9E7C-F8CB5BD099C9}"/>
          </ac:cxnSpMkLst>
        </pc:cxnChg>
        <pc:cxnChg chg="add mod">
          <ac:chgData name="Sam William" userId="912bff7ce3571611" providerId="LiveId" clId="{DC35BA8D-2956-4ABA-B539-E26832570749}" dt="2023-11-20T07:21:45.753" v="4560" actId="13822"/>
          <ac:cxnSpMkLst>
            <pc:docMk/>
            <pc:sldMk cId="3142054829" sldId="270"/>
            <ac:cxnSpMk id="87" creationId="{F58B48B6-D76C-3A2A-B3B0-CD0DB0BBDF23}"/>
          </ac:cxnSpMkLst>
        </pc:cxnChg>
        <pc:cxnChg chg="add mod">
          <ac:chgData name="Sam William" userId="912bff7ce3571611" providerId="LiveId" clId="{DC35BA8D-2956-4ABA-B539-E26832570749}" dt="2023-11-20T14:47:42.786" v="5368" actId="1076"/>
          <ac:cxnSpMkLst>
            <pc:docMk/>
            <pc:sldMk cId="3142054829" sldId="270"/>
            <ac:cxnSpMk id="92" creationId="{E41BC8F4-11B8-36A6-3038-F4D2CE6D8EA4}"/>
          </ac:cxnSpMkLst>
        </pc:cxnChg>
      </pc:sldChg>
      <pc:sldChg chg="addSp delSp modSp new del mod modClrScheme chgLayout">
        <pc:chgData name="Sam William" userId="912bff7ce3571611" providerId="LiveId" clId="{DC35BA8D-2956-4ABA-B539-E26832570749}" dt="2023-11-20T07:33:58.235" v="4642" actId="47"/>
        <pc:sldMkLst>
          <pc:docMk/>
          <pc:sldMk cId="1888714386" sldId="271"/>
        </pc:sldMkLst>
        <pc:spChg chg="add mod ord">
          <ac:chgData name="Sam William" userId="912bff7ce3571611" providerId="LiveId" clId="{DC35BA8D-2956-4ABA-B539-E26832570749}" dt="2023-11-20T07:27:22.067" v="4641" actId="14100"/>
          <ac:spMkLst>
            <pc:docMk/>
            <pc:sldMk cId="1888714386" sldId="271"/>
            <ac:spMk id="2" creationId="{54732991-D716-FE45-3E35-0A926BA101EB}"/>
          </ac:spMkLst>
        </pc:spChg>
        <pc:spChg chg="add del mod">
          <ac:chgData name="Sam William" userId="912bff7ce3571611" providerId="LiveId" clId="{DC35BA8D-2956-4ABA-B539-E26832570749}" dt="2023-11-20T07:26:48.632" v="4636" actId="478"/>
          <ac:spMkLst>
            <pc:docMk/>
            <pc:sldMk cId="1888714386" sldId="271"/>
            <ac:spMk id="3" creationId="{9D3A3BC0-E2AA-E75D-0DB0-E7DE947EDDD3}"/>
          </ac:spMkLst>
        </pc:spChg>
      </pc:sldChg>
      <pc:sldChg chg="addSp modSp new mod ord">
        <pc:chgData name="Sam William" userId="912bff7ce3571611" providerId="LiveId" clId="{DC35BA8D-2956-4ABA-B539-E26832570749}" dt="2023-11-20T18:25:45.493" v="6545" actId="20577"/>
        <pc:sldMkLst>
          <pc:docMk/>
          <pc:sldMk cId="2842696893" sldId="271"/>
        </pc:sldMkLst>
        <pc:spChg chg="mod">
          <ac:chgData name="Sam William" userId="912bff7ce3571611" providerId="LiveId" clId="{DC35BA8D-2956-4ABA-B539-E26832570749}" dt="2023-11-20T07:34:47.012" v="4660" actId="1076"/>
          <ac:spMkLst>
            <pc:docMk/>
            <pc:sldMk cId="2842696893" sldId="271"/>
            <ac:spMk id="2" creationId="{6D82F473-2260-8566-0556-72418BC7B9B1}"/>
          </ac:spMkLst>
        </pc:spChg>
        <pc:spChg chg="add mod">
          <ac:chgData name="Sam William" userId="912bff7ce3571611" providerId="LiveId" clId="{DC35BA8D-2956-4ABA-B539-E26832570749}" dt="2023-11-20T18:25:45.493" v="6545" actId="20577"/>
          <ac:spMkLst>
            <pc:docMk/>
            <pc:sldMk cId="2842696893" sldId="271"/>
            <ac:spMk id="3" creationId="{DDC4CE9E-D9A7-F983-5CAB-4E055F9A5B6B}"/>
          </ac:spMkLst>
        </pc:spChg>
        <pc:spChg chg="add mod">
          <ac:chgData name="Sam William" userId="912bff7ce3571611" providerId="LiveId" clId="{DC35BA8D-2956-4ABA-B539-E26832570749}" dt="2023-11-20T07:38:47.875" v="4682" actId="20577"/>
          <ac:spMkLst>
            <pc:docMk/>
            <pc:sldMk cId="2842696893" sldId="271"/>
            <ac:spMk id="4" creationId="{EC9FD51D-380B-D8AB-028F-3133429F9F0E}"/>
          </ac:spMkLst>
        </pc:spChg>
        <pc:spChg chg="add mod">
          <ac:chgData name="Sam William" userId="912bff7ce3571611" providerId="LiveId" clId="{DC35BA8D-2956-4ABA-B539-E26832570749}" dt="2023-11-20T07:41:25.686" v="4687" actId="255"/>
          <ac:spMkLst>
            <pc:docMk/>
            <pc:sldMk cId="2842696893" sldId="271"/>
            <ac:spMk id="5" creationId="{D86DBF21-EE5D-1E61-E8C2-4A357532A311}"/>
          </ac:spMkLst>
        </pc:spChg>
      </pc:sldChg>
      <pc:sldChg chg="addSp delSp modSp new mod modClrScheme chgLayout">
        <pc:chgData name="Sam William" userId="912bff7ce3571611" providerId="LiveId" clId="{DC35BA8D-2956-4ABA-B539-E26832570749}" dt="2023-11-20T07:45:59.233" v="4719" actId="255"/>
        <pc:sldMkLst>
          <pc:docMk/>
          <pc:sldMk cId="327789306" sldId="272"/>
        </pc:sldMkLst>
        <pc:spChg chg="del">
          <ac:chgData name="Sam William" userId="912bff7ce3571611" providerId="LiveId" clId="{DC35BA8D-2956-4ABA-B539-E26832570749}" dt="2023-11-20T07:42:01.306" v="4691" actId="700"/>
          <ac:spMkLst>
            <pc:docMk/>
            <pc:sldMk cId="327789306" sldId="272"/>
            <ac:spMk id="2" creationId="{D1B6F5C1-8B95-6C08-0AB0-8557BCB22949}"/>
          </ac:spMkLst>
        </pc:spChg>
        <pc:spChg chg="add mod">
          <ac:chgData name="Sam William" userId="912bff7ce3571611" providerId="LiveId" clId="{DC35BA8D-2956-4ABA-B539-E26832570749}" dt="2023-11-20T07:42:43.076" v="4698" actId="14100"/>
          <ac:spMkLst>
            <pc:docMk/>
            <pc:sldMk cId="327789306" sldId="272"/>
            <ac:spMk id="3" creationId="{29CFFF6D-9F3D-60CB-84DA-E6DA523AA879}"/>
          </ac:spMkLst>
        </pc:spChg>
        <pc:spChg chg="add mod">
          <ac:chgData name="Sam William" userId="912bff7ce3571611" providerId="LiveId" clId="{DC35BA8D-2956-4ABA-B539-E26832570749}" dt="2023-11-20T07:43:35.504" v="4705" actId="1076"/>
          <ac:spMkLst>
            <pc:docMk/>
            <pc:sldMk cId="327789306" sldId="272"/>
            <ac:spMk id="4" creationId="{9CBE4361-285D-92F6-2516-BEE5E0350B3A}"/>
          </ac:spMkLst>
        </pc:spChg>
        <pc:spChg chg="add mod">
          <ac:chgData name="Sam William" userId="912bff7ce3571611" providerId="LiveId" clId="{DC35BA8D-2956-4ABA-B539-E26832570749}" dt="2023-11-20T07:45:05.530" v="4712" actId="255"/>
          <ac:spMkLst>
            <pc:docMk/>
            <pc:sldMk cId="327789306" sldId="272"/>
            <ac:spMk id="5" creationId="{179E04AD-3953-09F6-403C-E4A10E6DBC1F}"/>
          </ac:spMkLst>
        </pc:spChg>
        <pc:spChg chg="add mod">
          <ac:chgData name="Sam William" userId="912bff7ce3571611" providerId="LiveId" clId="{DC35BA8D-2956-4ABA-B539-E26832570749}" dt="2023-11-20T07:45:59.233" v="4719" actId="255"/>
          <ac:spMkLst>
            <pc:docMk/>
            <pc:sldMk cId="327789306" sldId="272"/>
            <ac:spMk id="6" creationId="{D69CA075-6CB6-DAE7-BA90-51A28C8830E1}"/>
          </ac:spMkLst>
        </pc:spChg>
      </pc:sldChg>
      <pc:sldChg chg="addSp delSp modSp new mod modClrScheme chgLayout">
        <pc:chgData name="Sam William" userId="912bff7ce3571611" providerId="LiveId" clId="{DC35BA8D-2956-4ABA-B539-E26832570749}" dt="2023-11-20T07:55:43.463" v="4790" actId="20577"/>
        <pc:sldMkLst>
          <pc:docMk/>
          <pc:sldMk cId="764689815" sldId="273"/>
        </pc:sldMkLst>
        <pc:spChg chg="add mod">
          <ac:chgData name="Sam William" userId="912bff7ce3571611" providerId="LiveId" clId="{DC35BA8D-2956-4ABA-B539-E26832570749}" dt="2023-11-20T07:52:22.802" v="4746" actId="2711"/>
          <ac:spMkLst>
            <pc:docMk/>
            <pc:sldMk cId="764689815" sldId="273"/>
            <ac:spMk id="2" creationId="{0421D1BF-D20D-795F-E0DC-9FDDE2B6EE59}"/>
          </ac:spMkLst>
        </pc:spChg>
        <pc:spChg chg="add del mod">
          <ac:chgData name="Sam William" userId="912bff7ce3571611" providerId="LiveId" clId="{DC35BA8D-2956-4ABA-B539-E26832570749}" dt="2023-11-20T07:52:29.093" v="4747" actId="478"/>
          <ac:spMkLst>
            <pc:docMk/>
            <pc:sldMk cId="764689815" sldId="273"/>
            <ac:spMk id="3" creationId="{4C41E56D-BB46-3D32-C357-AD1FECB47BEB}"/>
          </ac:spMkLst>
        </pc:spChg>
        <pc:spChg chg="add mod">
          <ac:chgData name="Sam William" userId="912bff7ce3571611" providerId="LiveId" clId="{DC35BA8D-2956-4ABA-B539-E26832570749}" dt="2023-11-20T07:54:44.865" v="4761" actId="255"/>
          <ac:spMkLst>
            <pc:docMk/>
            <pc:sldMk cId="764689815" sldId="273"/>
            <ac:spMk id="4" creationId="{CF08B6BD-018C-C304-76B1-A46787C8CEC0}"/>
          </ac:spMkLst>
        </pc:spChg>
        <pc:spChg chg="add mod">
          <ac:chgData name="Sam William" userId="912bff7ce3571611" providerId="LiveId" clId="{DC35BA8D-2956-4ABA-B539-E26832570749}" dt="2023-11-20T07:55:43.463" v="4790" actId="20577"/>
          <ac:spMkLst>
            <pc:docMk/>
            <pc:sldMk cId="764689815" sldId="273"/>
            <ac:spMk id="5" creationId="{7294CE32-8926-A0A8-49C3-DAACEE4C703A}"/>
          </ac:spMkLst>
        </pc:spChg>
      </pc:sldChg>
      <pc:sldChg chg="addSp delSp modSp new mod modClrScheme chgLayout">
        <pc:chgData name="Sam William" userId="912bff7ce3571611" providerId="LiveId" clId="{DC35BA8D-2956-4ABA-B539-E26832570749}" dt="2023-11-20T07:59:15.241" v="4828" actId="255"/>
        <pc:sldMkLst>
          <pc:docMk/>
          <pc:sldMk cId="2628270260" sldId="274"/>
        </pc:sldMkLst>
        <pc:spChg chg="del">
          <ac:chgData name="Sam William" userId="912bff7ce3571611" providerId="LiveId" clId="{DC35BA8D-2956-4ABA-B539-E26832570749}" dt="2023-11-20T07:56:11.762" v="4792" actId="700"/>
          <ac:spMkLst>
            <pc:docMk/>
            <pc:sldMk cId="2628270260" sldId="274"/>
            <ac:spMk id="2" creationId="{8987BD8C-CF4C-7139-48B7-69578A36A252}"/>
          </ac:spMkLst>
        </pc:spChg>
        <pc:spChg chg="del">
          <ac:chgData name="Sam William" userId="912bff7ce3571611" providerId="LiveId" clId="{DC35BA8D-2956-4ABA-B539-E26832570749}" dt="2023-11-20T07:56:11.762" v="4792" actId="700"/>
          <ac:spMkLst>
            <pc:docMk/>
            <pc:sldMk cId="2628270260" sldId="274"/>
            <ac:spMk id="3" creationId="{CCC19865-E6E6-9CDE-269A-6F36F67CB843}"/>
          </ac:spMkLst>
        </pc:spChg>
        <pc:spChg chg="add mod">
          <ac:chgData name="Sam William" userId="912bff7ce3571611" providerId="LiveId" clId="{DC35BA8D-2956-4ABA-B539-E26832570749}" dt="2023-11-20T07:57:33.039" v="4800" actId="20577"/>
          <ac:spMkLst>
            <pc:docMk/>
            <pc:sldMk cId="2628270260" sldId="274"/>
            <ac:spMk id="4" creationId="{5147BED7-AECE-1D9F-2793-580B6F83FC90}"/>
          </ac:spMkLst>
        </pc:spChg>
        <pc:spChg chg="add mod">
          <ac:chgData name="Sam William" userId="912bff7ce3571611" providerId="LiveId" clId="{DC35BA8D-2956-4ABA-B539-E26832570749}" dt="2023-11-20T07:59:15.241" v="4828" actId="255"/>
          <ac:spMkLst>
            <pc:docMk/>
            <pc:sldMk cId="2628270260" sldId="274"/>
            <ac:spMk id="5" creationId="{D8B310C2-0D6D-EA3D-48CB-B8B68495D74F}"/>
          </ac:spMkLst>
        </pc:spChg>
      </pc:sldChg>
      <pc:sldChg chg="addSp modSp new mod">
        <pc:chgData name="Sam William" userId="912bff7ce3571611" providerId="LiveId" clId="{DC35BA8D-2956-4ABA-B539-E26832570749}" dt="2023-11-20T08:06:12.524" v="4848" actId="20577"/>
        <pc:sldMkLst>
          <pc:docMk/>
          <pc:sldMk cId="1357541203" sldId="275"/>
        </pc:sldMkLst>
        <pc:spChg chg="add mod">
          <ac:chgData name="Sam William" userId="912bff7ce3571611" providerId="LiveId" clId="{DC35BA8D-2956-4ABA-B539-E26832570749}" dt="2023-11-20T08:00:31.880" v="4835" actId="255"/>
          <ac:spMkLst>
            <pc:docMk/>
            <pc:sldMk cId="1357541203" sldId="275"/>
            <ac:spMk id="2" creationId="{AF37298C-DD00-ABE0-63C7-2678B23649F0}"/>
          </ac:spMkLst>
        </pc:spChg>
        <pc:spChg chg="add mod">
          <ac:chgData name="Sam William" userId="912bff7ce3571611" providerId="LiveId" clId="{DC35BA8D-2956-4ABA-B539-E26832570749}" dt="2023-11-20T08:06:12.524" v="4848" actId="20577"/>
          <ac:spMkLst>
            <pc:docMk/>
            <pc:sldMk cId="1357541203" sldId="275"/>
            <ac:spMk id="5" creationId="{F9C2C05D-FDBB-44F3-0A78-C5C0F0CCDE6B}"/>
          </ac:spMkLst>
        </pc:spChg>
        <pc:picChg chg="add mod">
          <ac:chgData name="Sam William" userId="912bff7ce3571611" providerId="LiveId" clId="{DC35BA8D-2956-4ABA-B539-E26832570749}" dt="2023-11-20T08:05:01.782" v="4840" actId="1076"/>
          <ac:picMkLst>
            <pc:docMk/>
            <pc:sldMk cId="1357541203" sldId="275"/>
            <ac:picMk id="4" creationId="{FFBB00A6-0E52-BC34-EDF8-7E1133DC2CAA}"/>
          </ac:picMkLst>
        </pc:picChg>
      </pc:sldChg>
      <pc:sldChg chg="addSp modSp new mod">
        <pc:chgData name="Sam William" userId="912bff7ce3571611" providerId="LiveId" clId="{DC35BA8D-2956-4ABA-B539-E26832570749}" dt="2023-11-20T08:21:38.493" v="4907" actId="20577"/>
        <pc:sldMkLst>
          <pc:docMk/>
          <pc:sldMk cId="3264077512" sldId="276"/>
        </pc:sldMkLst>
        <pc:spChg chg="add mod">
          <ac:chgData name="Sam William" userId="912bff7ce3571611" providerId="LiveId" clId="{DC35BA8D-2956-4ABA-B539-E26832570749}" dt="2023-11-20T08:10:28.436" v="4866" actId="1076"/>
          <ac:spMkLst>
            <pc:docMk/>
            <pc:sldMk cId="3264077512" sldId="276"/>
            <ac:spMk id="2" creationId="{1FB51915-41FD-5C27-D465-56668F355DDB}"/>
          </ac:spMkLst>
        </pc:spChg>
        <pc:spChg chg="add mod">
          <ac:chgData name="Sam William" userId="912bff7ce3571611" providerId="LiveId" clId="{DC35BA8D-2956-4ABA-B539-E26832570749}" dt="2023-11-20T08:21:38.493" v="4907" actId="20577"/>
          <ac:spMkLst>
            <pc:docMk/>
            <pc:sldMk cId="3264077512" sldId="276"/>
            <ac:spMk id="7" creationId="{B401CF6A-6061-C06E-0AC9-9C9FB1B4ED69}"/>
          </ac:spMkLst>
        </pc:spChg>
        <pc:picChg chg="add mod">
          <ac:chgData name="Sam William" userId="912bff7ce3571611" providerId="LiveId" clId="{DC35BA8D-2956-4ABA-B539-E26832570749}" dt="2023-11-20T08:11:04.681" v="4870" actId="1076"/>
          <ac:picMkLst>
            <pc:docMk/>
            <pc:sldMk cId="3264077512" sldId="276"/>
            <ac:picMk id="4" creationId="{6822E5F1-89C4-3494-4E34-C20545983A12}"/>
          </ac:picMkLst>
        </pc:picChg>
        <pc:picChg chg="add mod">
          <ac:chgData name="Sam William" userId="912bff7ce3571611" providerId="LiveId" clId="{DC35BA8D-2956-4ABA-B539-E26832570749}" dt="2023-11-20T08:11:06.829" v="4871" actId="1076"/>
          <ac:picMkLst>
            <pc:docMk/>
            <pc:sldMk cId="3264077512" sldId="276"/>
            <ac:picMk id="6" creationId="{0A870E54-897A-B082-2C6F-4CA2152EEF26}"/>
          </ac:picMkLst>
        </pc:picChg>
      </pc:sldChg>
      <pc:sldChg chg="addSp delSp modSp new mod">
        <pc:chgData name="Sam William" userId="912bff7ce3571611" providerId="LiveId" clId="{DC35BA8D-2956-4ABA-B539-E26832570749}" dt="2023-11-20T08:21:45.549" v="4909" actId="20577"/>
        <pc:sldMkLst>
          <pc:docMk/>
          <pc:sldMk cId="3574387105" sldId="277"/>
        </pc:sldMkLst>
        <pc:spChg chg="add mod">
          <ac:chgData name="Sam William" userId="912bff7ce3571611" providerId="LiveId" clId="{DC35BA8D-2956-4ABA-B539-E26832570749}" dt="2023-11-20T08:15:20.912" v="4887" actId="255"/>
          <ac:spMkLst>
            <pc:docMk/>
            <pc:sldMk cId="3574387105" sldId="277"/>
            <ac:spMk id="2" creationId="{9527CBC0-C143-592A-A7B3-45260230DA65}"/>
          </ac:spMkLst>
        </pc:spChg>
        <pc:spChg chg="add mod">
          <ac:chgData name="Sam William" userId="912bff7ce3571611" providerId="LiveId" clId="{DC35BA8D-2956-4ABA-B539-E26832570749}" dt="2023-11-20T08:21:45.549" v="4909" actId="20577"/>
          <ac:spMkLst>
            <pc:docMk/>
            <pc:sldMk cId="3574387105" sldId="277"/>
            <ac:spMk id="9" creationId="{A35B8F04-7ECD-28E2-53ED-2DC65473C5E8}"/>
          </ac:spMkLst>
        </pc:spChg>
        <pc:picChg chg="add del mod">
          <ac:chgData name="Sam William" userId="912bff7ce3571611" providerId="LiveId" clId="{DC35BA8D-2956-4ABA-B539-E26832570749}" dt="2023-11-20T08:18:33.996" v="4889" actId="478"/>
          <ac:picMkLst>
            <pc:docMk/>
            <pc:sldMk cId="3574387105" sldId="277"/>
            <ac:picMk id="4" creationId="{93A096C4-E6C9-1873-26E1-FD847CDCBCF7}"/>
          </ac:picMkLst>
        </pc:picChg>
        <pc:picChg chg="add mod">
          <ac:chgData name="Sam William" userId="912bff7ce3571611" providerId="LiveId" clId="{DC35BA8D-2956-4ABA-B539-E26832570749}" dt="2023-11-20T08:20:11.153" v="4896" actId="14100"/>
          <ac:picMkLst>
            <pc:docMk/>
            <pc:sldMk cId="3574387105" sldId="277"/>
            <ac:picMk id="6" creationId="{B3795C4D-AD35-32FD-657B-2DC1F6800B9B}"/>
          </ac:picMkLst>
        </pc:picChg>
        <pc:picChg chg="add mod">
          <ac:chgData name="Sam William" userId="912bff7ce3571611" providerId="LiveId" clId="{DC35BA8D-2956-4ABA-B539-E26832570749}" dt="2023-11-20T08:20:13.309" v="4897" actId="1076"/>
          <ac:picMkLst>
            <pc:docMk/>
            <pc:sldMk cId="3574387105" sldId="277"/>
            <ac:picMk id="8" creationId="{80431003-250B-4729-3C2D-6D579C472A9E}"/>
          </ac:picMkLst>
        </pc:picChg>
      </pc:sldChg>
      <pc:sldChg chg="addSp modSp new mod">
        <pc:chgData name="Sam William" userId="912bff7ce3571611" providerId="LiveId" clId="{DC35BA8D-2956-4ABA-B539-E26832570749}" dt="2023-11-20T08:26:10.715" v="4940" actId="20577"/>
        <pc:sldMkLst>
          <pc:docMk/>
          <pc:sldMk cId="3280331890" sldId="278"/>
        </pc:sldMkLst>
        <pc:spChg chg="add mod">
          <ac:chgData name="Sam William" userId="912bff7ce3571611" providerId="LiveId" clId="{DC35BA8D-2956-4ABA-B539-E26832570749}" dt="2023-11-20T08:22:37.693" v="4919" actId="20577"/>
          <ac:spMkLst>
            <pc:docMk/>
            <pc:sldMk cId="3280331890" sldId="278"/>
            <ac:spMk id="2" creationId="{81F4665C-E466-3773-6800-97E7188290D6}"/>
          </ac:spMkLst>
        </pc:spChg>
        <pc:spChg chg="add mod">
          <ac:chgData name="Sam William" userId="912bff7ce3571611" providerId="LiveId" clId="{DC35BA8D-2956-4ABA-B539-E26832570749}" dt="2023-11-20T08:26:10.715" v="4940" actId="20577"/>
          <ac:spMkLst>
            <pc:docMk/>
            <pc:sldMk cId="3280331890" sldId="278"/>
            <ac:spMk id="7" creationId="{ACD52A84-2834-C76D-33A9-7F398C522590}"/>
          </ac:spMkLst>
        </pc:spChg>
        <pc:picChg chg="add mod">
          <ac:chgData name="Sam William" userId="912bff7ce3571611" providerId="LiveId" clId="{DC35BA8D-2956-4ABA-B539-E26832570749}" dt="2023-11-20T08:25:09.650" v="4933" actId="1076"/>
          <ac:picMkLst>
            <pc:docMk/>
            <pc:sldMk cId="3280331890" sldId="278"/>
            <ac:picMk id="4" creationId="{7D08B017-0A36-B1A2-8444-A24B52E57B99}"/>
          </ac:picMkLst>
        </pc:picChg>
        <pc:picChg chg="add mod">
          <ac:chgData name="Sam William" userId="912bff7ce3571611" providerId="LiveId" clId="{DC35BA8D-2956-4ABA-B539-E26832570749}" dt="2023-11-20T08:25:05.948" v="4932" actId="1076"/>
          <ac:picMkLst>
            <pc:docMk/>
            <pc:sldMk cId="3280331890" sldId="278"/>
            <ac:picMk id="6" creationId="{84644FB6-7BA1-0B0D-F29A-913ADC54933E}"/>
          </ac:picMkLst>
        </pc:picChg>
      </pc:sldChg>
      <pc:sldChg chg="addSp modSp new mod">
        <pc:chgData name="Sam William" userId="912bff7ce3571611" providerId="LiveId" clId="{DC35BA8D-2956-4ABA-B539-E26832570749}" dt="2023-11-20T08:34:51.453" v="4995" actId="1076"/>
        <pc:sldMkLst>
          <pc:docMk/>
          <pc:sldMk cId="3680617563" sldId="279"/>
        </pc:sldMkLst>
        <pc:spChg chg="add mod">
          <ac:chgData name="Sam William" userId="912bff7ce3571611" providerId="LiveId" clId="{DC35BA8D-2956-4ABA-B539-E26832570749}" dt="2023-11-20T08:27:27.563" v="4966" actId="20577"/>
          <ac:spMkLst>
            <pc:docMk/>
            <pc:sldMk cId="3680617563" sldId="279"/>
            <ac:spMk id="2" creationId="{BA8921C8-7E7A-EB2F-985D-D8333EB9F10A}"/>
          </ac:spMkLst>
        </pc:spChg>
        <pc:spChg chg="add mod">
          <ac:chgData name="Sam William" userId="912bff7ce3571611" providerId="LiveId" clId="{DC35BA8D-2956-4ABA-B539-E26832570749}" dt="2023-11-20T08:34:51.453" v="4995" actId="1076"/>
          <ac:spMkLst>
            <pc:docMk/>
            <pc:sldMk cId="3680617563" sldId="279"/>
            <ac:spMk id="7" creationId="{0EBF0F99-1C03-1169-B6BB-D6C64B1FCFA9}"/>
          </ac:spMkLst>
        </pc:spChg>
        <pc:picChg chg="add mod">
          <ac:chgData name="Sam William" userId="912bff7ce3571611" providerId="LiveId" clId="{DC35BA8D-2956-4ABA-B539-E26832570749}" dt="2023-11-20T08:31:46.503" v="4972" actId="14100"/>
          <ac:picMkLst>
            <pc:docMk/>
            <pc:sldMk cId="3680617563" sldId="279"/>
            <ac:picMk id="4" creationId="{FB350685-29F1-8CD1-1557-FC86E47BE970}"/>
          </ac:picMkLst>
        </pc:picChg>
        <pc:picChg chg="add mod">
          <ac:chgData name="Sam William" userId="912bff7ce3571611" providerId="LiveId" clId="{DC35BA8D-2956-4ABA-B539-E26832570749}" dt="2023-11-20T08:34:05.336" v="4975" actId="14100"/>
          <ac:picMkLst>
            <pc:docMk/>
            <pc:sldMk cId="3680617563" sldId="279"/>
            <ac:picMk id="6" creationId="{1C85675E-F171-1CE3-4D1B-AEA9149944A6}"/>
          </ac:picMkLst>
        </pc:picChg>
      </pc:sldChg>
      <pc:sldChg chg="addSp modSp new mod modClrScheme chgLayout">
        <pc:chgData name="Sam William" userId="912bff7ce3571611" providerId="LiveId" clId="{DC35BA8D-2956-4ABA-B539-E26832570749}" dt="2023-11-20T08:56:59.787" v="5081" actId="20577"/>
        <pc:sldMkLst>
          <pc:docMk/>
          <pc:sldMk cId="1601867507" sldId="280"/>
        </pc:sldMkLst>
        <pc:spChg chg="add mod">
          <ac:chgData name="Sam William" userId="912bff7ce3571611" providerId="LiveId" clId="{DC35BA8D-2956-4ABA-B539-E26832570749}" dt="2023-11-20T08:49:15.926" v="5009" actId="20577"/>
          <ac:spMkLst>
            <pc:docMk/>
            <pc:sldMk cId="1601867507" sldId="280"/>
            <ac:spMk id="2" creationId="{E24A9875-39AE-E197-9E84-17FEFF10A039}"/>
          </ac:spMkLst>
        </pc:spChg>
        <pc:spChg chg="add mod">
          <ac:chgData name="Sam William" userId="912bff7ce3571611" providerId="LiveId" clId="{DC35BA8D-2956-4ABA-B539-E26832570749}" dt="2023-11-20T08:56:59.787" v="5081" actId="20577"/>
          <ac:spMkLst>
            <pc:docMk/>
            <pc:sldMk cId="1601867507" sldId="280"/>
            <ac:spMk id="3" creationId="{2D917E24-02FF-0CA6-F778-49F333C3281D}"/>
          </ac:spMkLst>
        </pc:spChg>
        <pc:spChg chg="add mod">
          <ac:chgData name="Sam William" userId="912bff7ce3571611" providerId="LiveId" clId="{DC35BA8D-2956-4ABA-B539-E26832570749}" dt="2023-11-20T08:54:35.589" v="5054" actId="1076"/>
          <ac:spMkLst>
            <pc:docMk/>
            <pc:sldMk cId="1601867507" sldId="280"/>
            <ac:spMk id="4" creationId="{38D97A21-1E38-EFA1-3E21-4A5875D92311}"/>
          </ac:spMkLst>
        </pc:spChg>
        <pc:picChg chg="add mod">
          <ac:chgData name="Sam William" userId="912bff7ce3571611" providerId="LiveId" clId="{DC35BA8D-2956-4ABA-B539-E26832570749}" dt="2023-11-20T08:54:43.498" v="5058" actId="1076"/>
          <ac:picMkLst>
            <pc:docMk/>
            <pc:sldMk cId="1601867507" sldId="280"/>
            <ac:picMk id="6" creationId="{9775042E-0978-87FA-2E39-F8666FFB2128}"/>
          </ac:picMkLst>
        </pc:picChg>
      </pc:sldChg>
      <pc:sldChg chg="addSp delSp modSp new mod modClrScheme chgLayout">
        <pc:chgData name="Sam William" userId="912bff7ce3571611" providerId="LiveId" clId="{DC35BA8D-2956-4ABA-B539-E26832570749}" dt="2023-11-20T08:55:40.584" v="5068" actId="1076"/>
        <pc:sldMkLst>
          <pc:docMk/>
          <pc:sldMk cId="2343123433" sldId="281"/>
        </pc:sldMkLst>
        <pc:spChg chg="del">
          <ac:chgData name="Sam William" userId="912bff7ce3571611" providerId="LiveId" clId="{DC35BA8D-2956-4ABA-B539-E26832570749}" dt="2023-11-20T08:54:52.995" v="5060" actId="700"/>
          <ac:spMkLst>
            <pc:docMk/>
            <pc:sldMk cId="2343123433" sldId="281"/>
            <ac:spMk id="2" creationId="{20D99C41-DFEE-7BBA-B3B2-1CC11FDF43C8}"/>
          </ac:spMkLst>
        </pc:spChg>
        <pc:picChg chg="add mod">
          <ac:chgData name="Sam William" userId="912bff7ce3571611" providerId="LiveId" clId="{DC35BA8D-2956-4ABA-B539-E26832570749}" dt="2023-11-20T08:55:40.584" v="5068" actId="1076"/>
          <ac:picMkLst>
            <pc:docMk/>
            <pc:sldMk cId="2343123433" sldId="281"/>
            <ac:picMk id="4" creationId="{918F4ED4-A883-008C-4C86-153A1672AE87}"/>
          </ac:picMkLst>
        </pc:picChg>
      </pc:sldChg>
      <pc:sldChg chg="new del">
        <pc:chgData name="Sam William" userId="912bff7ce3571611" providerId="LiveId" clId="{DC35BA8D-2956-4ABA-B539-E26832570749}" dt="2023-11-20T08:54:06.199" v="5047" actId="2696"/>
        <pc:sldMkLst>
          <pc:docMk/>
          <pc:sldMk cId="3781243273" sldId="281"/>
        </pc:sldMkLst>
      </pc:sldChg>
      <pc:sldChg chg="addSp delSp modSp new mod">
        <pc:chgData name="Sam William" userId="912bff7ce3571611" providerId="LiveId" clId="{DC35BA8D-2956-4ABA-B539-E26832570749}" dt="2023-11-20T08:56:26.057" v="5074" actId="1076"/>
        <pc:sldMkLst>
          <pc:docMk/>
          <pc:sldMk cId="2570719398" sldId="282"/>
        </pc:sldMkLst>
        <pc:picChg chg="add del mod">
          <ac:chgData name="Sam William" userId="912bff7ce3571611" providerId="LiveId" clId="{DC35BA8D-2956-4ABA-B539-E26832570749}" dt="2023-11-20T08:56:06.660" v="5071" actId="478"/>
          <ac:picMkLst>
            <pc:docMk/>
            <pc:sldMk cId="2570719398" sldId="282"/>
            <ac:picMk id="3" creationId="{CB13BF93-D0EB-21CD-2937-727061DA0488}"/>
          </ac:picMkLst>
        </pc:picChg>
        <pc:picChg chg="add mod">
          <ac:chgData name="Sam William" userId="912bff7ce3571611" providerId="LiveId" clId="{DC35BA8D-2956-4ABA-B539-E26832570749}" dt="2023-11-20T08:56:26.057" v="5074" actId="1076"/>
          <ac:picMkLst>
            <pc:docMk/>
            <pc:sldMk cId="2570719398" sldId="282"/>
            <ac:picMk id="5" creationId="{2678BAEF-30C9-C28A-555E-611CA6749883}"/>
          </ac:picMkLst>
        </pc:picChg>
      </pc:sldChg>
      <pc:sldChg chg="addSp modSp new mod">
        <pc:chgData name="Sam William" userId="912bff7ce3571611" providerId="LiveId" clId="{DC35BA8D-2956-4ABA-B539-E26832570749}" dt="2023-11-20T08:58:21.892" v="5097" actId="14100"/>
        <pc:sldMkLst>
          <pc:docMk/>
          <pc:sldMk cId="1169184634" sldId="283"/>
        </pc:sldMkLst>
        <pc:picChg chg="add mod">
          <ac:chgData name="Sam William" userId="912bff7ce3571611" providerId="LiveId" clId="{DC35BA8D-2956-4ABA-B539-E26832570749}" dt="2023-11-20T08:57:55.621" v="5091" actId="14100"/>
          <ac:picMkLst>
            <pc:docMk/>
            <pc:sldMk cId="1169184634" sldId="283"/>
            <ac:picMk id="3" creationId="{147E9656-7569-58C7-145C-CD6E52AB865B}"/>
          </ac:picMkLst>
        </pc:picChg>
        <pc:picChg chg="add mod">
          <ac:chgData name="Sam William" userId="912bff7ce3571611" providerId="LiveId" clId="{DC35BA8D-2956-4ABA-B539-E26832570749}" dt="2023-11-20T08:58:21.892" v="5097" actId="14100"/>
          <ac:picMkLst>
            <pc:docMk/>
            <pc:sldMk cId="1169184634" sldId="283"/>
            <ac:picMk id="5" creationId="{E7C5DF1E-C372-B93E-6EB9-5B314ECE798B}"/>
          </ac:picMkLst>
        </pc:picChg>
      </pc:sldChg>
      <pc:sldChg chg="addSp delSp modSp new mod">
        <pc:chgData name="Sam William" userId="912bff7ce3571611" providerId="LiveId" clId="{DC35BA8D-2956-4ABA-B539-E26832570749}" dt="2023-11-20T09:00:02.873" v="5115" actId="14100"/>
        <pc:sldMkLst>
          <pc:docMk/>
          <pc:sldMk cId="2901184003" sldId="284"/>
        </pc:sldMkLst>
        <pc:picChg chg="add del mod">
          <ac:chgData name="Sam William" userId="912bff7ce3571611" providerId="LiveId" clId="{DC35BA8D-2956-4ABA-B539-E26832570749}" dt="2023-11-20T08:58:48.910" v="5101" actId="478"/>
          <ac:picMkLst>
            <pc:docMk/>
            <pc:sldMk cId="2901184003" sldId="284"/>
            <ac:picMk id="3" creationId="{22172DB0-F877-924A-9269-F3E989C7C1C1}"/>
          </ac:picMkLst>
        </pc:picChg>
        <pc:picChg chg="add del mod">
          <ac:chgData name="Sam William" userId="912bff7ce3571611" providerId="LiveId" clId="{DC35BA8D-2956-4ABA-B539-E26832570749}" dt="2023-11-20T08:58:48.910" v="5101" actId="478"/>
          <ac:picMkLst>
            <pc:docMk/>
            <pc:sldMk cId="2901184003" sldId="284"/>
            <ac:picMk id="5" creationId="{DB9FDCCE-E11D-EE03-D841-31D00F618D64}"/>
          </ac:picMkLst>
        </pc:picChg>
        <pc:picChg chg="add mod">
          <ac:chgData name="Sam William" userId="912bff7ce3571611" providerId="LiveId" clId="{DC35BA8D-2956-4ABA-B539-E26832570749}" dt="2023-11-20T08:59:49.530" v="5113" actId="14100"/>
          <ac:picMkLst>
            <pc:docMk/>
            <pc:sldMk cId="2901184003" sldId="284"/>
            <ac:picMk id="7" creationId="{F6D9F9FE-BD48-02E9-FFF2-C6143508A66B}"/>
          </ac:picMkLst>
        </pc:picChg>
        <pc:picChg chg="add mod">
          <ac:chgData name="Sam William" userId="912bff7ce3571611" providerId="LiveId" clId="{DC35BA8D-2956-4ABA-B539-E26832570749}" dt="2023-11-20T09:00:02.873" v="5115" actId="14100"/>
          <ac:picMkLst>
            <pc:docMk/>
            <pc:sldMk cId="2901184003" sldId="284"/>
            <ac:picMk id="9" creationId="{87D0E566-C741-6FC5-4E77-F48D5A0C2CCC}"/>
          </ac:picMkLst>
        </pc:picChg>
      </pc:sldChg>
      <pc:sldChg chg="addSp modSp new mod">
        <pc:chgData name="Sam William" userId="912bff7ce3571611" providerId="LiveId" clId="{DC35BA8D-2956-4ABA-B539-E26832570749}" dt="2023-11-20T09:01:51.373" v="5134" actId="14100"/>
        <pc:sldMkLst>
          <pc:docMk/>
          <pc:sldMk cId="3178149454" sldId="285"/>
        </pc:sldMkLst>
        <pc:picChg chg="add mod">
          <ac:chgData name="Sam William" userId="912bff7ce3571611" providerId="LiveId" clId="{DC35BA8D-2956-4ABA-B539-E26832570749}" dt="2023-11-20T09:00:46.568" v="5121" actId="14100"/>
          <ac:picMkLst>
            <pc:docMk/>
            <pc:sldMk cId="3178149454" sldId="285"/>
            <ac:picMk id="3" creationId="{0A163A92-1804-8565-3F08-D5A9FDA53DF0}"/>
          </ac:picMkLst>
        </pc:picChg>
        <pc:picChg chg="add mod">
          <ac:chgData name="Sam William" userId="912bff7ce3571611" providerId="LiveId" clId="{DC35BA8D-2956-4ABA-B539-E26832570749}" dt="2023-11-20T09:01:45.933" v="5132" actId="14100"/>
          <ac:picMkLst>
            <pc:docMk/>
            <pc:sldMk cId="3178149454" sldId="285"/>
            <ac:picMk id="5" creationId="{9012C139-2603-E57E-4FEC-BC4E4CE5F51C}"/>
          </ac:picMkLst>
        </pc:picChg>
        <pc:picChg chg="add mod">
          <ac:chgData name="Sam William" userId="912bff7ce3571611" providerId="LiveId" clId="{DC35BA8D-2956-4ABA-B539-E26832570749}" dt="2023-11-20T09:01:51.373" v="5134" actId="14100"/>
          <ac:picMkLst>
            <pc:docMk/>
            <pc:sldMk cId="3178149454" sldId="285"/>
            <ac:picMk id="7" creationId="{5AD8AD51-72A4-890B-7855-4CE965E04A30}"/>
          </ac:picMkLst>
        </pc:picChg>
      </pc:sldChg>
      <pc:sldChg chg="addSp modSp new mod">
        <pc:chgData name="Sam William" userId="912bff7ce3571611" providerId="LiveId" clId="{DC35BA8D-2956-4ABA-B539-E26832570749}" dt="2023-11-20T09:03:10.937" v="5147" actId="14100"/>
        <pc:sldMkLst>
          <pc:docMk/>
          <pc:sldMk cId="71476807" sldId="286"/>
        </pc:sldMkLst>
        <pc:picChg chg="add mod">
          <ac:chgData name="Sam William" userId="912bff7ce3571611" providerId="LiveId" clId="{DC35BA8D-2956-4ABA-B539-E26832570749}" dt="2023-11-20T09:03:07.008" v="5146" actId="14100"/>
          <ac:picMkLst>
            <pc:docMk/>
            <pc:sldMk cId="71476807" sldId="286"/>
            <ac:picMk id="3" creationId="{E691896D-F596-775E-5DDA-4BBB7DD89C1A}"/>
          </ac:picMkLst>
        </pc:picChg>
        <pc:picChg chg="add mod">
          <ac:chgData name="Sam William" userId="912bff7ce3571611" providerId="LiveId" clId="{DC35BA8D-2956-4ABA-B539-E26832570749}" dt="2023-11-20T09:03:10.937" v="5147" actId="14100"/>
          <ac:picMkLst>
            <pc:docMk/>
            <pc:sldMk cId="71476807" sldId="286"/>
            <ac:picMk id="5" creationId="{A539AA5C-82EC-7977-13DD-680AF71AD787}"/>
          </ac:picMkLst>
        </pc:picChg>
      </pc:sldChg>
      <pc:sldChg chg="addSp modSp new mod">
        <pc:chgData name="Sam William" userId="912bff7ce3571611" providerId="LiveId" clId="{DC35BA8D-2956-4ABA-B539-E26832570749}" dt="2023-11-20T09:04:28.707" v="5157" actId="14100"/>
        <pc:sldMkLst>
          <pc:docMk/>
          <pc:sldMk cId="2163830402" sldId="287"/>
        </pc:sldMkLst>
        <pc:picChg chg="add mod">
          <ac:chgData name="Sam William" userId="912bff7ce3571611" providerId="LiveId" clId="{DC35BA8D-2956-4ABA-B539-E26832570749}" dt="2023-11-20T09:04:28.707" v="5157" actId="14100"/>
          <ac:picMkLst>
            <pc:docMk/>
            <pc:sldMk cId="2163830402" sldId="287"/>
            <ac:picMk id="3" creationId="{AC3E970E-11E1-496E-E5FF-4C64430EB1C6}"/>
          </ac:picMkLst>
        </pc:picChg>
        <pc:picChg chg="add mod">
          <ac:chgData name="Sam William" userId="912bff7ce3571611" providerId="LiveId" clId="{DC35BA8D-2956-4ABA-B539-E26832570749}" dt="2023-11-20T09:04:24.859" v="5156" actId="14100"/>
          <ac:picMkLst>
            <pc:docMk/>
            <pc:sldMk cId="2163830402" sldId="287"/>
            <ac:picMk id="5" creationId="{4BF5AE51-002D-8379-E35D-CDE290F337F5}"/>
          </ac:picMkLst>
        </pc:picChg>
      </pc:sldChg>
      <pc:sldChg chg="addSp modSp new mod">
        <pc:chgData name="Sam William" userId="912bff7ce3571611" providerId="LiveId" clId="{DC35BA8D-2956-4ABA-B539-E26832570749}" dt="2023-11-20T09:05:33.867" v="5173" actId="14100"/>
        <pc:sldMkLst>
          <pc:docMk/>
          <pc:sldMk cId="3416167680" sldId="288"/>
        </pc:sldMkLst>
        <pc:picChg chg="add mod">
          <ac:chgData name="Sam William" userId="912bff7ce3571611" providerId="LiveId" clId="{DC35BA8D-2956-4ABA-B539-E26832570749}" dt="2023-11-20T09:05:14.797" v="5165" actId="14100"/>
          <ac:picMkLst>
            <pc:docMk/>
            <pc:sldMk cId="3416167680" sldId="288"/>
            <ac:picMk id="3" creationId="{DD6B00C3-9161-DFB6-433C-77FAC691D896}"/>
          </ac:picMkLst>
        </pc:picChg>
        <pc:picChg chg="add mod">
          <ac:chgData name="Sam William" userId="912bff7ce3571611" providerId="LiveId" clId="{DC35BA8D-2956-4ABA-B539-E26832570749}" dt="2023-11-20T09:05:33.867" v="5173" actId="14100"/>
          <ac:picMkLst>
            <pc:docMk/>
            <pc:sldMk cId="3416167680" sldId="288"/>
            <ac:picMk id="5" creationId="{482F0392-0C15-6FF3-8A73-CAAEE90218DD}"/>
          </ac:picMkLst>
        </pc:picChg>
      </pc:sldChg>
      <pc:sldChg chg="addSp modSp new mod">
        <pc:chgData name="Sam William" userId="912bff7ce3571611" providerId="LiveId" clId="{DC35BA8D-2956-4ABA-B539-E26832570749}" dt="2023-11-20T09:06:12.196" v="5178" actId="14100"/>
        <pc:sldMkLst>
          <pc:docMk/>
          <pc:sldMk cId="666668733" sldId="289"/>
        </pc:sldMkLst>
        <pc:picChg chg="add mod">
          <ac:chgData name="Sam William" userId="912bff7ce3571611" providerId="LiveId" clId="{DC35BA8D-2956-4ABA-B539-E26832570749}" dt="2023-11-20T09:06:12.196" v="5178" actId="14100"/>
          <ac:picMkLst>
            <pc:docMk/>
            <pc:sldMk cId="666668733" sldId="289"/>
            <ac:picMk id="3" creationId="{8F0309FF-789A-3C94-A1F7-519EB3A08879}"/>
          </ac:picMkLst>
        </pc:picChg>
      </pc:sldChg>
      <pc:sldChg chg="addSp modSp new mod">
        <pc:chgData name="Sam William" userId="912bff7ce3571611" providerId="LiveId" clId="{DC35BA8D-2956-4ABA-B539-E26832570749}" dt="2023-11-20T09:06:36.082" v="5183" actId="14100"/>
        <pc:sldMkLst>
          <pc:docMk/>
          <pc:sldMk cId="3770393534" sldId="290"/>
        </pc:sldMkLst>
        <pc:picChg chg="add mod">
          <ac:chgData name="Sam William" userId="912bff7ce3571611" providerId="LiveId" clId="{DC35BA8D-2956-4ABA-B539-E26832570749}" dt="2023-11-20T09:06:36.082" v="5183" actId="14100"/>
          <ac:picMkLst>
            <pc:docMk/>
            <pc:sldMk cId="3770393534" sldId="290"/>
            <ac:picMk id="3" creationId="{332CCF30-07CA-E3DC-204C-D5D181AFE8CC}"/>
          </ac:picMkLst>
        </pc:picChg>
      </pc:sldChg>
      <pc:sldChg chg="addSp modSp new mod modClrScheme chgLayout">
        <pc:chgData name="Sam William" userId="912bff7ce3571611" providerId="LiveId" clId="{DC35BA8D-2956-4ABA-B539-E26832570749}" dt="2023-11-20T09:11:25.458" v="5262" actId="255"/>
        <pc:sldMkLst>
          <pc:docMk/>
          <pc:sldMk cId="35074463" sldId="291"/>
        </pc:sldMkLst>
        <pc:spChg chg="add mod">
          <ac:chgData name="Sam William" userId="912bff7ce3571611" providerId="LiveId" clId="{DC35BA8D-2956-4ABA-B539-E26832570749}" dt="2023-11-20T09:07:40.119" v="5191" actId="2711"/>
          <ac:spMkLst>
            <pc:docMk/>
            <pc:sldMk cId="35074463" sldId="291"/>
            <ac:spMk id="2" creationId="{08F6C6E9-E72C-662A-9683-10DC070017D4}"/>
          </ac:spMkLst>
        </pc:spChg>
        <pc:spChg chg="add mod">
          <ac:chgData name="Sam William" userId="912bff7ce3571611" providerId="LiveId" clId="{DC35BA8D-2956-4ABA-B539-E26832570749}" dt="2023-11-20T09:11:25.458" v="5262" actId="255"/>
          <ac:spMkLst>
            <pc:docMk/>
            <pc:sldMk cId="35074463" sldId="291"/>
            <ac:spMk id="3" creationId="{5DC9CCCB-4C91-5B2F-E413-2C726AEFC8FC}"/>
          </ac:spMkLst>
        </pc:spChg>
        <pc:spChg chg="add mod">
          <ac:chgData name="Sam William" userId="912bff7ce3571611" providerId="LiveId" clId="{DC35BA8D-2956-4ABA-B539-E26832570749}" dt="2023-11-20T09:11:11.990" v="5259" actId="1076"/>
          <ac:spMkLst>
            <pc:docMk/>
            <pc:sldMk cId="35074463" sldId="291"/>
            <ac:spMk id="4" creationId="{B92A8180-4345-DFAE-0A1B-DBAE59E7E630}"/>
          </ac:spMkLst>
        </pc:spChg>
      </pc:sldChg>
      <pc:sldChg chg="addSp delSp modSp new mod">
        <pc:chgData name="Sam William" userId="912bff7ce3571611" providerId="LiveId" clId="{DC35BA8D-2956-4ABA-B539-E26832570749}" dt="2023-11-20T09:16:06.335" v="5303" actId="1076"/>
        <pc:sldMkLst>
          <pc:docMk/>
          <pc:sldMk cId="3617375934" sldId="292"/>
        </pc:sldMkLst>
        <pc:spChg chg="mod">
          <ac:chgData name="Sam William" userId="912bff7ce3571611" providerId="LiveId" clId="{DC35BA8D-2956-4ABA-B539-E26832570749}" dt="2023-11-20T09:11:53.661" v="5266" actId="2711"/>
          <ac:spMkLst>
            <pc:docMk/>
            <pc:sldMk cId="3617375934" sldId="292"/>
            <ac:spMk id="2" creationId="{53ACCC28-39A7-6DFD-8F77-2C89613F6CEF}"/>
          </ac:spMkLst>
        </pc:spChg>
        <pc:spChg chg="add mod">
          <ac:chgData name="Sam William" userId="912bff7ce3571611" providerId="LiveId" clId="{DC35BA8D-2956-4ABA-B539-E26832570749}" dt="2023-11-20T09:15:57.374" v="5302" actId="255"/>
          <ac:spMkLst>
            <pc:docMk/>
            <pc:sldMk cId="3617375934" sldId="292"/>
            <ac:spMk id="3" creationId="{73B0E71C-89FA-47C6-702B-BA15997FCED0}"/>
          </ac:spMkLst>
        </pc:spChg>
        <pc:spChg chg="add mod">
          <ac:chgData name="Sam William" userId="912bff7ce3571611" providerId="LiveId" clId="{DC35BA8D-2956-4ABA-B539-E26832570749}" dt="2023-11-20T09:16:06.335" v="5303" actId="1076"/>
          <ac:spMkLst>
            <pc:docMk/>
            <pc:sldMk cId="3617375934" sldId="292"/>
            <ac:spMk id="4" creationId="{EA03F627-7052-70BE-FA24-A5CCDB9B99D7}"/>
          </ac:spMkLst>
        </pc:spChg>
        <pc:spChg chg="add del mod">
          <ac:chgData name="Sam William" userId="912bff7ce3571611" providerId="LiveId" clId="{DC35BA8D-2956-4ABA-B539-E26832570749}" dt="2023-11-20T09:15:00.843" v="5290" actId="478"/>
          <ac:spMkLst>
            <pc:docMk/>
            <pc:sldMk cId="3617375934" sldId="292"/>
            <ac:spMk id="5" creationId="{7F6A7A1C-EEB4-D527-38BD-E707DB2AF507}"/>
          </ac:spMkLst>
        </pc:spChg>
      </pc:sldChg>
      <pc:sldChg chg="addSp modSp new mod">
        <pc:chgData name="Sam William" userId="912bff7ce3571611" providerId="LiveId" clId="{DC35BA8D-2956-4ABA-B539-E26832570749}" dt="2023-11-20T09:22:20.798" v="5356" actId="20577"/>
        <pc:sldMkLst>
          <pc:docMk/>
          <pc:sldMk cId="2123472994" sldId="293"/>
        </pc:sldMkLst>
        <pc:spChg chg="mod">
          <ac:chgData name="Sam William" userId="912bff7ce3571611" providerId="LiveId" clId="{DC35BA8D-2956-4ABA-B539-E26832570749}" dt="2023-11-20T09:16:44.237" v="5308" actId="2711"/>
          <ac:spMkLst>
            <pc:docMk/>
            <pc:sldMk cId="2123472994" sldId="293"/>
            <ac:spMk id="2" creationId="{04549612-DC96-6652-3261-4BE61BB009F3}"/>
          </ac:spMkLst>
        </pc:spChg>
        <pc:spChg chg="add mod">
          <ac:chgData name="Sam William" userId="912bff7ce3571611" providerId="LiveId" clId="{DC35BA8D-2956-4ABA-B539-E26832570749}" dt="2023-11-20T09:22:20.798" v="5356" actId="20577"/>
          <ac:spMkLst>
            <pc:docMk/>
            <pc:sldMk cId="2123472994" sldId="293"/>
            <ac:spMk id="3" creationId="{BEBD8636-57B6-6009-8E7C-0385208EFC7B}"/>
          </ac:spMkLst>
        </pc:spChg>
      </pc:sldChg>
      <pc:sldChg chg="addSp delSp modSp new mod">
        <pc:chgData name="Sam William" userId="912bff7ce3571611" providerId="LiveId" clId="{DC35BA8D-2956-4ABA-B539-E26832570749}" dt="2023-11-20T19:38:54.670" v="10381" actId="20577"/>
        <pc:sldMkLst>
          <pc:docMk/>
          <pc:sldMk cId="608306284" sldId="294"/>
        </pc:sldMkLst>
        <pc:spChg chg="add mod">
          <ac:chgData name="Sam William" userId="912bff7ce3571611" providerId="LiveId" clId="{DC35BA8D-2956-4ABA-B539-E26832570749}" dt="2023-11-20T19:02:26.651" v="9955" actId="1076"/>
          <ac:spMkLst>
            <pc:docMk/>
            <pc:sldMk cId="608306284" sldId="294"/>
            <ac:spMk id="2" creationId="{12CA396A-B093-302E-8CD9-C21A698F5DF1}"/>
          </ac:spMkLst>
        </pc:spChg>
        <pc:spChg chg="add mod">
          <ac:chgData name="Sam William" userId="912bff7ce3571611" providerId="LiveId" clId="{DC35BA8D-2956-4ABA-B539-E26832570749}" dt="2023-11-20T19:03:03.634" v="9959" actId="1076"/>
          <ac:spMkLst>
            <pc:docMk/>
            <pc:sldMk cId="608306284" sldId="294"/>
            <ac:spMk id="3" creationId="{099EFAB6-C50D-9A4D-D09E-E39BF2972237}"/>
          </ac:spMkLst>
        </pc:spChg>
        <pc:spChg chg="add mod">
          <ac:chgData name="Sam William" userId="912bff7ce3571611" providerId="LiveId" clId="{DC35BA8D-2956-4ABA-B539-E26832570749}" dt="2023-11-20T19:28:21.806" v="10094" actId="255"/>
          <ac:spMkLst>
            <pc:docMk/>
            <pc:sldMk cId="608306284" sldId="294"/>
            <ac:spMk id="8" creationId="{EB6DB521-F48D-1062-BC0A-BB282F4B35A8}"/>
          </ac:spMkLst>
        </pc:spChg>
        <pc:spChg chg="add mod">
          <ac:chgData name="Sam William" userId="912bff7ce3571611" providerId="LiveId" clId="{DC35BA8D-2956-4ABA-B539-E26832570749}" dt="2023-11-20T19:28:41.900" v="10111" actId="20577"/>
          <ac:spMkLst>
            <pc:docMk/>
            <pc:sldMk cId="608306284" sldId="294"/>
            <ac:spMk id="9" creationId="{9F69D0DC-5EBA-141D-CF20-A92918A6550B}"/>
          </ac:spMkLst>
        </pc:spChg>
        <pc:spChg chg="add mod">
          <ac:chgData name="Sam William" userId="912bff7ce3571611" providerId="LiveId" clId="{DC35BA8D-2956-4ABA-B539-E26832570749}" dt="2023-11-20T19:29:50.220" v="10137" actId="255"/>
          <ac:spMkLst>
            <pc:docMk/>
            <pc:sldMk cId="608306284" sldId="294"/>
            <ac:spMk id="12" creationId="{A356B398-1FE3-D471-713A-1C0C18C49B25}"/>
          </ac:spMkLst>
        </pc:spChg>
        <pc:spChg chg="add mod">
          <ac:chgData name="Sam William" userId="912bff7ce3571611" providerId="LiveId" clId="{DC35BA8D-2956-4ABA-B539-E26832570749}" dt="2023-11-20T19:10:25.819" v="10000" actId="208"/>
          <ac:spMkLst>
            <pc:docMk/>
            <pc:sldMk cId="608306284" sldId="294"/>
            <ac:spMk id="27" creationId="{F0FE2D20-A260-FF3B-6F95-9BB282D888CF}"/>
          </ac:spMkLst>
        </pc:spChg>
        <pc:spChg chg="add mod">
          <ac:chgData name="Sam William" userId="912bff7ce3571611" providerId="LiveId" clId="{DC35BA8D-2956-4ABA-B539-E26832570749}" dt="2023-11-20T19:33:05.589" v="10238" actId="255"/>
          <ac:spMkLst>
            <pc:docMk/>
            <pc:sldMk cId="608306284" sldId="294"/>
            <ac:spMk id="30" creationId="{3984007C-64DC-79CC-D79D-5A1595A50893}"/>
          </ac:spMkLst>
        </pc:spChg>
        <pc:spChg chg="add mod">
          <ac:chgData name="Sam William" userId="912bff7ce3571611" providerId="LiveId" clId="{DC35BA8D-2956-4ABA-B539-E26832570749}" dt="2023-11-20T19:33:21.031" v="10254" actId="255"/>
          <ac:spMkLst>
            <pc:docMk/>
            <pc:sldMk cId="608306284" sldId="294"/>
            <ac:spMk id="33" creationId="{47D93A0F-64E8-C133-AC69-BA392AF4552D}"/>
          </ac:spMkLst>
        </pc:spChg>
        <pc:spChg chg="add mod">
          <ac:chgData name="Sam William" userId="912bff7ce3571611" providerId="LiveId" clId="{DC35BA8D-2956-4ABA-B539-E26832570749}" dt="2023-11-20T19:12:23.933" v="10019" actId="1076"/>
          <ac:spMkLst>
            <pc:docMk/>
            <pc:sldMk cId="608306284" sldId="294"/>
            <ac:spMk id="36" creationId="{8305BF88-1C31-79AC-29D8-01D1F551FBA1}"/>
          </ac:spMkLst>
        </pc:spChg>
        <pc:spChg chg="add del mod">
          <ac:chgData name="Sam William" userId="912bff7ce3571611" providerId="LiveId" clId="{DC35BA8D-2956-4ABA-B539-E26832570749}" dt="2023-11-20T19:12:53.598" v="10022" actId="478"/>
          <ac:spMkLst>
            <pc:docMk/>
            <pc:sldMk cId="608306284" sldId="294"/>
            <ac:spMk id="37" creationId="{F5855683-A8BB-621A-8175-E8B54A9199F9}"/>
          </ac:spMkLst>
        </pc:spChg>
        <pc:spChg chg="add mod">
          <ac:chgData name="Sam William" userId="912bff7ce3571611" providerId="LiveId" clId="{DC35BA8D-2956-4ABA-B539-E26832570749}" dt="2023-11-20T19:30:13.011" v="10156" actId="255"/>
          <ac:spMkLst>
            <pc:docMk/>
            <pc:sldMk cId="608306284" sldId="294"/>
            <ac:spMk id="38" creationId="{AFF50DB2-C355-BF02-B0AD-5AEE4D36D943}"/>
          </ac:spMkLst>
        </pc:spChg>
        <pc:spChg chg="add mod">
          <ac:chgData name="Sam William" userId="912bff7ce3571611" providerId="LiveId" clId="{DC35BA8D-2956-4ABA-B539-E26832570749}" dt="2023-11-20T19:14:09.809" v="10040" actId="208"/>
          <ac:spMkLst>
            <pc:docMk/>
            <pc:sldMk cId="608306284" sldId="294"/>
            <ac:spMk id="48" creationId="{AD5BCCA6-3F90-67A3-D0BD-548975CA8D68}"/>
          </ac:spMkLst>
        </pc:spChg>
        <pc:spChg chg="add mod">
          <ac:chgData name="Sam William" userId="912bff7ce3571611" providerId="LiveId" clId="{DC35BA8D-2956-4ABA-B539-E26832570749}" dt="2023-11-20T19:32:46.136" v="10226" actId="255"/>
          <ac:spMkLst>
            <pc:docMk/>
            <pc:sldMk cId="608306284" sldId="294"/>
            <ac:spMk id="51" creationId="{6DBC1364-D7C9-D793-61AE-CCB15EEAA4B6}"/>
          </ac:spMkLst>
        </pc:spChg>
        <pc:spChg chg="add mod">
          <ac:chgData name="Sam William" userId="912bff7ce3571611" providerId="LiveId" clId="{DC35BA8D-2956-4ABA-B539-E26832570749}" dt="2023-11-20T19:32:12.035" v="10206" actId="255"/>
          <ac:spMkLst>
            <pc:docMk/>
            <pc:sldMk cId="608306284" sldId="294"/>
            <ac:spMk id="62" creationId="{C05730A4-ADF6-1E84-D733-F41B45A940F9}"/>
          </ac:spMkLst>
        </pc:spChg>
        <pc:spChg chg="add mod">
          <ac:chgData name="Sam William" userId="912bff7ce3571611" providerId="LiveId" clId="{DC35BA8D-2956-4ABA-B539-E26832570749}" dt="2023-11-20T19:30:38.435" v="10172" actId="255"/>
          <ac:spMkLst>
            <pc:docMk/>
            <pc:sldMk cId="608306284" sldId="294"/>
            <ac:spMk id="71" creationId="{210CB8FB-C1C7-44E4-5640-645BEC2461F0}"/>
          </ac:spMkLst>
        </pc:spChg>
        <pc:spChg chg="add mod">
          <ac:chgData name="Sam William" userId="912bff7ce3571611" providerId="LiveId" clId="{DC35BA8D-2956-4ABA-B539-E26832570749}" dt="2023-11-20T19:29:17.340" v="10120" actId="1076"/>
          <ac:spMkLst>
            <pc:docMk/>
            <pc:sldMk cId="608306284" sldId="294"/>
            <ac:spMk id="75" creationId="{7B78F6D0-A6DD-7304-3219-58DCABA5D8A2}"/>
          </ac:spMkLst>
        </pc:spChg>
        <pc:spChg chg="add mod">
          <ac:chgData name="Sam William" userId="912bff7ce3571611" providerId="LiveId" clId="{DC35BA8D-2956-4ABA-B539-E26832570749}" dt="2023-11-20T19:34:13.313" v="10300" actId="113"/>
          <ac:spMkLst>
            <pc:docMk/>
            <pc:sldMk cId="608306284" sldId="294"/>
            <ac:spMk id="78" creationId="{EC35A85B-F73B-EABA-EA89-03EBC777FA7B}"/>
          </ac:spMkLst>
        </pc:spChg>
        <pc:spChg chg="add del mod">
          <ac:chgData name="Sam William" userId="912bff7ce3571611" providerId="LiveId" clId="{DC35BA8D-2956-4ABA-B539-E26832570749}" dt="2023-11-20T19:35:14.044" v="10314"/>
          <ac:spMkLst>
            <pc:docMk/>
            <pc:sldMk cId="608306284" sldId="294"/>
            <ac:spMk id="79" creationId="{E0418813-5F82-0941-918C-4F699B17C792}"/>
          </ac:spMkLst>
        </pc:spChg>
        <pc:spChg chg="add mod">
          <ac:chgData name="Sam William" userId="912bff7ce3571611" providerId="LiveId" clId="{DC35BA8D-2956-4ABA-B539-E26832570749}" dt="2023-11-20T19:35:13.046" v="10312" actId="255"/>
          <ac:spMkLst>
            <pc:docMk/>
            <pc:sldMk cId="608306284" sldId="294"/>
            <ac:spMk id="80" creationId="{98E936AE-C27F-FCAE-2A8B-03FF5BB89C24}"/>
          </ac:spMkLst>
        </pc:spChg>
        <pc:spChg chg="add del">
          <ac:chgData name="Sam William" userId="912bff7ce3571611" providerId="LiveId" clId="{DC35BA8D-2956-4ABA-B539-E26832570749}" dt="2023-11-20T19:35:24.358" v="10316" actId="22"/>
          <ac:spMkLst>
            <pc:docMk/>
            <pc:sldMk cId="608306284" sldId="294"/>
            <ac:spMk id="82" creationId="{02ACEF2E-8CCE-50FC-4B82-2EF25DC3B68E}"/>
          </ac:spMkLst>
        </pc:spChg>
        <pc:spChg chg="add mod">
          <ac:chgData name="Sam William" userId="912bff7ce3571611" providerId="LiveId" clId="{DC35BA8D-2956-4ABA-B539-E26832570749}" dt="2023-11-20T19:35:54.274" v="10323" actId="1076"/>
          <ac:spMkLst>
            <pc:docMk/>
            <pc:sldMk cId="608306284" sldId="294"/>
            <ac:spMk id="83" creationId="{0117BA0C-4F2D-22EA-C0A3-2DCED7452ABB}"/>
          </ac:spMkLst>
        </pc:spChg>
        <pc:spChg chg="add del mod">
          <ac:chgData name="Sam William" userId="912bff7ce3571611" providerId="LiveId" clId="{DC35BA8D-2956-4ABA-B539-E26832570749}" dt="2023-11-20T19:36:53.678" v="10340"/>
          <ac:spMkLst>
            <pc:docMk/>
            <pc:sldMk cId="608306284" sldId="294"/>
            <ac:spMk id="84" creationId="{3DF6B71F-C336-7F2F-D1FD-490BD07E5068}"/>
          </ac:spMkLst>
        </pc:spChg>
        <pc:spChg chg="add mod">
          <ac:chgData name="Sam William" userId="912bff7ce3571611" providerId="LiveId" clId="{DC35BA8D-2956-4ABA-B539-E26832570749}" dt="2023-11-20T19:36:22.663" v="10331" actId="1076"/>
          <ac:spMkLst>
            <pc:docMk/>
            <pc:sldMk cId="608306284" sldId="294"/>
            <ac:spMk id="85" creationId="{042F1EB0-04FB-ADE0-43D1-E073D7C151C0}"/>
          </ac:spMkLst>
        </pc:spChg>
        <pc:spChg chg="add mod">
          <ac:chgData name="Sam William" userId="912bff7ce3571611" providerId="LiveId" clId="{DC35BA8D-2956-4ABA-B539-E26832570749}" dt="2023-11-20T19:36:48.311" v="10338" actId="1076"/>
          <ac:spMkLst>
            <pc:docMk/>
            <pc:sldMk cId="608306284" sldId="294"/>
            <ac:spMk id="86" creationId="{59FD4C6E-B581-5BA3-3B3D-EF7934F4C350}"/>
          </ac:spMkLst>
        </pc:spChg>
        <pc:spChg chg="add mod">
          <ac:chgData name="Sam William" userId="912bff7ce3571611" providerId="LiveId" clId="{DC35BA8D-2956-4ABA-B539-E26832570749}" dt="2023-11-20T19:37:39.404" v="10362" actId="20577"/>
          <ac:spMkLst>
            <pc:docMk/>
            <pc:sldMk cId="608306284" sldId="294"/>
            <ac:spMk id="87" creationId="{0122D58F-72D4-D6A0-29E1-A8A56D1A0FC6}"/>
          </ac:spMkLst>
        </pc:spChg>
        <pc:spChg chg="add mod">
          <ac:chgData name="Sam William" userId="912bff7ce3571611" providerId="LiveId" clId="{DC35BA8D-2956-4ABA-B539-E26832570749}" dt="2023-11-20T19:38:27.434" v="10366" actId="113"/>
          <ac:spMkLst>
            <pc:docMk/>
            <pc:sldMk cId="608306284" sldId="294"/>
            <ac:spMk id="88" creationId="{DD19D010-7B3E-45D0-7F96-B66EE7FFC6F3}"/>
          </ac:spMkLst>
        </pc:spChg>
        <pc:spChg chg="add mod">
          <ac:chgData name="Sam William" userId="912bff7ce3571611" providerId="LiveId" clId="{DC35BA8D-2956-4ABA-B539-E26832570749}" dt="2023-11-20T19:38:54.670" v="10381" actId="20577"/>
          <ac:spMkLst>
            <pc:docMk/>
            <pc:sldMk cId="608306284" sldId="294"/>
            <ac:spMk id="89" creationId="{1BAC35DA-9C36-E61B-9F3B-00E9FE398CF1}"/>
          </ac:spMkLst>
        </pc:spChg>
        <pc:cxnChg chg="add mod">
          <ac:chgData name="Sam William" userId="912bff7ce3571611" providerId="LiveId" clId="{DC35BA8D-2956-4ABA-B539-E26832570749}" dt="2023-11-20T19:03:35.238" v="9963" actId="13822"/>
          <ac:cxnSpMkLst>
            <pc:docMk/>
            <pc:sldMk cId="608306284" sldId="294"/>
            <ac:cxnSpMk id="5" creationId="{F79E1B93-8984-83FF-4EC0-8A26FB793B5E}"/>
          </ac:cxnSpMkLst>
        </pc:cxnChg>
        <pc:cxnChg chg="add mod">
          <ac:chgData name="Sam William" userId="912bff7ce3571611" providerId="LiveId" clId="{DC35BA8D-2956-4ABA-B539-E26832570749}" dt="2023-11-20T19:03:38.282" v="9964" actId="13822"/>
          <ac:cxnSpMkLst>
            <pc:docMk/>
            <pc:sldMk cId="608306284" sldId="294"/>
            <ac:cxnSpMk id="7" creationId="{C251EF28-2EB7-5059-4AE2-7E9E3D9847FA}"/>
          </ac:cxnSpMkLst>
        </pc:cxnChg>
        <pc:cxnChg chg="add mod">
          <ac:chgData name="Sam William" userId="912bff7ce3571611" providerId="LiveId" clId="{DC35BA8D-2956-4ABA-B539-E26832570749}" dt="2023-11-20T19:29:28.832" v="10121" actId="208"/>
          <ac:cxnSpMkLst>
            <pc:docMk/>
            <pc:sldMk cId="608306284" sldId="294"/>
            <ac:cxnSpMk id="11" creationId="{715D67AC-4670-45D3-6544-487133CAD6D0}"/>
          </ac:cxnSpMkLst>
        </pc:cxnChg>
        <pc:cxnChg chg="add del mod">
          <ac:chgData name="Sam William" userId="912bff7ce3571611" providerId="LiveId" clId="{DC35BA8D-2956-4ABA-B539-E26832570749}" dt="2023-11-20T19:08:42.211" v="9984" actId="478"/>
          <ac:cxnSpMkLst>
            <pc:docMk/>
            <pc:sldMk cId="608306284" sldId="294"/>
            <ac:cxnSpMk id="14" creationId="{1BC14513-FF6E-6AA1-C1B8-E32C3955DBA8}"/>
          </ac:cxnSpMkLst>
        </pc:cxnChg>
        <pc:cxnChg chg="add mod">
          <ac:chgData name="Sam William" userId="912bff7ce3571611" providerId="LiveId" clId="{DC35BA8D-2956-4ABA-B539-E26832570749}" dt="2023-11-20T19:08:58.981" v="9986" actId="13822"/>
          <ac:cxnSpMkLst>
            <pc:docMk/>
            <pc:sldMk cId="608306284" sldId="294"/>
            <ac:cxnSpMk id="16" creationId="{6AC25209-9626-1C55-45B4-ED7F6F0016ED}"/>
          </ac:cxnSpMkLst>
        </pc:cxnChg>
        <pc:cxnChg chg="add mod">
          <ac:chgData name="Sam William" userId="912bff7ce3571611" providerId="LiveId" clId="{DC35BA8D-2956-4ABA-B539-E26832570749}" dt="2023-11-20T19:09:09.059" v="9988" actId="13822"/>
          <ac:cxnSpMkLst>
            <pc:docMk/>
            <pc:sldMk cId="608306284" sldId="294"/>
            <ac:cxnSpMk id="18" creationId="{DEFB8CBD-A76D-C059-97D4-F712951B6212}"/>
          </ac:cxnSpMkLst>
        </pc:cxnChg>
        <pc:cxnChg chg="add mod">
          <ac:chgData name="Sam William" userId="912bff7ce3571611" providerId="LiveId" clId="{DC35BA8D-2956-4ABA-B539-E26832570749}" dt="2023-11-20T19:09:25.556" v="9991" actId="13822"/>
          <ac:cxnSpMkLst>
            <pc:docMk/>
            <pc:sldMk cId="608306284" sldId="294"/>
            <ac:cxnSpMk id="20" creationId="{472B9904-5B0F-33C4-F5A8-C0EFA7C3ABE8}"/>
          </ac:cxnSpMkLst>
        </pc:cxnChg>
        <pc:cxnChg chg="add del">
          <ac:chgData name="Sam William" userId="912bff7ce3571611" providerId="LiveId" clId="{DC35BA8D-2956-4ABA-B539-E26832570749}" dt="2023-11-20T19:09:37.454" v="9993" actId="478"/>
          <ac:cxnSpMkLst>
            <pc:docMk/>
            <pc:sldMk cId="608306284" sldId="294"/>
            <ac:cxnSpMk id="23" creationId="{E764D462-DAA0-9AA4-99AA-3749070411FE}"/>
          </ac:cxnSpMkLst>
        </pc:cxnChg>
        <pc:cxnChg chg="add mod">
          <ac:chgData name="Sam William" userId="912bff7ce3571611" providerId="LiveId" clId="{DC35BA8D-2956-4ABA-B539-E26832570749}" dt="2023-11-20T19:09:58.788" v="9996" actId="14100"/>
          <ac:cxnSpMkLst>
            <pc:docMk/>
            <pc:sldMk cId="608306284" sldId="294"/>
            <ac:cxnSpMk id="25" creationId="{307F3D78-26D9-11BD-C7A6-A0668D757916}"/>
          </ac:cxnSpMkLst>
        </pc:cxnChg>
        <pc:cxnChg chg="add mod">
          <ac:chgData name="Sam William" userId="912bff7ce3571611" providerId="LiveId" clId="{DC35BA8D-2956-4ABA-B539-E26832570749}" dt="2023-11-20T19:10:46.610" v="10002" actId="13822"/>
          <ac:cxnSpMkLst>
            <pc:docMk/>
            <pc:sldMk cId="608306284" sldId="294"/>
            <ac:cxnSpMk id="29" creationId="{0C261B76-7108-477C-27A8-2408F9FBA948}"/>
          </ac:cxnSpMkLst>
        </pc:cxnChg>
        <pc:cxnChg chg="add mod">
          <ac:chgData name="Sam William" userId="912bff7ce3571611" providerId="LiveId" clId="{DC35BA8D-2956-4ABA-B539-E26832570749}" dt="2023-11-20T19:11:13.061" v="10008" actId="13822"/>
          <ac:cxnSpMkLst>
            <pc:docMk/>
            <pc:sldMk cId="608306284" sldId="294"/>
            <ac:cxnSpMk id="32" creationId="{3BD4E08B-62F2-7F8A-43A9-3DE464127126}"/>
          </ac:cxnSpMkLst>
        </pc:cxnChg>
        <pc:cxnChg chg="add mod">
          <ac:chgData name="Sam William" userId="912bff7ce3571611" providerId="LiveId" clId="{DC35BA8D-2956-4ABA-B539-E26832570749}" dt="2023-11-20T19:12:11.204" v="10016" actId="13822"/>
          <ac:cxnSpMkLst>
            <pc:docMk/>
            <pc:sldMk cId="608306284" sldId="294"/>
            <ac:cxnSpMk id="35" creationId="{F4F71137-6E07-7B17-0F54-4C8D6F72F07B}"/>
          </ac:cxnSpMkLst>
        </pc:cxnChg>
        <pc:cxnChg chg="add mod">
          <ac:chgData name="Sam William" userId="912bff7ce3571611" providerId="LiveId" clId="{DC35BA8D-2956-4ABA-B539-E26832570749}" dt="2023-11-20T19:13:21.624" v="10028" actId="13822"/>
          <ac:cxnSpMkLst>
            <pc:docMk/>
            <pc:sldMk cId="608306284" sldId="294"/>
            <ac:cxnSpMk id="40" creationId="{826E57D8-F0E3-DAC7-0EB3-ADF0D54EABC1}"/>
          </ac:cxnSpMkLst>
        </pc:cxnChg>
        <pc:cxnChg chg="add mod">
          <ac:chgData name="Sam William" userId="912bff7ce3571611" providerId="LiveId" clId="{DC35BA8D-2956-4ABA-B539-E26832570749}" dt="2023-11-20T19:13:38.972" v="10031" actId="14100"/>
          <ac:cxnSpMkLst>
            <pc:docMk/>
            <pc:sldMk cId="608306284" sldId="294"/>
            <ac:cxnSpMk id="42" creationId="{C1BEADE6-3551-5F99-333A-248F29975178}"/>
          </ac:cxnSpMkLst>
        </pc:cxnChg>
        <pc:cxnChg chg="add mod">
          <ac:chgData name="Sam William" userId="912bff7ce3571611" providerId="LiveId" clId="{DC35BA8D-2956-4ABA-B539-E26832570749}" dt="2023-11-20T19:13:49.504" v="10033" actId="13822"/>
          <ac:cxnSpMkLst>
            <pc:docMk/>
            <pc:sldMk cId="608306284" sldId="294"/>
            <ac:cxnSpMk id="45" creationId="{F5695304-1157-42D7-9990-6D594A9B7262}"/>
          </ac:cxnSpMkLst>
        </pc:cxnChg>
        <pc:cxnChg chg="add mod">
          <ac:chgData name="Sam William" userId="912bff7ce3571611" providerId="LiveId" clId="{DC35BA8D-2956-4ABA-B539-E26832570749}" dt="2023-11-20T19:13:57.290" v="10035" actId="13822"/>
          <ac:cxnSpMkLst>
            <pc:docMk/>
            <pc:sldMk cId="608306284" sldId="294"/>
            <ac:cxnSpMk id="47" creationId="{0263D11A-B00B-78C8-CB3D-33554719B1D9}"/>
          </ac:cxnSpMkLst>
        </pc:cxnChg>
        <pc:cxnChg chg="add del mod">
          <ac:chgData name="Sam William" userId="912bff7ce3571611" providerId="LiveId" clId="{DC35BA8D-2956-4ABA-B539-E26832570749}" dt="2023-11-20T19:14:49.284" v="10046" actId="478"/>
          <ac:cxnSpMkLst>
            <pc:docMk/>
            <pc:sldMk cId="608306284" sldId="294"/>
            <ac:cxnSpMk id="50" creationId="{356A6F2C-1A8A-3449-47E0-FBA8F0143499}"/>
          </ac:cxnSpMkLst>
        </pc:cxnChg>
        <pc:cxnChg chg="add mod">
          <ac:chgData name="Sam William" userId="912bff7ce3571611" providerId="LiveId" clId="{DC35BA8D-2956-4ABA-B539-E26832570749}" dt="2023-11-20T19:15:08.444" v="10051" actId="13822"/>
          <ac:cxnSpMkLst>
            <pc:docMk/>
            <pc:sldMk cId="608306284" sldId="294"/>
            <ac:cxnSpMk id="53" creationId="{2E0DCB62-C4E0-B5D5-F1C0-633092A07225}"/>
          </ac:cxnSpMkLst>
        </pc:cxnChg>
        <pc:cxnChg chg="add mod">
          <ac:chgData name="Sam William" userId="912bff7ce3571611" providerId="LiveId" clId="{DC35BA8D-2956-4ABA-B539-E26832570749}" dt="2023-11-20T19:15:20.746" v="10053" actId="13822"/>
          <ac:cxnSpMkLst>
            <pc:docMk/>
            <pc:sldMk cId="608306284" sldId="294"/>
            <ac:cxnSpMk id="58" creationId="{9F84D7E5-2D81-173A-6D6B-CA100C9D9BAB}"/>
          </ac:cxnSpMkLst>
        </pc:cxnChg>
        <pc:cxnChg chg="add mod">
          <ac:chgData name="Sam William" userId="912bff7ce3571611" providerId="LiveId" clId="{DC35BA8D-2956-4ABA-B539-E26832570749}" dt="2023-11-20T19:15:57.714" v="10056" actId="14100"/>
          <ac:cxnSpMkLst>
            <pc:docMk/>
            <pc:sldMk cId="608306284" sldId="294"/>
            <ac:cxnSpMk id="60" creationId="{779CBB0A-52AF-E836-D8F8-B84197D3F7BC}"/>
          </ac:cxnSpMkLst>
        </pc:cxnChg>
        <pc:cxnChg chg="add mod">
          <ac:chgData name="Sam William" userId="912bff7ce3571611" providerId="LiveId" clId="{DC35BA8D-2956-4ABA-B539-E26832570749}" dt="2023-11-20T19:16:42.646" v="10065" actId="13822"/>
          <ac:cxnSpMkLst>
            <pc:docMk/>
            <pc:sldMk cId="608306284" sldId="294"/>
            <ac:cxnSpMk id="64" creationId="{49ACDB86-FCAE-4354-E198-1F93B8C3D25D}"/>
          </ac:cxnSpMkLst>
        </pc:cxnChg>
        <pc:cxnChg chg="add mod">
          <ac:chgData name="Sam William" userId="912bff7ce3571611" providerId="LiveId" clId="{DC35BA8D-2956-4ABA-B539-E26832570749}" dt="2023-11-20T19:16:39.418" v="10064" actId="13822"/>
          <ac:cxnSpMkLst>
            <pc:docMk/>
            <pc:sldMk cId="608306284" sldId="294"/>
            <ac:cxnSpMk id="66" creationId="{2C639D18-2481-0DC8-9FA3-F2BE73ED0AD2}"/>
          </ac:cxnSpMkLst>
        </pc:cxnChg>
        <pc:cxnChg chg="add mod">
          <ac:chgData name="Sam William" userId="912bff7ce3571611" providerId="LiveId" clId="{DC35BA8D-2956-4ABA-B539-E26832570749}" dt="2023-11-20T19:16:53.383" v="10067" actId="13822"/>
          <ac:cxnSpMkLst>
            <pc:docMk/>
            <pc:sldMk cId="608306284" sldId="294"/>
            <ac:cxnSpMk id="68" creationId="{4D7A1CDB-BA80-2FA0-E02D-54FE58685BF3}"/>
          </ac:cxnSpMkLst>
        </pc:cxnChg>
        <pc:cxnChg chg="add del mod">
          <ac:chgData name="Sam William" userId="912bff7ce3571611" providerId="LiveId" clId="{DC35BA8D-2956-4ABA-B539-E26832570749}" dt="2023-11-20T19:17:31.169" v="10073" actId="478"/>
          <ac:cxnSpMkLst>
            <pc:docMk/>
            <pc:sldMk cId="608306284" sldId="294"/>
            <ac:cxnSpMk id="70" creationId="{AC328F0C-4892-D1CC-1880-16F5C5482472}"/>
          </ac:cxnSpMkLst>
        </pc:cxnChg>
        <pc:cxnChg chg="add mod">
          <ac:chgData name="Sam William" userId="912bff7ce3571611" providerId="LiveId" clId="{DC35BA8D-2956-4ABA-B539-E26832570749}" dt="2023-11-20T19:17:45.974" v="10076" actId="1076"/>
          <ac:cxnSpMkLst>
            <pc:docMk/>
            <pc:sldMk cId="608306284" sldId="294"/>
            <ac:cxnSpMk id="73" creationId="{CFFAB624-0469-40E0-A360-48A1F528CBFE}"/>
          </ac:cxnSpMkLst>
        </pc:cxnChg>
        <pc:cxnChg chg="add mod">
          <ac:chgData name="Sam William" userId="912bff7ce3571611" providerId="LiveId" clId="{DC35BA8D-2956-4ABA-B539-E26832570749}" dt="2023-11-20T19:31:34.962" v="10174" actId="13822"/>
          <ac:cxnSpMkLst>
            <pc:docMk/>
            <pc:sldMk cId="608306284" sldId="294"/>
            <ac:cxnSpMk id="77" creationId="{A7F2B000-C7A1-4135-090F-0CCE8BFFABF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A0C0-6859-4A3A-BBC7-0BA8DDA5B793}"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03DF5-D2B0-40B3-AFB3-9FA2985E9D17}" type="slidenum">
              <a:rPr lang="en-US" smtClean="0"/>
              <a:t>‹#›</a:t>
            </a:fld>
            <a:endParaRPr lang="en-US"/>
          </a:p>
        </p:txBody>
      </p:sp>
    </p:spTree>
    <p:extLst>
      <p:ext uri="{BB962C8B-B14F-4D97-AF65-F5344CB8AC3E}">
        <p14:creationId xmlns:p14="http://schemas.microsoft.com/office/powerpoint/2010/main" val="106672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1</a:t>
            </a:fld>
            <a:endParaRPr lang="en-US"/>
          </a:p>
        </p:txBody>
      </p:sp>
    </p:spTree>
    <p:extLst>
      <p:ext uri="{BB962C8B-B14F-4D97-AF65-F5344CB8AC3E}">
        <p14:creationId xmlns:p14="http://schemas.microsoft.com/office/powerpoint/2010/main" val="366589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2</a:t>
            </a:fld>
            <a:endParaRPr lang="en-US"/>
          </a:p>
        </p:txBody>
      </p:sp>
    </p:spTree>
    <p:extLst>
      <p:ext uri="{BB962C8B-B14F-4D97-AF65-F5344CB8AC3E}">
        <p14:creationId xmlns:p14="http://schemas.microsoft.com/office/powerpoint/2010/main" val="61195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3</a:t>
            </a:fld>
            <a:endParaRPr lang="en-US"/>
          </a:p>
        </p:txBody>
      </p:sp>
    </p:spTree>
    <p:extLst>
      <p:ext uri="{BB962C8B-B14F-4D97-AF65-F5344CB8AC3E}">
        <p14:creationId xmlns:p14="http://schemas.microsoft.com/office/powerpoint/2010/main" val="2551792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4</a:t>
            </a:fld>
            <a:endParaRPr lang="en-US"/>
          </a:p>
        </p:txBody>
      </p:sp>
    </p:spTree>
    <p:extLst>
      <p:ext uri="{BB962C8B-B14F-4D97-AF65-F5344CB8AC3E}">
        <p14:creationId xmlns:p14="http://schemas.microsoft.com/office/powerpoint/2010/main" val="106973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5</a:t>
            </a:fld>
            <a:endParaRPr lang="en-US"/>
          </a:p>
        </p:txBody>
      </p:sp>
    </p:spTree>
    <p:extLst>
      <p:ext uri="{BB962C8B-B14F-4D97-AF65-F5344CB8AC3E}">
        <p14:creationId xmlns:p14="http://schemas.microsoft.com/office/powerpoint/2010/main" val="347122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6</a:t>
            </a:fld>
            <a:endParaRPr lang="en-US"/>
          </a:p>
        </p:txBody>
      </p:sp>
    </p:spTree>
    <p:extLst>
      <p:ext uri="{BB962C8B-B14F-4D97-AF65-F5344CB8AC3E}">
        <p14:creationId xmlns:p14="http://schemas.microsoft.com/office/powerpoint/2010/main" val="52992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A03DF5-D2B0-40B3-AFB3-9FA2985E9D17}" type="slidenum">
              <a:rPr lang="en-US" smtClean="0"/>
              <a:t>7</a:t>
            </a:fld>
            <a:endParaRPr lang="en-US"/>
          </a:p>
        </p:txBody>
      </p:sp>
    </p:spTree>
    <p:extLst>
      <p:ext uri="{BB962C8B-B14F-4D97-AF65-F5344CB8AC3E}">
        <p14:creationId xmlns:p14="http://schemas.microsoft.com/office/powerpoint/2010/main" val="477156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11/21/2023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10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62347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4523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2394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10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9096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16685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5199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331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309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3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23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57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028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622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97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11/21/2023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7201327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XAMPP" TargetMode="External"/><Relationship Id="rId2" Type="http://schemas.openxmlformats.org/officeDocument/2006/relationships/hyperlink" Target="https://www.scribd.com/document/403234423/Er-Diagram-Railway-Reservation-System" TargetMode="External"/><Relationship Id="rId1" Type="http://schemas.openxmlformats.org/officeDocument/2006/relationships/slideLayout" Target="../slideLayouts/slideLayout6.xml"/><Relationship Id="rId5" Type="http://schemas.openxmlformats.org/officeDocument/2006/relationships/hyperlink" Target="https://en.wikipedia.org/wiki/Web_browser" TargetMode="External"/><Relationship Id="rId4" Type="http://schemas.openxmlformats.org/officeDocument/2006/relationships/hyperlink" Target="https://www.w3schools.com/ph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248678" y="2593909"/>
            <a:ext cx="8836090" cy="513184"/>
          </a:xfrm>
        </p:spPr>
        <p:txBody>
          <a:bodyPr>
            <a:noAutofit/>
          </a:bodyPr>
          <a:lstStyle/>
          <a:p>
            <a:r>
              <a:rPr lang="en-US" sz="2400" dirty="0">
                <a:latin typeface="Algerian" panose="04020705040A02060702" pitchFamily="82" charset="0"/>
              </a:rPr>
              <a:t>Railway Online Booking Database and System design </a:t>
            </a:r>
          </a:p>
        </p:txBody>
      </p:sp>
      <p:pic>
        <p:nvPicPr>
          <p:cNvPr id="6" name="Picture 5">
            <a:extLst>
              <a:ext uri="{FF2B5EF4-FFF2-40B4-BE49-F238E27FC236}">
                <a16:creationId xmlns:a16="http://schemas.microsoft.com/office/drawing/2014/main" id="{3358C94E-3413-0BC0-D7CD-C8CBD796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807" y="429208"/>
            <a:ext cx="1702385" cy="1702385"/>
          </a:xfrm>
          <a:prstGeom prst="rect">
            <a:avLst/>
          </a:prstGeom>
        </p:spPr>
      </p:pic>
      <p:pic>
        <p:nvPicPr>
          <p:cNvPr id="8" name="Picture 7">
            <a:extLst>
              <a:ext uri="{FF2B5EF4-FFF2-40B4-BE49-F238E27FC236}">
                <a16:creationId xmlns:a16="http://schemas.microsoft.com/office/drawing/2014/main" id="{95FBA193-5DC5-4006-A435-EEE28D9D7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460" y="2593909"/>
            <a:ext cx="513184" cy="513184"/>
          </a:xfrm>
          <a:prstGeom prst="rect">
            <a:avLst/>
          </a:prstGeom>
        </p:spPr>
      </p:pic>
      <p:sp>
        <p:nvSpPr>
          <p:cNvPr id="9" name="TextBox 8">
            <a:extLst>
              <a:ext uri="{FF2B5EF4-FFF2-40B4-BE49-F238E27FC236}">
                <a16:creationId xmlns:a16="http://schemas.microsoft.com/office/drawing/2014/main" id="{27591ECA-FA71-902A-4FE4-8169C53AB3BC}"/>
              </a:ext>
            </a:extLst>
          </p:cNvPr>
          <p:cNvSpPr txBox="1"/>
          <p:nvPr/>
        </p:nvSpPr>
        <p:spPr>
          <a:xfrm>
            <a:off x="5244807" y="3200077"/>
            <a:ext cx="1807255" cy="369332"/>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Submitted by:</a:t>
            </a:r>
          </a:p>
        </p:txBody>
      </p:sp>
      <p:sp>
        <p:nvSpPr>
          <p:cNvPr id="10" name="TextBox 9">
            <a:extLst>
              <a:ext uri="{FF2B5EF4-FFF2-40B4-BE49-F238E27FC236}">
                <a16:creationId xmlns:a16="http://schemas.microsoft.com/office/drawing/2014/main" id="{09327BC6-97E0-D140-D7E7-D25B87B2CF74}"/>
              </a:ext>
            </a:extLst>
          </p:cNvPr>
          <p:cNvSpPr txBox="1"/>
          <p:nvPr/>
        </p:nvSpPr>
        <p:spPr>
          <a:xfrm>
            <a:off x="4498357" y="3818743"/>
            <a:ext cx="4421707" cy="461665"/>
          </a:xfrm>
          <a:prstGeom prst="rect">
            <a:avLst/>
          </a:prstGeom>
          <a:noFill/>
        </p:spPr>
        <p:txBody>
          <a:bodyPr wrap="square" rtlCol="0">
            <a:spAutoFit/>
          </a:bodyPr>
          <a:lstStyle/>
          <a:p>
            <a:r>
              <a:rPr lang="en-US" sz="2400" b="1" dirty="0">
                <a:solidFill>
                  <a:schemeClr val="bg1"/>
                </a:solidFill>
                <a:latin typeface="Arial Narrow" panose="020B0606020202030204" pitchFamily="34" charset="0"/>
              </a:rPr>
              <a:t>Sam William .D         2023-11-22</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49CA-2B8E-903B-1064-42EE6F605B83}"/>
              </a:ext>
            </a:extLst>
          </p:cNvPr>
          <p:cNvSpPr>
            <a:spLocks noGrp="1"/>
          </p:cNvSpPr>
          <p:nvPr>
            <p:ph type="title"/>
          </p:nvPr>
        </p:nvSpPr>
        <p:spPr/>
        <p:txBody>
          <a:bodyPr/>
          <a:lstStyle/>
          <a:p>
            <a:r>
              <a:rPr lang="en-US" dirty="0">
                <a:solidFill>
                  <a:srgbClr val="FFC000"/>
                </a:solidFill>
                <a:latin typeface="Algerian" panose="04020705040A02060702" pitchFamily="82" charset="0"/>
              </a:rPr>
              <a:t>CHAPTER-02</a:t>
            </a:r>
          </a:p>
        </p:txBody>
      </p:sp>
      <p:sp>
        <p:nvSpPr>
          <p:cNvPr id="3" name="Content Placeholder 2">
            <a:extLst>
              <a:ext uri="{FF2B5EF4-FFF2-40B4-BE49-F238E27FC236}">
                <a16:creationId xmlns:a16="http://schemas.microsoft.com/office/drawing/2014/main" id="{79F21B04-92F4-F698-D2F6-0DD621A248C4}"/>
              </a:ext>
            </a:extLst>
          </p:cNvPr>
          <p:cNvSpPr>
            <a:spLocks noGrp="1"/>
          </p:cNvSpPr>
          <p:nvPr>
            <p:ph idx="1"/>
          </p:nvPr>
        </p:nvSpPr>
        <p:spPr/>
        <p:txBody>
          <a:bodyPr>
            <a:normAutofit/>
          </a:bodyPr>
          <a:lstStyle/>
          <a:p>
            <a:r>
              <a:rPr lang="en-US" sz="2000" dirty="0">
                <a:solidFill>
                  <a:srgbClr val="00B0F0"/>
                </a:solidFill>
              </a:rPr>
              <a:t>2.1 System Overview</a:t>
            </a:r>
          </a:p>
          <a:p>
            <a:pPr marL="0" indent="0">
              <a:buNone/>
            </a:pPr>
            <a:r>
              <a:rPr lang="en-US" sz="2000" dirty="0">
                <a:solidFill>
                  <a:srgbClr val="00B0F0"/>
                </a:solidFill>
              </a:rPr>
              <a:t>    </a:t>
            </a:r>
            <a:r>
              <a:rPr lang="en-US" sz="2000" dirty="0">
                <a:solidFill>
                  <a:schemeClr val="tx1"/>
                </a:solidFill>
              </a:rPr>
              <a:t>A typical layer structure is used in the system: the database layer,</a:t>
            </a:r>
          </a:p>
          <a:p>
            <a:pPr marL="0" indent="0">
              <a:buNone/>
            </a:pPr>
            <a:r>
              <a:rPr lang="en-US" sz="2000" dirty="0">
                <a:solidFill>
                  <a:schemeClr val="tx1"/>
                </a:solidFill>
              </a:rPr>
              <a:t>    </a:t>
            </a:r>
          </a:p>
          <a:p>
            <a:pPr marL="0" indent="0">
              <a:buNone/>
            </a:pPr>
            <a:r>
              <a:rPr lang="en-US" sz="2000" b="1" dirty="0">
                <a:solidFill>
                  <a:schemeClr val="tx1"/>
                </a:solidFill>
              </a:rPr>
              <a:t>The database layer </a:t>
            </a:r>
            <a:r>
              <a:rPr lang="en-US" sz="2000" dirty="0"/>
              <a:t>- </a:t>
            </a:r>
            <a:r>
              <a:rPr lang="en-US" sz="2000" dirty="0">
                <a:solidFill>
                  <a:schemeClr val="tx1"/>
                </a:solidFill>
              </a:rPr>
              <a:t>The database is used to hold data, including user registration information, ticket ordering information, ticket information and all of the other information</a:t>
            </a:r>
            <a:r>
              <a:rPr lang="en-US" sz="2000" dirty="0"/>
              <a:t>.</a:t>
            </a:r>
            <a:endParaRPr lang="en-US" sz="2000" dirty="0">
              <a:solidFill>
                <a:schemeClr val="tx1"/>
              </a:solidFill>
            </a:endParaRPr>
          </a:p>
        </p:txBody>
      </p:sp>
    </p:spTree>
    <p:extLst>
      <p:ext uri="{BB962C8B-B14F-4D97-AF65-F5344CB8AC3E}">
        <p14:creationId xmlns:p14="http://schemas.microsoft.com/office/powerpoint/2010/main" val="244214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E910AE-F54C-B2E3-5ACA-75656A62A5EF}"/>
              </a:ext>
            </a:extLst>
          </p:cNvPr>
          <p:cNvSpPr txBox="1"/>
          <p:nvPr/>
        </p:nvSpPr>
        <p:spPr>
          <a:xfrm>
            <a:off x="816077" y="1494503"/>
            <a:ext cx="2989007" cy="400110"/>
          </a:xfrm>
          <a:prstGeom prst="rect">
            <a:avLst/>
          </a:prstGeom>
          <a:noFill/>
        </p:spPr>
        <p:txBody>
          <a:bodyPr wrap="square" rtlCol="0">
            <a:spAutoFit/>
          </a:bodyPr>
          <a:lstStyle/>
          <a:p>
            <a:r>
              <a:rPr lang="en-US" sz="2000" dirty="0">
                <a:solidFill>
                  <a:srgbClr val="0070C0"/>
                </a:solidFill>
                <a:latin typeface="Arial Rounded MT Bold" panose="020F0704030504030204" pitchFamily="34" charset="0"/>
              </a:rPr>
              <a:t>2.2 Database design </a:t>
            </a:r>
          </a:p>
        </p:txBody>
      </p:sp>
      <p:sp>
        <p:nvSpPr>
          <p:cNvPr id="5" name="TextBox 4">
            <a:extLst>
              <a:ext uri="{FF2B5EF4-FFF2-40B4-BE49-F238E27FC236}">
                <a16:creationId xmlns:a16="http://schemas.microsoft.com/office/drawing/2014/main" id="{29D41038-F334-FAFF-D5B8-681281BA818E}"/>
              </a:ext>
            </a:extLst>
          </p:cNvPr>
          <p:cNvSpPr txBox="1"/>
          <p:nvPr/>
        </p:nvSpPr>
        <p:spPr>
          <a:xfrm>
            <a:off x="1120877" y="2172929"/>
            <a:ext cx="10559845" cy="4093428"/>
          </a:xfrm>
          <a:prstGeom prst="rect">
            <a:avLst/>
          </a:prstGeom>
          <a:noFill/>
        </p:spPr>
        <p:txBody>
          <a:bodyPr wrap="square" rtlCol="0">
            <a:spAutoFit/>
          </a:bodyPr>
          <a:lstStyle/>
          <a:p>
            <a:r>
              <a:rPr lang="en-US" sz="2000" b="1" dirty="0"/>
              <a:t>Database Conceptual Design- </a:t>
            </a:r>
            <a:r>
              <a:rPr lang="en-US" sz="2000" dirty="0"/>
              <a:t>In the database conceptual design phase, the entity - relationship diagram can be used to establish the data model to form an ER graph model independent of the machine and DBMS. ER diagram provides entities (i.e. data object), properties, and associated methods, in order to describing the conceptual model of the real world. The basic elements of ER diagram are constituted by entities, attributes and links. The representation is as following: Entity type: It is expressed by rectangle. The entity name is written in the rectangle. Attribute: It is expressed by oval and linked with the corresponding entity by line; multi-valued attributes is connected by the two-lane; line is added under the name of the main attribute. Contact: It is expressed by the diamond and linked with the corresponding entity by line. The contact name is written in the diamond box. The contact type is written near by the line. The relationship of 1 to 1, 1 to n, n to m should be clearly shown in the ER diagram</a:t>
            </a:r>
          </a:p>
        </p:txBody>
      </p:sp>
    </p:spTree>
    <p:extLst>
      <p:ext uri="{BB962C8B-B14F-4D97-AF65-F5344CB8AC3E}">
        <p14:creationId xmlns:p14="http://schemas.microsoft.com/office/powerpoint/2010/main" val="127208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F2EBA-9167-6708-F22A-323512295745}"/>
              </a:ext>
            </a:extLst>
          </p:cNvPr>
          <p:cNvSpPr txBox="1"/>
          <p:nvPr/>
        </p:nvSpPr>
        <p:spPr>
          <a:xfrm>
            <a:off x="747252" y="796413"/>
            <a:ext cx="2448232" cy="461665"/>
          </a:xfrm>
          <a:prstGeom prst="rect">
            <a:avLst/>
          </a:prstGeom>
          <a:noFill/>
        </p:spPr>
        <p:txBody>
          <a:bodyPr wrap="square" rtlCol="0">
            <a:spAutoFit/>
          </a:bodyPr>
          <a:lstStyle/>
          <a:p>
            <a:r>
              <a:rPr lang="en-US" sz="2400" b="1" dirty="0">
                <a:solidFill>
                  <a:srgbClr val="0070C0"/>
                </a:solidFill>
                <a:latin typeface="Arial Narrow" panose="020B0606020202030204" pitchFamily="34" charset="0"/>
              </a:rPr>
              <a:t>2.3 ER Model</a:t>
            </a:r>
          </a:p>
        </p:txBody>
      </p:sp>
      <p:sp>
        <p:nvSpPr>
          <p:cNvPr id="3" name="TextBox 2">
            <a:extLst>
              <a:ext uri="{FF2B5EF4-FFF2-40B4-BE49-F238E27FC236}">
                <a16:creationId xmlns:a16="http://schemas.microsoft.com/office/drawing/2014/main" id="{10D063E0-386E-B496-9EFF-11E2DF8F887C}"/>
              </a:ext>
            </a:extLst>
          </p:cNvPr>
          <p:cNvSpPr txBox="1"/>
          <p:nvPr/>
        </p:nvSpPr>
        <p:spPr>
          <a:xfrm>
            <a:off x="747252" y="1513950"/>
            <a:ext cx="10491019" cy="4708981"/>
          </a:xfrm>
          <a:prstGeom prst="rect">
            <a:avLst/>
          </a:prstGeom>
          <a:noFill/>
        </p:spPr>
        <p:txBody>
          <a:bodyPr wrap="square" rtlCol="0">
            <a:spAutoFit/>
          </a:bodyPr>
          <a:lstStyle/>
          <a:p>
            <a:r>
              <a:rPr lang="en-US" sz="2000" dirty="0"/>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a:t>
            </a:r>
          </a:p>
          <a:p>
            <a:endParaRPr lang="en-US" sz="2000" dirty="0"/>
          </a:p>
          <a:p>
            <a:r>
              <a:rPr lang="en-US" sz="2000" dirty="0"/>
              <a:t>ER diagrams are related to data structure diagrams (DSDs), which focus on the relationships of elements within entities instead of relationships between entities themselves. ER diagrams also are often used in conjunction with data flow diagrams (DFDs), which map out the flow of information for processes or systems.</a:t>
            </a:r>
          </a:p>
          <a:p>
            <a:endParaRPr lang="en-US" sz="2000" dirty="0"/>
          </a:p>
          <a:p>
            <a:r>
              <a:rPr lang="en-US" sz="2000" dirty="0"/>
              <a:t>ER Diagrams are composed of entities, relationships and attributes. They also depict cardinality, which defines relationships in terms of numbers. Here’s a glossary:</a:t>
            </a:r>
          </a:p>
        </p:txBody>
      </p:sp>
    </p:spTree>
    <p:extLst>
      <p:ext uri="{BB962C8B-B14F-4D97-AF65-F5344CB8AC3E}">
        <p14:creationId xmlns:p14="http://schemas.microsoft.com/office/powerpoint/2010/main" val="44995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FD293-C51A-E256-3D56-557396BA57F8}"/>
              </a:ext>
            </a:extLst>
          </p:cNvPr>
          <p:cNvSpPr txBox="1"/>
          <p:nvPr/>
        </p:nvSpPr>
        <p:spPr>
          <a:xfrm>
            <a:off x="707923" y="1268360"/>
            <a:ext cx="10472759" cy="4062651"/>
          </a:xfrm>
          <a:prstGeom prst="rect">
            <a:avLst/>
          </a:prstGeom>
          <a:noFill/>
        </p:spPr>
        <p:txBody>
          <a:bodyPr wrap="square" rtlCol="0">
            <a:spAutoFit/>
          </a:bodyPr>
          <a:lstStyle/>
          <a:p>
            <a:r>
              <a:rPr lang="en-US" sz="2000" dirty="0"/>
              <a:t>• Entity</a:t>
            </a:r>
          </a:p>
          <a:p>
            <a:endParaRPr lang="en-US" sz="2000" dirty="0"/>
          </a:p>
          <a:p>
            <a:r>
              <a:rPr lang="en-US" sz="2000" dirty="0"/>
              <a:t> A definable thing—such as a person, object, concept or event—that can have data stored about it. Think of entities as nouns. Examples: a customer, student, car or product. Typically shown as a rectangle.</a:t>
            </a:r>
          </a:p>
          <a:p>
            <a:endParaRPr lang="en-US" sz="2000" dirty="0"/>
          </a:p>
          <a:p>
            <a:r>
              <a:rPr lang="en-US" sz="2000" dirty="0"/>
              <a:t>• Relationship How entities act upon each other or are associated with each other. Think of relationships as verbs. For example, the named student might register for a course. The two entities would be the student and the course, and the relationship depicted is the act of enrolling, connecting the two entities in that way. Relationships are typically shown as diamonds or labels directly on the connecting lines.</a:t>
            </a:r>
          </a:p>
          <a:p>
            <a:endParaRPr lang="en-US" dirty="0"/>
          </a:p>
        </p:txBody>
      </p:sp>
    </p:spTree>
    <p:extLst>
      <p:ext uri="{BB962C8B-B14F-4D97-AF65-F5344CB8AC3E}">
        <p14:creationId xmlns:p14="http://schemas.microsoft.com/office/powerpoint/2010/main" val="187852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673D8E-74B4-D80E-DF23-08008EB7E03E}"/>
              </a:ext>
            </a:extLst>
          </p:cNvPr>
          <p:cNvSpPr/>
          <p:nvPr/>
        </p:nvSpPr>
        <p:spPr>
          <a:xfrm>
            <a:off x="1617406" y="1437967"/>
            <a:ext cx="2104103" cy="6685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passenger</a:t>
            </a:r>
          </a:p>
        </p:txBody>
      </p:sp>
      <p:sp>
        <p:nvSpPr>
          <p:cNvPr id="3" name="Rectangle 2">
            <a:extLst>
              <a:ext uri="{FF2B5EF4-FFF2-40B4-BE49-F238E27FC236}">
                <a16:creationId xmlns:a16="http://schemas.microsoft.com/office/drawing/2014/main" id="{1D04D9D8-1E4E-3507-14D7-D1ED5D44E096}"/>
              </a:ext>
            </a:extLst>
          </p:cNvPr>
          <p:cNvSpPr/>
          <p:nvPr/>
        </p:nvSpPr>
        <p:spPr>
          <a:xfrm>
            <a:off x="8642555" y="1602656"/>
            <a:ext cx="1946789" cy="6685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Ticket</a:t>
            </a:r>
          </a:p>
        </p:txBody>
      </p:sp>
      <p:sp>
        <p:nvSpPr>
          <p:cNvPr id="4" name="Flowchart: Decision 3">
            <a:extLst>
              <a:ext uri="{FF2B5EF4-FFF2-40B4-BE49-F238E27FC236}">
                <a16:creationId xmlns:a16="http://schemas.microsoft.com/office/drawing/2014/main" id="{23EC6710-D274-D20A-BC5B-51C767F0472A}"/>
              </a:ext>
            </a:extLst>
          </p:cNvPr>
          <p:cNvSpPr/>
          <p:nvPr/>
        </p:nvSpPr>
        <p:spPr>
          <a:xfrm>
            <a:off x="5250426" y="1150374"/>
            <a:ext cx="1455174" cy="1278193"/>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0000"/>
                </a:solidFill>
                <a:latin typeface="ff0"/>
              </a:rPr>
              <a:t>issue</a:t>
            </a:r>
            <a:endParaRPr lang="en-US" b="1" dirty="0"/>
          </a:p>
        </p:txBody>
      </p:sp>
      <p:sp>
        <p:nvSpPr>
          <p:cNvPr id="5" name="Flowchart: Process 4">
            <a:extLst>
              <a:ext uri="{FF2B5EF4-FFF2-40B4-BE49-F238E27FC236}">
                <a16:creationId xmlns:a16="http://schemas.microsoft.com/office/drawing/2014/main" id="{3E5307DE-78B4-E8DF-63D1-3ACA9C53449D}"/>
              </a:ext>
            </a:extLst>
          </p:cNvPr>
          <p:cNvSpPr/>
          <p:nvPr/>
        </p:nvSpPr>
        <p:spPr>
          <a:xfrm>
            <a:off x="1096296" y="5309419"/>
            <a:ext cx="2330246" cy="80132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Train details</a:t>
            </a:r>
          </a:p>
        </p:txBody>
      </p:sp>
      <p:sp>
        <p:nvSpPr>
          <p:cNvPr id="7" name="Flowchart: Process 6">
            <a:extLst>
              <a:ext uri="{FF2B5EF4-FFF2-40B4-BE49-F238E27FC236}">
                <a16:creationId xmlns:a16="http://schemas.microsoft.com/office/drawing/2014/main" id="{D1A6EE81-3EA4-22A5-46CC-1E98C754EF19}"/>
              </a:ext>
            </a:extLst>
          </p:cNvPr>
          <p:cNvSpPr/>
          <p:nvPr/>
        </p:nvSpPr>
        <p:spPr>
          <a:xfrm>
            <a:off x="8111614" y="5330325"/>
            <a:ext cx="2212258" cy="6194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payment</a:t>
            </a:r>
          </a:p>
        </p:txBody>
      </p:sp>
      <p:sp>
        <p:nvSpPr>
          <p:cNvPr id="9" name="Oval 8">
            <a:extLst>
              <a:ext uri="{FF2B5EF4-FFF2-40B4-BE49-F238E27FC236}">
                <a16:creationId xmlns:a16="http://schemas.microsoft.com/office/drawing/2014/main" id="{C03D7182-37BC-022A-1D71-05E15A41A4CF}"/>
              </a:ext>
            </a:extLst>
          </p:cNvPr>
          <p:cNvSpPr/>
          <p:nvPr/>
        </p:nvSpPr>
        <p:spPr>
          <a:xfrm>
            <a:off x="9832" y="272840"/>
            <a:ext cx="1632154" cy="98322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Customer id </a:t>
            </a:r>
          </a:p>
        </p:txBody>
      </p:sp>
      <p:sp>
        <p:nvSpPr>
          <p:cNvPr id="10" name="Oval 9">
            <a:extLst>
              <a:ext uri="{FF2B5EF4-FFF2-40B4-BE49-F238E27FC236}">
                <a16:creationId xmlns:a16="http://schemas.microsoft.com/office/drawing/2014/main" id="{2A92792A-D01F-F5D9-D8B5-3D38D33A88D3}"/>
              </a:ext>
            </a:extLst>
          </p:cNvPr>
          <p:cNvSpPr/>
          <p:nvPr/>
        </p:nvSpPr>
        <p:spPr>
          <a:xfrm>
            <a:off x="34412" y="2305662"/>
            <a:ext cx="1582994" cy="7030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i="0" dirty="0">
                <a:solidFill>
                  <a:srgbClr val="000000"/>
                </a:solidFill>
                <a:effectLst/>
                <a:latin typeface="ff0"/>
              </a:rPr>
              <a:t>Authentication proof</a:t>
            </a:r>
            <a:endParaRPr lang="en-US" sz="1200" b="1" dirty="0"/>
          </a:p>
        </p:txBody>
      </p:sp>
      <p:sp>
        <p:nvSpPr>
          <p:cNvPr id="11" name="Oval 10">
            <a:extLst>
              <a:ext uri="{FF2B5EF4-FFF2-40B4-BE49-F238E27FC236}">
                <a16:creationId xmlns:a16="http://schemas.microsoft.com/office/drawing/2014/main" id="{052D8BCB-D276-69B5-FDB0-AC30350AF94A}"/>
              </a:ext>
            </a:extLst>
          </p:cNvPr>
          <p:cNvSpPr/>
          <p:nvPr/>
        </p:nvSpPr>
        <p:spPr>
          <a:xfrm>
            <a:off x="2891913" y="2319174"/>
            <a:ext cx="1433052" cy="6685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name</a:t>
            </a:r>
          </a:p>
        </p:txBody>
      </p:sp>
      <p:sp>
        <p:nvSpPr>
          <p:cNvPr id="12" name="Oval 11">
            <a:extLst>
              <a:ext uri="{FF2B5EF4-FFF2-40B4-BE49-F238E27FC236}">
                <a16:creationId xmlns:a16="http://schemas.microsoft.com/office/drawing/2014/main" id="{74DCB94A-14A6-8610-1D40-2471C911ADC2}"/>
              </a:ext>
            </a:extLst>
          </p:cNvPr>
          <p:cNvSpPr/>
          <p:nvPr/>
        </p:nvSpPr>
        <p:spPr>
          <a:xfrm>
            <a:off x="1769804" y="570271"/>
            <a:ext cx="1061883"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gender</a:t>
            </a:r>
            <a:endParaRPr lang="en-US" dirty="0"/>
          </a:p>
        </p:txBody>
      </p:sp>
      <p:sp>
        <p:nvSpPr>
          <p:cNvPr id="13" name="Oval 12">
            <a:extLst>
              <a:ext uri="{FF2B5EF4-FFF2-40B4-BE49-F238E27FC236}">
                <a16:creationId xmlns:a16="http://schemas.microsoft.com/office/drawing/2014/main" id="{3593D47F-2331-5CD6-DAF9-A9C1D95A8EAF}"/>
              </a:ext>
            </a:extLst>
          </p:cNvPr>
          <p:cNvSpPr/>
          <p:nvPr/>
        </p:nvSpPr>
        <p:spPr>
          <a:xfrm>
            <a:off x="331224" y="3362630"/>
            <a:ext cx="1076633" cy="4866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age</a:t>
            </a:r>
          </a:p>
        </p:txBody>
      </p:sp>
      <p:sp>
        <p:nvSpPr>
          <p:cNvPr id="14" name="Oval 13">
            <a:extLst>
              <a:ext uri="{FF2B5EF4-FFF2-40B4-BE49-F238E27FC236}">
                <a16:creationId xmlns:a16="http://schemas.microsoft.com/office/drawing/2014/main" id="{1027057F-9290-728E-C8AB-DA2D1FBD8A9B}"/>
              </a:ext>
            </a:extLst>
          </p:cNvPr>
          <p:cNvSpPr/>
          <p:nvPr/>
        </p:nvSpPr>
        <p:spPr>
          <a:xfrm>
            <a:off x="34412" y="1437967"/>
            <a:ext cx="1351936" cy="58256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address</a:t>
            </a:r>
          </a:p>
        </p:txBody>
      </p:sp>
      <p:cxnSp>
        <p:nvCxnSpPr>
          <p:cNvPr id="16" name="Straight Connector 15">
            <a:extLst>
              <a:ext uri="{FF2B5EF4-FFF2-40B4-BE49-F238E27FC236}">
                <a16:creationId xmlns:a16="http://schemas.microsoft.com/office/drawing/2014/main" id="{44C7B5E7-A05A-2533-21F0-0F9BFDCE3A34}"/>
              </a:ext>
            </a:extLst>
          </p:cNvPr>
          <p:cNvCxnSpPr>
            <a:stCxn id="12" idx="4"/>
          </p:cNvCxnSpPr>
          <p:nvPr/>
        </p:nvCxnSpPr>
        <p:spPr>
          <a:xfrm flipH="1">
            <a:off x="2300745" y="1150374"/>
            <a:ext cx="1" cy="28759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9C88C86-9BAD-7FD6-1047-FAF7CB114D6E}"/>
              </a:ext>
            </a:extLst>
          </p:cNvPr>
          <p:cNvCxnSpPr>
            <a:stCxn id="9" idx="5"/>
          </p:cNvCxnSpPr>
          <p:nvPr/>
        </p:nvCxnSpPr>
        <p:spPr>
          <a:xfrm>
            <a:off x="1402963" y="1112076"/>
            <a:ext cx="622482" cy="3258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F99DB12-246E-7168-A058-2030B7C027BF}"/>
              </a:ext>
            </a:extLst>
          </p:cNvPr>
          <p:cNvCxnSpPr>
            <a:stCxn id="14" idx="6"/>
            <a:endCxn id="2" idx="1"/>
          </p:cNvCxnSpPr>
          <p:nvPr/>
        </p:nvCxnSpPr>
        <p:spPr>
          <a:xfrm>
            <a:off x="1386348" y="1729251"/>
            <a:ext cx="231058" cy="4301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EAB2AB2-6A49-CD64-18AF-42F9504D723A}"/>
              </a:ext>
            </a:extLst>
          </p:cNvPr>
          <p:cNvCxnSpPr>
            <a:stCxn id="10" idx="6"/>
          </p:cNvCxnSpPr>
          <p:nvPr/>
        </p:nvCxnSpPr>
        <p:spPr>
          <a:xfrm flipV="1">
            <a:off x="1617406" y="2123761"/>
            <a:ext cx="408039" cy="53340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7160A9B-9646-CF46-1006-3D3DDBA0F9AC}"/>
              </a:ext>
            </a:extLst>
          </p:cNvPr>
          <p:cNvCxnSpPr>
            <a:cxnSpLocks/>
            <a:stCxn id="13" idx="7"/>
          </p:cNvCxnSpPr>
          <p:nvPr/>
        </p:nvCxnSpPr>
        <p:spPr>
          <a:xfrm flipV="1">
            <a:off x="1250188" y="2151419"/>
            <a:ext cx="896140" cy="128248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3D00F99-042C-0649-60E6-80FF6A2955F9}"/>
              </a:ext>
            </a:extLst>
          </p:cNvPr>
          <p:cNvCxnSpPr>
            <a:stCxn id="11" idx="0"/>
            <a:endCxn id="2" idx="2"/>
          </p:cNvCxnSpPr>
          <p:nvPr/>
        </p:nvCxnSpPr>
        <p:spPr>
          <a:xfrm flipH="1" flipV="1">
            <a:off x="2669458" y="2106560"/>
            <a:ext cx="938981" cy="212614"/>
          </a:xfrm>
          <a:prstGeom prst="line">
            <a:avLst/>
          </a:prstGeom>
        </p:spPr>
        <p:style>
          <a:lnRef idx="1">
            <a:schemeClr val="dk1"/>
          </a:lnRef>
          <a:fillRef idx="0">
            <a:schemeClr val="dk1"/>
          </a:fillRef>
          <a:effectRef idx="0">
            <a:schemeClr val="dk1"/>
          </a:effectRef>
          <a:fontRef idx="minor">
            <a:schemeClr val="tx1"/>
          </a:fontRef>
        </p:style>
      </p:cxnSp>
      <p:sp>
        <p:nvSpPr>
          <p:cNvPr id="28" name="Flowchart: Decision 27">
            <a:extLst>
              <a:ext uri="{FF2B5EF4-FFF2-40B4-BE49-F238E27FC236}">
                <a16:creationId xmlns:a16="http://schemas.microsoft.com/office/drawing/2014/main" id="{5DF517D5-8582-31D7-EF6F-A92FC1163C99}"/>
              </a:ext>
            </a:extLst>
          </p:cNvPr>
          <p:cNvSpPr/>
          <p:nvPr/>
        </p:nvSpPr>
        <p:spPr>
          <a:xfrm>
            <a:off x="1864438" y="3313481"/>
            <a:ext cx="1433052" cy="1058180"/>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latin typeface="Arial" panose="020B0604020202020204" pitchFamily="34" charset="0"/>
                <a:cs typeface="Arial" panose="020B0604020202020204" pitchFamily="34" charset="0"/>
              </a:rPr>
              <a:t>checks</a:t>
            </a:r>
          </a:p>
        </p:txBody>
      </p:sp>
      <p:sp>
        <p:nvSpPr>
          <p:cNvPr id="30" name="Oval 29">
            <a:extLst>
              <a:ext uri="{FF2B5EF4-FFF2-40B4-BE49-F238E27FC236}">
                <a16:creationId xmlns:a16="http://schemas.microsoft.com/office/drawing/2014/main" id="{FBFA99F2-4298-702E-1831-20961CC8B2A2}"/>
              </a:ext>
            </a:extLst>
          </p:cNvPr>
          <p:cNvSpPr/>
          <p:nvPr/>
        </p:nvSpPr>
        <p:spPr>
          <a:xfrm>
            <a:off x="182641" y="4597191"/>
            <a:ext cx="1076633" cy="4866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 </a:t>
            </a:r>
            <a:r>
              <a:rPr lang="en-US" sz="1200" b="1" dirty="0"/>
              <a:t>Train name</a:t>
            </a:r>
          </a:p>
        </p:txBody>
      </p:sp>
      <p:sp>
        <p:nvSpPr>
          <p:cNvPr id="31" name="Oval 30">
            <a:extLst>
              <a:ext uri="{FF2B5EF4-FFF2-40B4-BE49-F238E27FC236}">
                <a16:creationId xmlns:a16="http://schemas.microsoft.com/office/drawing/2014/main" id="{BDF213FF-D96F-665B-25C6-2E3609C509C0}"/>
              </a:ext>
            </a:extLst>
          </p:cNvPr>
          <p:cNvSpPr/>
          <p:nvPr/>
        </p:nvSpPr>
        <p:spPr>
          <a:xfrm>
            <a:off x="0" y="5437845"/>
            <a:ext cx="922741" cy="4866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b="1" dirty="0"/>
          </a:p>
          <a:p>
            <a:pPr algn="ctr"/>
            <a:r>
              <a:rPr lang="en-US" sz="1100" b="1" dirty="0"/>
              <a:t>Train no</a:t>
            </a:r>
          </a:p>
        </p:txBody>
      </p:sp>
      <p:sp>
        <p:nvSpPr>
          <p:cNvPr id="32" name="Oval 31">
            <a:extLst>
              <a:ext uri="{FF2B5EF4-FFF2-40B4-BE49-F238E27FC236}">
                <a16:creationId xmlns:a16="http://schemas.microsoft.com/office/drawing/2014/main" id="{1D571B13-5766-7B94-62F2-05DB62AA9042}"/>
              </a:ext>
            </a:extLst>
          </p:cNvPr>
          <p:cNvSpPr/>
          <p:nvPr/>
        </p:nvSpPr>
        <p:spPr>
          <a:xfrm>
            <a:off x="3854245" y="5201265"/>
            <a:ext cx="1524000" cy="50636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Start time </a:t>
            </a:r>
          </a:p>
        </p:txBody>
      </p:sp>
      <p:sp>
        <p:nvSpPr>
          <p:cNvPr id="33" name="Oval 32">
            <a:extLst>
              <a:ext uri="{FF2B5EF4-FFF2-40B4-BE49-F238E27FC236}">
                <a16:creationId xmlns:a16="http://schemas.microsoft.com/office/drawing/2014/main" id="{00673B2A-846A-90C4-F8D4-B1AD9287D8D5}"/>
              </a:ext>
            </a:extLst>
          </p:cNvPr>
          <p:cNvSpPr/>
          <p:nvPr/>
        </p:nvSpPr>
        <p:spPr>
          <a:xfrm>
            <a:off x="3608439" y="6110748"/>
            <a:ext cx="1656736" cy="6685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End time </a:t>
            </a:r>
          </a:p>
        </p:txBody>
      </p:sp>
      <p:sp>
        <p:nvSpPr>
          <p:cNvPr id="34" name="Oval 33">
            <a:extLst>
              <a:ext uri="{FF2B5EF4-FFF2-40B4-BE49-F238E27FC236}">
                <a16:creationId xmlns:a16="http://schemas.microsoft.com/office/drawing/2014/main" id="{3B6FA1B1-FAB8-58B7-BF5A-4089E08A652F}"/>
              </a:ext>
            </a:extLst>
          </p:cNvPr>
          <p:cNvSpPr/>
          <p:nvPr/>
        </p:nvSpPr>
        <p:spPr>
          <a:xfrm>
            <a:off x="85021" y="6252108"/>
            <a:ext cx="1588653" cy="4866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Start station</a:t>
            </a:r>
          </a:p>
        </p:txBody>
      </p:sp>
      <p:sp>
        <p:nvSpPr>
          <p:cNvPr id="35" name="Oval 34">
            <a:extLst>
              <a:ext uri="{FF2B5EF4-FFF2-40B4-BE49-F238E27FC236}">
                <a16:creationId xmlns:a16="http://schemas.microsoft.com/office/drawing/2014/main" id="{EE341482-36B4-8C0D-D034-F46790D2D1B5}"/>
              </a:ext>
            </a:extLst>
          </p:cNvPr>
          <p:cNvSpPr/>
          <p:nvPr/>
        </p:nvSpPr>
        <p:spPr>
          <a:xfrm>
            <a:off x="1887300" y="6247175"/>
            <a:ext cx="1588653" cy="57027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End station</a:t>
            </a:r>
          </a:p>
        </p:txBody>
      </p:sp>
      <p:cxnSp>
        <p:nvCxnSpPr>
          <p:cNvPr id="37" name="Straight Connector 36">
            <a:extLst>
              <a:ext uri="{FF2B5EF4-FFF2-40B4-BE49-F238E27FC236}">
                <a16:creationId xmlns:a16="http://schemas.microsoft.com/office/drawing/2014/main" id="{35AE2396-D895-089F-18CF-A23CA504FABC}"/>
              </a:ext>
            </a:extLst>
          </p:cNvPr>
          <p:cNvCxnSpPr>
            <a:stCxn id="30" idx="5"/>
          </p:cNvCxnSpPr>
          <p:nvPr/>
        </p:nvCxnSpPr>
        <p:spPr>
          <a:xfrm>
            <a:off x="1101605" y="5012614"/>
            <a:ext cx="572069" cy="2968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C544117-ED34-1677-161E-51B6E9EB8F82}"/>
              </a:ext>
            </a:extLst>
          </p:cNvPr>
          <p:cNvCxnSpPr>
            <a:stCxn id="31" idx="6"/>
            <a:endCxn id="5" idx="1"/>
          </p:cNvCxnSpPr>
          <p:nvPr/>
        </p:nvCxnSpPr>
        <p:spPr>
          <a:xfrm>
            <a:off x="922741" y="5681194"/>
            <a:ext cx="173555" cy="2889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4068891-0FED-CA92-006D-84E7A85B2395}"/>
              </a:ext>
            </a:extLst>
          </p:cNvPr>
          <p:cNvCxnSpPr>
            <a:stCxn id="34" idx="7"/>
          </p:cNvCxnSpPr>
          <p:nvPr/>
        </p:nvCxnSpPr>
        <p:spPr>
          <a:xfrm flipV="1">
            <a:off x="1441021" y="6150072"/>
            <a:ext cx="328783" cy="17331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3AAE6D7-9476-748E-913B-400698F5716B}"/>
              </a:ext>
            </a:extLst>
          </p:cNvPr>
          <p:cNvCxnSpPr>
            <a:stCxn id="35" idx="0"/>
            <a:endCxn id="5" idx="2"/>
          </p:cNvCxnSpPr>
          <p:nvPr/>
        </p:nvCxnSpPr>
        <p:spPr>
          <a:xfrm flipH="1" flipV="1">
            <a:off x="2261419" y="6110748"/>
            <a:ext cx="420208" cy="13642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2435C38-F7F1-D514-3E3C-BBA7A30F086E}"/>
              </a:ext>
            </a:extLst>
          </p:cNvPr>
          <p:cNvCxnSpPr>
            <a:stCxn id="33" idx="0"/>
            <a:endCxn id="5" idx="3"/>
          </p:cNvCxnSpPr>
          <p:nvPr/>
        </p:nvCxnSpPr>
        <p:spPr>
          <a:xfrm flipH="1" flipV="1">
            <a:off x="3426542" y="5710084"/>
            <a:ext cx="1010265" cy="40066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8D5BC23-81C8-8D6B-E0FD-9D55655A2643}"/>
              </a:ext>
            </a:extLst>
          </p:cNvPr>
          <p:cNvCxnSpPr>
            <a:stCxn id="32" idx="1"/>
          </p:cNvCxnSpPr>
          <p:nvPr/>
        </p:nvCxnSpPr>
        <p:spPr>
          <a:xfrm flipH="1">
            <a:off x="3426542" y="5275420"/>
            <a:ext cx="650888" cy="16242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A65BA6F-7782-B694-8356-32FA39414192}"/>
              </a:ext>
            </a:extLst>
          </p:cNvPr>
          <p:cNvCxnSpPr>
            <a:endCxn id="28" idx="0"/>
          </p:cNvCxnSpPr>
          <p:nvPr/>
        </p:nvCxnSpPr>
        <p:spPr>
          <a:xfrm>
            <a:off x="2553430" y="2123761"/>
            <a:ext cx="27534" cy="118972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50216CB-5AE4-01D0-BBFC-1F30DB997E1E}"/>
              </a:ext>
            </a:extLst>
          </p:cNvPr>
          <p:cNvCxnSpPr>
            <a:stCxn id="28" idx="2"/>
            <a:endCxn id="5" idx="0"/>
          </p:cNvCxnSpPr>
          <p:nvPr/>
        </p:nvCxnSpPr>
        <p:spPr>
          <a:xfrm flipH="1">
            <a:off x="2261419" y="4371661"/>
            <a:ext cx="319545" cy="937758"/>
          </a:xfrm>
          <a:prstGeom prst="line">
            <a:avLst/>
          </a:prstGeom>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BCDA03CE-BC95-F5DC-2CAF-8C3DB468630B}"/>
              </a:ext>
            </a:extLst>
          </p:cNvPr>
          <p:cNvSpPr/>
          <p:nvPr/>
        </p:nvSpPr>
        <p:spPr>
          <a:xfrm>
            <a:off x="6853084" y="4597191"/>
            <a:ext cx="1376516" cy="604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Customer id</a:t>
            </a:r>
          </a:p>
        </p:txBody>
      </p:sp>
      <p:sp>
        <p:nvSpPr>
          <p:cNvPr id="53" name="Oval 52">
            <a:extLst>
              <a:ext uri="{FF2B5EF4-FFF2-40B4-BE49-F238E27FC236}">
                <a16:creationId xmlns:a16="http://schemas.microsoft.com/office/drawing/2014/main" id="{0C16F529-C9B0-A3BB-D214-4BAB9C437F9D}"/>
              </a:ext>
            </a:extLst>
          </p:cNvPr>
          <p:cNvSpPr/>
          <p:nvPr/>
        </p:nvSpPr>
        <p:spPr>
          <a:xfrm>
            <a:off x="6558116" y="6078817"/>
            <a:ext cx="1750142" cy="70052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Total amount</a:t>
            </a:r>
          </a:p>
        </p:txBody>
      </p:sp>
      <p:sp>
        <p:nvSpPr>
          <p:cNvPr id="55" name="Oval 54">
            <a:extLst>
              <a:ext uri="{FF2B5EF4-FFF2-40B4-BE49-F238E27FC236}">
                <a16:creationId xmlns:a16="http://schemas.microsoft.com/office/drawing/2014/main" id="{433DF253-C7B0-9709-9571-F2053579C894}"/>
              </a:ext>
            </a:extLst>
          </p:cNvPr>
          <p:cNvSpPr/>
          <p:nvPr/>
        </p:nvSpPr>
        <p:spPr>
          <a:xfrm>
            <a:off x="10215716" y="4532671"/>
            <a:ext cx="1582994" cy="6685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Payment method</a:t>
            </a:r>
          </a:p>
        </p:txBody>
      </p:sp>
      <p:sp>
        <p:nvSpPr>
          <p:cNvPr id="56" name="Flowchart: Decision 55">
            <a:extLst>
              <a:ext uri="{FF2B5EF4-FFF2-40B4-BE49-F238E27FC236}">
                <a16:creationId xmlns:a16="http://schemas.microsoft.com/office/drawing/2014/main" id="{72B214A9-B8F1-9B02-FABC-DAD4A29A15DF}"/>
              </a:ext>
            </a:extLst>
          </p:cNvPr>
          <p:cNvSpPr/>
          <p:nvPr/>
        </p:nvSpPr>
        <p:spPr>
          <a:xfrm>
            <a:off x="6779342" y="3063972"/>
            <a:ext cx="1524000" cy="1189720"/>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done</a:t>
            </a:r>
          </a:p>
        </p:txBody>
      </p:sp>
      <p:cxnSp>
        <p:nvCxnSpPr>
          <p:cNvPr id="58" name="Straight Connector 57">
            <a:extLst>
              <a:ext uri="{FF2B5EF4-FFF2-40B4-BE49-F238E27FC236}">
                <a16:creationId xmlns:a16="http://schemas.microsoft.com/office/drawing/2014/main" id="{A627AE7D-A54D-E6C2-1DCD-732D91FD080D}"/>
              </a:ext>
            </a:extLst>
          </p:cNvPr>
          <p:cNvCxnSpPr>
            <a:stCxn id="52" idx="6"/>
            <a:endCxn id="7" idx="0"/>
          </p:cNvCxnSpPr>
          <p:nvPr/>
        </p:nvCxnSpPr>
        <p:spPr>
          <a:xfrm>
            <a:off x="8229600" y="4899228"/>
            <a:ext cx="988143" cy="43109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ABE34C-737C-D0FA-44E7-6A75A6CF1554}"/>
              </a:ext>
            </a:extLst>
          </p:cNvPr>
          <p:cNvCxnSpPr>
            <a:stCxn id="55" idx="4"/>
            <a:endCxn id="7" idx="3"/>
          </p:cNvCxnSpPr>
          <p:nvPr/>
        </p:nvCxnSpPr>
        <p:spPr>
          <a:xfrm flipH="1">
            <a:off x="10323872" y="5201264"/>
            <a:ext cx="683341" cy="43877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984A478-422B-9151-1C85-EC9568607693}"/>
              </a:ext>
            </a:extLst>
          </p:cNvPr>
          <p:cNvCxnSpPr>
            <a:stCxn id="53" idx="6"/>
            <a:endCxn id="7" idx="2"/>
          </p:cNvCxnSpPr>
          <p:nvPr/>
        </p:nvCxnSpPr>
        <p:spPr>
          <a:xfrm flipV="1">
            <a:off x="8308258" y="5949757"/>
            <a:ext cx="909485" cy="479322"/>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9639920-4174-2EE8-5578-69E3D514D1FA}"/>
              </a:ext>
            </a:extLst>
          </p:cNvPr>
          <p:cNvCxnSpPr>
            <a:stCxn id="2" idx="3"/>
            <a:endCxn id="56" idx="1"/>
          </p:cNvCxnSpPr>
          <p:nvPr/>
        </p:nvCxnSpPr>
        <p:spPr>
          <a:xfrm>
            <a:off x="3721509" y="1772264"/>
            <a:ext cx="3057833" cy="188656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1E3AC14-A960-E455-78A8-36DE300ED99B}"/>
              </a:ext>
            </a:extLst>
          </p:cNvPr>
          <p:cNvCxnSpPr>
            <a:stCxn id="56" idx="2"/>
            <a:endCxn id="7" idx="0"/>
          </p:cNvCxnSpPr>
          <p:nvPr/>
        </p:nvCxnSpPr>
        <p:spPr>
          <a:xfrm>
            <a:off x="7541342" y="4253692"/>
            <a:ext cx="1676401" cy="107663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C8344BD-8BAC-D666-0B91-A83CBDC409DD}"/>
              </a:ext>
            </a:extLst>
          </p:cNvPr>
          <p:cNvCxnSpPr>
            <a:stCxn id="2" idx="3"/>
            <a:endCxn id="4" idx="1"/>
          </p:cNvCxnSpPr>
          <p:nvPr/>
        </p:nvCxnSpPr>
        <p:spPr>
          <a:xfrm>
            <a:off x="3721509" y="1772264"/>
            <a:ext cx="1528917" cy="1720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F964F40-6AA5-69FA-4FC1-950905E5775D}"/>
              </a:ext>
            </a:extLst>
          </p:cNvPr>
          <p:cNvCxnSpPr>
            <a:stCxn id="4" idx="3"/>
            <a:endCxn id="3" idx="1"/>
          </p:cNvCxnSpPr>
          <p:nvPr/>
        </p:nvCxnSpPr>
        <p:spPr>
          <a:xfrm>
            <a:off x="6705600" y="1789471"/>
            <a:ext cx="1936955" cy="147482"/>
          </a:xfrm>
          <a:prstGeom prst="line">
            <a:avLst/>
          </a:prstGeom>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330BD6C6-1799-A62D-0E72-26F0B85DB236}"/>
              </a:ext>
            </a:extLst>
          </p:cNvPr>
          <p:cNvSpPr/>
          <p:nvPr/>
        </p:nvSpPr>
        <p:spPr>
          <a:xfrm>
            <a:off x="7836310" y="2494938"/>
            <a:ext cx="1229032" cy="56903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Train no</a:t>
            </a:r>
          </a:p>
        </p:txBody>
      </p:sp>
      <p:sp>
        <p:nvSpPr>
          <p:cNvPr id="72" name="Oval 71">
            <a:extLst>
              <a:ext uri="{FF2B5EF4-FFF2-40B4-BE49-F238E27FC236}">
                <a16:creationId xmlns:a16="http://schemas.microsoft.com/office/drawing/2014/main" id="{C2B35E17-4EC8-25DB-C0F8-BC3812EECDBB}"/>
              </a:ext>
            </a:extLst>
          </p:cNvPr>
          <p:cNvSpPr/>
          <p:nvPr/>
        </p:nvSpPr>
        <p:spPr>
          <a:xfrm>
            <a:off x="8883445" y="3347882"/>
            <a:ext cx="1229032" cy="446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date</a:t>
            </a:r>
          </a:p>
        </p:txBody>
      </p:sp>
      <p:sp>
        <p:nvSpPr>
          <p:cNvPr id="73" name="Oval 72">
            <a:extLst>
              <a:ext uri="{FF2B5EF4-FFF2-40B4-BE49-F238E27FC236}">
                <a16:creationId xmlns:a16="http://schemas.microsoft.com/office/drawing/2014/main" id="{BFD0A15B-1B64-FE11-F898-40FC2D755BEC}"/>
              </a:ext>
            </a:extLst>
          </p:cNvPr>
          <p:cNvSpPr/>
          <p:nvPr/>
        </p:nvSpPr>
        <p:spPr>
          <a:xfrm>
            <a:off x="10122310" y="2728450"/>
            <a:ext cx="1582994" cy="56903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Reservation general </a:t>
            </a:r>
          </a:p>
        </p:txBody>
      </p:sp>
      <p:sp>
        <p:nvSpPr>
          <p:cNvPr id="74" name="Oval 73">
            <a:extLst>
              <a:ext uri="{FF2B5EF4-FFF2-40B4-BE49-F238E27FC236}">
                <a16:creationId xmlns:a16="http://schemas.microsoft.com/office/drawing/2014/main" id="{F00A4E73-3ECA-7C47-CB43-28FBF4541A98}"/>
              </a:ext>
            </a:extLst>
          </p:cNvPr>
          <p:cNvSpPr/>
          <p:nvPr/>
        </p:nvSpPr>
        <p:spPr>
          <a:xfrm>
            <a:off x="7295535" y="796413"/>
            <a:ext cx="1622323" cy="64955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No of passenger</a:t>
            </a:r>
          </a:p>
        </p:txBody>
      </p:sp>
      <p:sp>
        <p:nvSpPr>
          <p:cNvPr id="75" name="Oval 74">
            <a:extLst>
              <a:ext uri="{FF2B5EF4-FFF2-40B4-BE49-F238E27FC236}">
                <a16:creationId xmlns:a16="http://schemas.microsoft.com/office/drawing/2014/main" id="{3D3F87B1-0C72-666A-497E-7D84BC92AA5E}"/>
              </a:ext>
            </a:extLst>
          </p:cNvPr>
          <p:cNvSpPr/>
          <p:nvPr/>
        </p:nvSpPr>
        <p:spPr>
          <a:xfrm>
            <a:off x="10805652" y="1632787"/>
            <a:ext cx="1253614" cy="4909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destination</a:t>
            </a:r>
          </a:p>
        </p:txBody>
      </p:sp>
      <p:cxnSp>
        <p:nvCxnSpPr>
          <p:cNvPr id="77" name="Straight Connector 76">
            <a:extLst>
              <a:ext uri="{FF2B5EF4-FFF2-40B4-BE49-F238E27FC236}">
                <a16:creationId xmlns:a16="http://schemas.microsoft.com/office/drawing/2014/main" id="{7A370247-DA09-FDBF-A60A-81843EE55336}"/>
              </a:ext>
            </a:extLst>
          </p:cNvPr>
          <p:cNvCxnSpPr>
            <a:stCxn id="74" idx="6"/>
            <a:endCxn id="3" idx="0"/>
          </p:cNvCxnSpPr>
          <p:nvPr/>
        </p:nvCxnSpPr>
        <p:spPr>
          <a:xfrm>
            <a:off x="8917858" y="1121193"/>
            <a:ext cx="698092" cy="48146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F5A2AEF7-CC01-1A5D-91EB-DC55AE2C8F69}"/>
              </a:ext>
            </a:extLst>
          </p:cNvPr>
          <p:cNvCxnSpPr>
            <a:stCxn id="71" idx="7"/>
            <a:endCxn id="3" idx="2"/>
          </p:cNvCxnSpPr>
          <p:nvPr/>
        </p:nvCxnSpPr>
        <p:spPr>
          <a:xfrm flipV="1">
            <a:off x="8885354" y="2271249"/>
            <a:ext cx="730596" cy="307022"/>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67879F1-D535-CAB8-0B63-F63F54617E57}"/>
              </a:ext>
            </a:extLst>
          </p:cNvPr>
          <p:cNvCxnSpPr>
            <a:stCxn id="72" idx="0"/>
            <a:endCxn id="3" idx="2"/>
          </p:cNvCxnSpPr>
          <p:nvPr/>
        </p:nvCxnSpPr>
        <p:spPr>
          <a:xfrm flipV="1">
            <a:off x="9497961" y="2271249"/>
            <a:ext cx="117989" cy="1076633"/>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36E5045-0600-D947-9E7C-F8CB5BD099C9}"/>
              </a:ext>
            </a:extLst>
          </p:cNvPr>
          <p:cNvCxnSpPr>
            <a:stCxn id="3" idx="2"/>
            <a:endCxn id="73" idx="0"/>
          </p:cNvCxnSpPr>
          <p:nvPr/>
        </p:nvCxnSpPr>
        <p:spPr>
          <a:xfrm>
            <a:off x="9615950" y="2271249"/>
            <a:ext cx="1297857" cy="457201"/>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58B48B6-D76C-3A2A-B3B0-CD0DB0BBDF23}"/>
              </a:ext>
            </a:extLst>
          </p:cNvPr>
          <p:cNvCxnSpPr>
            <a:stCxn id="3" idx="3"/>
            <a:endCxn id="75" idx="2"/>
          </p:cNvCxnSpPr>
          <p:nvPr/>
        </p:nvCxnSpPr>
        <p:spPr>
          <a:xfrm flipV="1">
            <a:off x="10589344" y="1878274"/>
            <a:ext cx="216308" cy="58679"/>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3B6CA46E-727F-5887-766D-4069D233CDDB}"/>
              </a:ext>
            </a:extLst>
          </p:cNvPr>
          <p:cNvSpPr txBox="1"/>
          <p:nvPr/>
        </p:nvSpPr>
        <p:spPr>
          <a:xfrm>
            <a:off x="4709652" y="155676"/>
            <a:ext cx="2736647" cy="369332"/>
          </a:xfrm>
          <a:prstGeom prst="rect">
            <a:avLst/>
          </a:prstGeom>
          <a:noFill/>
        </p:spPr>
        <p:txBody>
          <a:bodyPr wrap="none" rtlCol="0">
            <a:spAutoFit/>
          </a:bodyPr>
          <a:lstStyle/>
          <a:p>
            <a:r>
              <a:rPr lang="en-US" b="1" dirty="0"/>
              <a:t>Figure-2.3 : ER diagram</a:t>
            </a:r>
          </a:p>
        </p:txBody>
      </p:sp>
      <p:sp>
        <p:nvSpPr>
          <p:cNvPr id="90" name="Oval 89">
            <a:extLst>
              <a:ext uri="{FF2B5EF4-FFF2-40B4-BE49-F238E27FC236}">
                <a16:creationId xmlns:a16="http://schemas.microsoft.com/office/drawing/2014/main" id="{5D2CAEDA-7691-2413-C5DB-DC00975C9E70}"/>
              </a:ext>
            </a:extLst>
          </p:cNvPr>
          <p:cNvSpPr/>
          <p:nvPr/>
        </p:nvSpPr>
        <p:spPr>
          <a:xfrm>
            <a:off x="6901289" y="2065992"/>
            <a:ext cx="1093292" cy="38837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cancellation</a:t>
            </a:r>
          </a:p>
        </p:txBody>
      </p:sp>
      <p:cxnSp>
        <p:nvCxnSpPr>
          <p:cNvPr id="92" name="Straight Connector 91">
            <a:extLst>
              <a:ext uri="{FF2B5EF4-FFF2-40B4-BE49-F238E27FC236}">
                <a16:creationId xmlns:a16="http://schemas.microsoft.com/office/drawing/2014/main" id="{E41BC8F4-11B8-36A6-3038-F4D2CE6D8EA4}"/>
              </a:ext>
            </a:extLst>
          </p:cNvPr>
          <p:cNvCxnSpPr>
            <a:stCxn id="90" idx="6"/>
            <a:endCxn id="3" idx="1"/>
          </p:cNvCxnSpPr>
          <p:nvPr/>
        </p:nvCxnSpPr>
        <p:spPr>
          <a:xfrm flipV="1">
            <a:off x="7994581" y="1936953"/>
            <a:ext cx="647974" cy="32322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205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F473-2260-8566-0556-72418BC7B9B1}"/>
              </a:ext>
            </a:extLst>
          </p:cNvPr>
          <p:cNvSpPr>
            <a:spLocks noGrp="1"/>
          </p:cNvSpPr>
          <p:nvPr>
            <p:ph type="title"/>
          </p:nvPr>
        </p:nvSpPr>
        <p:spPr>
          <a:xfrm>
            <a:off x="1597406" y="1003165"/>
            <a:ext cx="8761413" cy="706964"/>
          </a:xfrm>
        </p:spPr>
        <p:txBody>
          <a:bodyPr/>
          <a:lstStyle/>
          <a:p>
            <a:r>
              <a:rPr lang="en-US" dirty="0">
                <a:solidFill>
                  <a:srgbClr val="0070C0"/>
                </a:solidFill>
                <a:latin typeface="Algerian" panose="04020705040A02060702" pitchFamily="82" charset="0"/>
              </a:rPr>
              <a:t>Chapter-03</a:t>
            </a:r>
          </a:p>
        </p:txBody>
      </p:sp>
      <p:sp>
        <p:nvSpPr>
          <p:cNvPr id="3" name="TextBox 2">
            <a:extLst>
              <a:ext uri="{FF2B5EF4-FFF2-40B4-BE49-F238E27FC236}">
                <a16:creationId xmlns:a16="http://schemas.microsoft.com/office/drawing/2014/main" id="{DDC4CE9E-D9A7-F983-5CAB-4E055F9A5B6B}"/>
              </a:ext>
            </a:extLst>
          </p:cNvPr>
          <p:cNvSpPr txBox="1"/>
          <p:nvPr/>
        </p:nvSpPr>
        <p:spPr>
          <a:xfrm>
            <a:off x="757084" y="2487561"/>
            <a:ext cx="5024284" cy="400110"/>
          </a:xfrm>
          <a:prstGeom prst="rect">
            <a:avLst/>
          </a:prstGeom>
          <a:noFill/>
        </p:spPr>
        <p:txBody>
          <a:bodyPr wrap="square" rtlCol="0">
            <a:spAutoFit/>
          </a:bodyPr>
          <a:lstStyle/>
          <a:p>
            <a:r>
              <a:rPr lang="en-US" sz="2000" b="1" dirty="0"/>
              <a:t>3.1 System Requirements</a:t>
            </a:r>
          </a:p>
        </p:txBody>
      </p:sp>
      <p:sp>
        <p:nvSpPr>
          <p:cNvPr id="4" name="TextBox 3">
            <a:extLst>
              <a:ext uri="{FF2B5EF4-FFF2-40B4-BE49-F238E27FC236}">
                <a16:creationId xmlns:a16="http://schemas.microsoft.com/office/drawing/2014/main" id="{EC9FD51D-380B-D8AB-028F-3133429F9F0E}"/>
              </a:ext>
            </a:extLst>
          </p:cNvPr>
          <p:cNvSpPr txBox="1"/>
          <p:nvPr/>
        </p:nvSpPr>
        <p:spPr>
          <a:xfrm>
            <a:off x="1327355" y="3156155"/>
            <a:ext cx="7414209" cy="369332"/>
          </a:xfrm>
          <a:prstGeom prst="rect">
            <a:avLst/>
          </a:prstGeom>
          <a:noFill/>
        </p:spPr>
        <p:txBody>
          <a:bodyPr wrap="none" rtlCol="0">
            <a:spAutoFit/>
          </a:bodyPr>
          <a:lstStyle/>
          <a:p>
            <a:r>
              <a:rPr lang="en-US" b="1" dirty="0"/>
              <a:t>1.Web Server (Apache Server (XAMPP) Version: 3.3.0 and above:</a:t>
            </a:r>
          </a:p>
        </p:txBody>
      </p:sp>
      <p:sp>
        <p:nvSpPr>
          <p:cNvPr id="5" name="TextBox 4">
            <a:extLst>
              <a:ext uri="{FF2B5EF4-FFF2-40B4-BE49-F238E27FC236}">
                <a16:creationId xmlns:a16="http://schemas.microsoft.com/office/drawing/2014/main" id="{D86DBF21-EE5D-1E61-E8C2-4A357532A311}"/>
              </a:ext>
            </a:extLst>
          </p:cNvPr>
          <p:cNvSpPr txBox="1"/>
          <p:nvPr/>
        </p:nvSpPr>
        <p:spPr>
          <a:xfrm>
            <a:off x="1140543" y="3863118"/>
            <a:ext cx="10093514" cy="2677656"/>
          </a:xfrm>
          <a:prstGeom prst="rect">
            <a:avLst/>
          </a:prstGeom>
          <a:noFill/>
        </p:spPr>
        <p:txBody>
          <a:bodyPr wrap="square" rtlCol="0">
            <a:spAutoFit/>
          </a:bodyPr>
          <a:lstStyle/>
          <a:p>
            <a:r>
              <a:rPr lang="en-US" sz="2400" dirty="0"/>
              <a:t>Apache is the most widely used web server software. Developed and maintained by Apache Software Foundation, Apache is an open source software available for free. It runs on 67% of all web servers in the world. It is fast, reliable, and secure. It can be highly customized to meet the needs of many different environments by using extensions and modules. Most Word Press hosting providers use Apache as their web server software</a:t>
            </a:r>
            <a:r>
              <a:rPr lang="en-US" dirty="0"/>
              <a:t>.</a:t>
            </a:r>
          </a:p>
        </p:txBody>
      </p:sp>
    </p:spTree>
    <p:extLst>
      <p:ext uri="{BB962C8B-B14F-4D97-AF65-F5344CB8AC3E}">
        <p14:creationId xmlns:p14="http://schemas.microsoft.com/office/powerpoint/2010/main" val="284269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FFF6D-9F3D-60CB-84DA-E6DA523AA879}"/>
              </a:ext>
            </a:extLst>
          </p:cNvPr>
          <p:cNvSpPr txBox="1"/>
          <p:nvPr/>
        </p:nvSpPr>
        <p:spPr>
          <a:xfrm>
            <a:off x="776748" y="1091380"/>
            <a:ext cx="6017342" cy="400110"/>
          </a:xfrm>
          <a:prstGeom prst="rect">
            <a:avLst/>
          </a:prstGeom>
          <a:noFill/>
        </p:spPr>
        <p:txBody>
          <a:bodyPr wrap="square" rtlCol="0">
            <a:spAutoFit/>
          </a:bodyPr>
          <a:lstStyle/>
          <a:p>
            <a:r>
              <a:rPr lang="en-US" sz="2000" b="1" dirty="0"/>
              <a:t>2. Database Management System (MySQL):</a:t>
            </a:r>
            <a:r>
              <a:rPr lang="en-US" sz="2000" dirty="0"/>
              <a:t> </a:t>
            </a:r>
          </a:p>
        </p:txBody>
      </p:sp>
      <p:sp>
        <p:nvSpPr>
          <p:cNvPr id="4" name="TextBox 3">
            <a:extLst>
              <a:ext uri="{FF2B5EF4-FFF2-40B4-BE49-F238E27FC236}">
                <a16:creationId xmlns:a16="http://schemas.microsoft.com/office/drawing/2014/main" id="{9CBE4361-285D-92F6-2516-BEE5E0350B3A}"/>
              </a:ext>
            </a:extLst>
          </p:cNvPr>
          <p:cNvSpPr txBox="1"/>
          <p:nvPr/>
        </p:nvSpPr>
        <p:spPr>
          <a:xfrm>
            <a:off x="1170038" y="1576173"/>
            <a:ext cx="9173497" cy="1631216"/>
          </a:xfrm>
          <a:prstGeom prst="rect">
            <a:avLst/>
          </a:prstGeom>
          <a:noFill/>
        </p:spPr>
        <p:txBody>
          <a:bodyPr wrap="square" rtlCol="0">
            <a:spAutoFit/>
          </a:bodyPr>
          <a:lstStyle/>
          <a:p>
            <a:r>
              <a:rPr lang="en-US" sz="2000" dirty="0"/>
              <a:t>MySQL is a freely available open source Relational Database Management System (RDBMS) that uses Structured Query Language (SQL). SQL is the most popular language for adding, accessing and managing Content in a database. it is most noted for its quick processing, proven reliability, ease and flexibility of use.</a:t>
            </a:r>
          </a:p>
        </p:txBody>
      </p:sp>
      <p:sp>
        <p:nvSpPr>
          <p:cNvPr id="5" name="TextBox 4">
            <a:extLst>
              <a:ext uri="{FF2B5EF4-FFF2-40B4-BE49-F238E27FC236}">
                <a16:creationId xmlns:a16="http://schemas.microsoft.com/office/drawing/2014/main" id="{179E04AD-3953-09F6-403C-E4A10E6DBC1F}"/>
              </a:ext>
            </a:extLst>
          </p:cNvPr>
          <p:cNvSpPr txBox="1"/>
          <p:nvPr/>
        </p:nvSpPr>
        <p:spPr>
          <a:xfrm>
            <a:off x="776748" y="3529780"/>
            <a:ext cx="4630994" cy="400110"/>
          </a:xfrm>
          <a:prstGeom prst="rect">
            <a:avLst/>
          </a:prstGeom>
          <a:noFill/>
        </p:spPr>
        <p:txBody>
          <a:bodyPr wrap="square" rtlCol="0">
            <a:spAutoFit/>
          </a:bodyPr>
          <a:lstStyle/>
          <a:p>
            <a:r>
              <a:rPr lang="en-US" sz="2000" b="1" dirty="0"/>
              <a:t>3. Server-side Language (PHP)</a:t>
            </a:r>
          </a:p>
        </p:txBody>
      </p:sp>
      <p:sp>
        <p:nvSpPr>
          <p:cNvPr id="6" name="TextBox 5">
            <a:extLst>
              <a:ext uri="{FF2B5EF4-FFF2-40B4-BE49-F238E27FC236}">
                <a16:creationId xmlns:a16="http://schemas.microsoft.com/office/drawing/2014/main" id="{D69CA075-6CB6-DAE7-BA90-51A28C8830E1}"/>
              </a:ext>
            </a:extLst>
          </p:cNvPr>
          <p:cNvSpPr txBox="1"/>
          <p:nvPr/>
        </p:nvSpPr>
        <p:spPr>
          <a:xfrm>
            <a:off x="1170039" y="4247534"/>
            <a:ext cx="9280248" cy="2246769"/>
          </a:xfrm>
          <a:prstGeom prst="rect">
            <a:avLst/>
          </a:prstGeom>
          <a:noFill/>
        </p:spPr>
        <p:txBody>
          <a:bodyPr wrap="square" rtlCol="0">
            <a:spAutoFit/>
          </a:bodyPr>
          <a:lstStyle/>
          <a:p>
            <a:r>
              <a:rPr lang="en-US" sz="2000" dirty="0"/>
              <a:t>PHP The most popular server-side language on the web, PHP is designed to pull and edit information in the database. Its most commonly bundled with databases written in the SQL language. PHP was designed strictly for the web and remains one of the most widely used languages around. It’s easy to install and deploy, is staying competitive with lots of modern frameworks, and is the foundation for a number of content-management systems. PHP-powered sites: Word Press, Wikipedia, Facebook.</a:t>
            </a:r>
          </a:p>
        </p:txBody>
      </p:sp>
    </p:spTree>
    <p:extLst>
      <p:ext uri="{BB962C8B-B14F-4D97-AF65-F5344CB8AC3E}">
        <p14:creationId xmlns:p14="http://schemas.microsoft.com/office/powerpoint/2010/main" val="32778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A396A-B093-302E-8CD9-C21A698F5DF1}"/>
              </a:ext>
            </a:extLst>
          </p:cNvPr>
          <p:cNvSpPr txBox="1"/>
          <p:nvPr/>
        </p:nvSpPr>
        <p:spPr>
          <a:xfrm>
            <a:off x="550607" y="206477"/>
            <a:ext cx="2428870" cy="369332"/>
          </a:xfrm>
          <a:prstGeom prst="rect">
            <a:avLst/>
          </a:prstGeom>
          <a:noFill/>
        </p:spPr>
        <p:txBody>
          <a:bodyPr wrap="none" rtlCol="0">
            <a:spAutoFit/>
          </a:bodyPr>
          <a:lstStyle/>
          <a:p>
            <a:r>
              <a:rPr lang="en-US" b="1" i="1" dirty="0"/>
              <a:t>3.2 Activity Diagram</a:t>
            </a:r>
          </a:p>
        </p:txBody>
      </p:sp>
      <p:sp>
        <p:nvSpPr>
          <p:cNvPr id="3" name="Flowchart: Connector 2">
            <a:extLst>
              <a:ext uri="{FF2B5EF4-FFF2-40B4-BE49-F238E27FC236}">
                <a16:creationId xmlns:a16="http://schemas.microsoft.com/office/drawing/2014/main" id="{099EFAB6-C50D-9A4D-D09E-E39BF2972237}"/>
              </a:ext>
            </a:extLst>
          </p:cNvPr>
          <p:cNvSpPr/>
          <p:nvPr/>
        </p:nvSpPr>
        <p:spPr>
          <a:xfrm>
            <a:off x="1582995" y="1066179"/>
            <a:ext cx="226142" cy="22614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F79E1B93-8984-83FF-4EC0-8A26FB793B5E}"/>
              </a:ext>
            </a:extLst>
          </p:cNvPr>
          <p:cNvCxnSpPr>
            <a:cxnSpLocks/>
          </p:cNvCxnSpPr>
          <p:nvPr/>
        </p:nvCxnSpPr>
        <p:spPr>
          <a:xfrm flipH="1">
            <a:off x="894738" y="1288699"/>
            <a:ext cx="691881" cy="78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251EF28-2EB7-5059-4AE2-7E9E3D9847FA}"/>
              </a:ext>
            </a:extLst>
          </p:cNvPr>
          <p:cNvCxnSpPr>
            <a:stCxn id="3" idx="5"/>
          </p:cNvCxnSpPr>
          <p:nvPr/>
        </p:nvCxnSpPr>
        <p:spPr>
          <a:xfrm>
            <a:off x="1776019" y="1259203"/>
            <a:ext cx="721375" cy="815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Alternate Process 7">
            <a:extLst>
              <a:ext uri="{FF2B5EF4-FFF2-40B4-BE49-F238E27FC236}">
                <a16:creationId xmlns:a16="http://schemas.microsoft.com/office/drawing/2014/main" id="{EB6DB521-F48D-1062-BC0A-BB282F4B35A8}"/>
              </a:ext>
            </a:extLst>
          </p:cNvPr>
          <p:cNvSpPr/>
          <p:nvPr/>
        </p:nvSpPr>
        <p:spPr>
          <a:xfrm>
            <a:off x="103240" y="2109641"/>
            <a:ext cx="1582995" cy="815403"/>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Reserve ticket </a:t>
            </a:r>
          </a:p>
        </p:txBody>
      </p:sp>
      <p:sp>
        <p:nvSpPr>
          <p:cNvPr id="9" name="Rectangle: Rounded Corners 8">
            <a:extLst>
              <a:ext uri="{FF2B5EF4-FFF2-40B4-BE49-F238E27FC236}">
                <a16:creationId xmlns:a16="http://schemas.microsoft.com/office/drawing/2014/main" id="{9F69D0DC-5EBA-141D-CF20-A92918A6550B}"/>
              </a:ext>
            </a:extLst>
          </p:cNvPr>
          <p:cNvSpPr/>
          <p:nvPr/>
        </p:nvSpPr>
        <p:spPr>
          <a:xfrm>
            <a:off x="2349909" y="2109640"/>
            <a:ext cx="1582995" cy="7417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Cancel Ticket</a:t>
            </a:r>
          </a:p>
        </p:txBody>
      </p:sp>
      <p:cxnSp>
        <p:nvCxnSpPr>
          <p:cNvPr id="11" name="Straight Arrow Connector 10">
            <a:extLst>
              <a:ext uri="{FF2B5EF4-FFF2-40B4-BE49-F238E27FC236}">
                <a16:creationId xmlns:a16="http://schemas.microsoft.com/office/drawing/2014/main" id="{715D67AC-4670-45D3-6544-487133CAD6D0}"/>
              </a:ext>
            </a:extLst>
          </p:cNvPr>
          <p:cNvCxnSpPr>
            <a:stCxn id="8" idx="2"/>
          </p:cNvCxnSpPr>
          <p:nvPr/>
        </p:nvCxnSpPr>
        <p:spPr>
          <a:xfrm>
            <a:off x="894738" y="2925044"/>
            <a:ext cx="0" cy="66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356B398-1FE3-D471-713A-1C0C18C49B25}"/>
              </a:ext>
            </a:extLst>
          </p:cNvPr>
          <p:cNvSpPr/>
          <p:nvPr/>
        </p:nvSpPr>
        <p:spPr>
          <a:xfrm>
            <a:off x="103240" y="3588774"/>
            <a:ext cx="1705897" cy="81540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View details</a:t>
            </a:r>
          </a:p>
        </p:txBody>
      </p:sp>
      <p:cxnSp>
        <p:nvCxnSpPr>
          <p:cNvPr id="16" name="Straight Connector 15">
            <a:extLst>
              <a:ext uri="{FF2B5EF4-FFF2-40B4-BE49-F238E27FC236}">
                <a16:creationId xmlns:a16="http://schemas.microsoft.com/office/drawing/2014/main" id="{6AC25209-9626-1C55-45B4-ED7F6F0016ED}"/>
              </a:ext>
            </a:extLst>
          </p:cNvPr>
          <p:cNvCxnSpPr>
            <a:stCxn id="9" idx="3"/>
          </p:cNvCxnSpPr>
          <p:nvPr/>
        </p:nvCxnSpPr>
        <p:spPr>
          <a:xfrm flipV="1">
            <a:off x="3932904" y="2480497"/>
            <a:ext cx="766915" cy="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EFB8CBD-A76D-C059-97D4-F712951B6212}"/>
              </a:ext>
            </a:extLst>
          </p:cNvPr>
          <p:cNvCxnSpPr/>
          <p:nvPr/>
        </p:nvCxnSpPr>
        <p:spPr>
          <a:xfrm flipV="1">
            <a:off x="4709652" y="1666904"/>
            <a:ext cx="0" cy="81359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72B9904-5B0F-33C4-F5A8-C0EFA7C3ABE8}"/>
              </a:ext>
            </a:extLst>
          </p:cNvPr>
          <p:cNvCxnSpPr>
            <a:cxnSpLocks/>
          </p:cNvCxnSpPr>
          <p:nvPr/>
        </p:nvCxnSpPr>
        <p:spPr>
          <a:xfrm>
            <a:off x="4699819" y="1666904"/>
            <a:ext cx="5388078" cy="147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7F3D78-26D9-11BD-C7A6-A0668D757916}"/>
              </a:ext>
            </a:extLst>
          </p:cNvPr>
          <p:cNvCxnSpPr>
            <a:cxnSpLocks/>
          </p:cNvCxnSpPr>
          <p:nvPr/>
        </p:nvCxnSpPr>
        <p:spPr>
          <a:xfrm>
            <a:off x="10087897" y="1674278"/>
            <a:ext cx="0" cy="96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Decision 26">
            <a:extLst>
              <a:ext uri="{FF2B5EF4-FFF2-40B4-BE49-F238E27FC236}">
                <a16:creationId xmlns:a16="http://schemas.microsoft.com/office/drawing/2014/main" id="{F0FE2D20-A260-FF3B-6F95-9BB282D888CF}"/>
              </a:ext>
            </a:extLst>
          </p:cNvPr>
          <p:cNvSpPr/>
          <p:nvPr/>
        </p:nvSpPr>
        <p:spPr>
          <a:xfrm>
            <a:off x="9443884" y="2635045"/>
            <a:ext cx="1288025" cy="835744"/>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0C261B76-7108-477C-27A8-2408F9FBA948}"/>
              </a:ext>
            </a:extLst>
          </p:cNvPr>
          <p:cNvCxnSpPr>
            <a:stCxn id="27" idx="2"/>
          </p:cNvCxnSpPr>
          <p:nvPr/>
        </p:nvCxnSpPr>
        <p:spPr>
          <a:xfrm flipH="1">
            <a:off x="10087896" y="3470789"/>
            <a:ext cx="1" cy="52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Alternate Process 29">
            <a:extLst>
              <a:ext uri="{FF2B5EF4-FFF2-40B4-BE49-F238E27FC236}">
                <a16:creationId xmlns:a16="http://schemas.microsoft.com/office/drawing/2014/main" id="{3984007C-64DC-79CC-D79D-5A1595A50893}"/>
              </a:ext>
            </a:extLst>
          </p:cNvPr>
          <p:cNvSpPr/>
          <p:nvPr/>
        </p:nvSpPr>
        <p:spPr>
          <a:xfrm>
            <a:off x="9443884" y="3996475"/>
            <a:ext cx="1435511" cy="815403"/>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Give form </a:t>
            </a:r>
          </a:p>
        </p:txBody>
      </p:sp>
      <p:cxnSp>
        <p:nvCxnSpPr>
          <p:cNvPr id="32" name="Straight Arrow Connector 31">
            <a:extLst>
              <a:ext uri="{FF2B5EF4-FFF2-40B4-BE49-F238E27FC236}">
                <a16:creationId xmlns:a16="http://schemas.microsoft.com/office/drawing/2014/main" id="{3BD4E08B-62F2-7F8A-43A9-3DE464127126}"/>
              </a:ext>
            </a:extLst>
          </p:cNvPr>
          <p:cNvCxnSpPr>
            <a:stCxn id="30" idx="2"/>
          </p:cNvCxnSpPr>
          <p:nvPr/>
        </p:nvCxnSpPr>
        <p:spPr>
          <a:xfrm>
            <a:off x="10161640" y="4811878"/>
            <a:ext cx="4915" cy="753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47D93A0F-64E8-C133-AC69-BA392AF4552D}"/>
              </a:ext>
            </a:extLst>
          </p:cNvPr>
          <p:cNvSpPr/>
          <p:nvPr/>
        </p:nvSpPr>
        <p:spPr>
          <a:xfrm>
            <a:off x="9365226" y="5565058"/>
            <a:ext cx="1745226" cy="81540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Return payment</a:t>
            </a:r>
          </a:p>
        </p:txBody>
      </p:sp>
      <p:cxnSp>
        <p:nvCxnSpPr>
          <p:cNvPr id="35" name="Straight Arrow Connector 34">
            <a:extLst>
              <a:ext uri="{FF2B5EF4-FFF2-40B4-BE49-F238E27FC236}">
                <a16:creationId xmlns:a16="http://schemas.microsoft.com/office/drawing/2014/main" id="{F4F71137-6E07-7B17-0F54-4C8D6F72F07B}"/>
              </a:ext>
            </a:extLst>
          </p:cNvPr>
          <p:cNvCxnSpPr>
            <a:stCxn id="33" idx="1"/>
          </p:cNvCxnSpPr>
          <p:nvPr/>
        </p:nvCxnSpPr>
        <p:spPr>
          <a:xfrm flipH="1" flipV="1">
            <a:off x="6666271" y="5972759"/>
            <a:ext cx="26989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lowchart: Connector 35">
            <a:extLst>
              <a:ext uri="{FF2B5EF4-FFF2-40B4-BE49-F238E27FC236}">
                <a16:creationId xmlns:a16="http://schemas.microsoft.com/office/drawing/2014/main" id="{8305BF88-1C31-79AC-29D8-01D1F551FBA1}"/>
              </a:ext>
            </a:extLst>
          </p:cNvPr>
          <p:cNvSpPr/>
          <p:nvPr/>
        </p:nvSpPr>
        <p:spPr>
          <a:xfrm>
            <a:off x="6390968" y="5817732"/>
            <a:ext cx="275303" cy="31005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id="{AFF50DB2-C355-BF02-B0AD-5AEE4D36D943}"/>
              </a:ext>
            </a:extLst>
          </p:cNvPr>
          <p:cNvSpPr/>
          <p:nvPr/>
        </p:nvSpPr>
        <p:spPr>
          <a:xfrm>
            <a:off x="103236" y="5319252"/>
            <a:ext cx="1853386" cy="808534"/>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Submit form</a:t>
            </a:r>
          </a:p>
        </p:txBody>
      </p:sp>
      <p:cxnSp>
        <p:nvCxnSpPr>
          <p:cNvPr id="40" name="Straight Connector 39">
            <a:extLst>
              <a:ext uri="{FF2B5EF4-FFF2-40B4-BE49-F238E27FC236}">
                <a16:creationId xmlns:a16="http://schemas.microsoft.com/office/drawing/2014/main" id="{826E57D8-F0E3-DAC7-0EB3-ADF0D54EABC1}"/>
              </a:ext>
            </a:extLst>
          </p:cNvPr>
          <p:cNvCxnSpPr>
            <a:stCxn id="12" idx="2"/>
          </p:cNvCxnSpPr>
          <p:nvPr/>
        </p:nvCxnSpPr>
        <p:spPr>
          <a:xfrm flipH="1">
            <a:off x="956188" y="4404177"/>
            <a:ext cx="1" cy="37921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C1BEADE6-3551-5F99-333A-248F29975178}"/>
              </a:ext>
            </a:extLst>
          </p:cNvPr>
          <p:cNvCxnSpPr>
            <a:cxnSpLocks/>
          </p:cNvCxnSpPr>
          <p:nvPr/>
        </p:nvCxnSpPr>
        <p:spPr>
          <a:xfrm>
            <a:off x="956188" y="4811878"/>
            <a:ext cx="4245077"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5695304-1157-42D7-9990-6D594A9B7262}"/>
              </a:ext>
            </a:extLst>
          </p:cNvPr>
          <p:cNvCxnSpPr/>
          <p:nvPr/>
        </p:nvCxnSpPr>
        <p:spPr>
          <a:xfrm flipV="1">
            <a:off x="5220929" y="2251587"/>
            <a:ext cx="0" cy="256029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263D11A-B00B-78C8-CB3D-33554719B1D9}"/>
              </a:ext>
            </a:extLst>
          </p:cNvPr>
          <p:cNvCxnSpPr/>
          <p:nvPr/>
        </p:nvCxnSpPr>
        <p:spPr>
          <a:xfrm>
            <a:off x="5201265" y="225158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Flowchart: Decision 47">
            <a:extLst>
              <a:ext uri="{FF2B5EF4-FFF2-40B4-BE49-F238E27FC236}">
                <a16:creationId xmlns:a16="http://schemas.microsoft.com/office/drawing/2014/main" id="{AD5BCCA6-3F90-67A3-D0BD-548975CA8D68}"/>
              </a:ext>
            </a:extLst>
          </p:cNvPr>
          <p:cNvSpPr/>
          <p:nvPr/>
        </p:nvSpPr>
        <p:spPr>
          <a:xfrm>
            <a:off x="6113207" y="1838607"/>
            <a:ext cx="648925" cy="88702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Flowchart: Alternate Process 50">
            <a:extLst>
              <a:ext uri="{FF2B5EF4-FFF2-40B4-BE49-F238E27FC236}">
                <a16:creationId xmlns:a16="http://schemas.microsoft.com/office/drawing/2014/main" id="{6DBC1364-D7C9-D793-61AE-CCB15EEAA4B6}"/>
              </a:ext>
            </a:extLst>
          </p:cNvPr>
          <p:cNvSpPr/>
          <p:nvPr/>
        </p:nvSpPr>
        <p:spPr>
          <a:xfrm>
            <a:off x="7258669" y="2725634"/>
            <a:ext cx="1374047" cy="54113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Inform Customer</a:t>
            </a:r>
          </a:p>
        </p:txBody>
      </p:sp>
      <p:cxnSp>
        <p:nvCxnSpPr>
          <p:cNvPr id="53" name="Straight Connector 52">
            <a:extLst>
              <a:ext uri="{FF2B5EF4-FFF2-40B4-BE49-F238E27FC236}">
                <a16:creationId xmlns:a16="http://schemas.microsoft.com/office/drawing/2014/main" id="{2E0DCB62-C4E0-B5D5-F1C0-633092A07225}"/>
              </a:ext>
            </a:extLst>
          </p:cNvPr>
          <p:cNvCxnSpPr>
            <a:cxnSpLocks/>
            <a:stCxn id="48" idx="3"/>
          </p:cNvCxnSpPr>
          <p:nvPr/>
        </p:nvCxnSpPr>
        <p:spPr>
          <a:xfrm>
            <a:off x="6762132" y="2282121"/>
            <a:ext cx="1093840"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F84D7E5-2D81-173A-6D6B-CA100C9D9BAB}"/>
              </a:ext>
            </a:extLst>
          </p:cNvPr>
          <p:cNvCxnSpPr/>
          <p:nvPr/>
        </p:nvCxnSpPr>
        <p:spPr>
          <a:xfrm>
            <a:off x="7855972" y="2282121"/>
            <a:ext cx="0" cy="443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779CBB0A-52AF-E836-D8F8-B84197D3F7BC}"/>
              </a:ext>
            </a:extLst>
          </p:cNvPr>
          <p:cNvCxnSpPr>
            <a:cxnSpLocks/>
            <a:stCxn id="48" idx="2"/>
          </p:cNvCxnSpPr>
          <p:nvPr/>
        </p:nvCxnSpPr>
        <p:spPr>
          <a:xfrm>
            <a:off x="6437670" y="2725634"/>
            <a:ext cx="0" cy="951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Rounded Corners 61">
            <a:extLst>
              <a:ext uri="{FF2B5EF4-FFF2-40B4-BE49-F238E27FC236}">
                <a16:creationId xmlns:a16="http://schemas.microsoft.com/office/drawing/2014/main" id="{C05730A4-ADF6-1E84-D733-F41B45A940F9}"/>
              </a:ext>
            </a:extLst>
          </p:cNvPr>
          <p:cNvSpPr/>
          <p:nvPr/>
        </p:nvSpPr>
        <p:spPr>
          <a:xfrm>
            <a:off x="5658465" y="3708666"/>
            <a:ext cx="1700979" cy="81540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Give Details</a:t>
            </a:r>
          </a:p>
        </p:txBody>
      </p:sp>
      <p:cxnSp>
        <p:nvCxnSpPr>
          <p:cNvPr id="66" name="Straight Connector 65">
            <a:extLst>
              <a:ext uri="{FF2B5EF4-FFF2-40B4-BE49-F238E27FC236}">
                <a16:creationId xmlns:a16="http://schemas.microsoft.com/office/drawing/2014/main" id="{2C639D18-2481-0DC8-9FA3-F2BE73ED0AD2}"/>
              </a:ext>
            </a:extLst>
          </p:cNvPr>
          <p:cNvCxnSpPr/>
          <p:nvPr/>
        </p:nvCxnSpPr>
        <p:spPr>
          <a:xfrm>
            <a:off x="1029929" y="4975123"/>
            <a:ext cx="5479025" cy="0"/>
          </a:xfrm>
          <a:prstGeom prst="line">
            <a:avLst/>
          </a:prstGeom>
        </p:spPr>
        <p:style>
          <a:lnRef idx="1">
            <a:schemeClr val="dk1"/>
          </a:lnRef>
          <a:fillRef idx="0">
            <a:schemeClr val="dk1"/>
          </a:fillRef>
          <a:effectRef idx="0">
            <a:schemeClr val="dk1"/>
          </a:effectRef>
          <a:fontRef idx="minor">
            <a:schemeClr val="tx1"/>
          </a:fontRef>
        </p:style>
      </p:cxnSp>
      <p:sp>
        <p:nvSpPr>
          <p:cNvPr id="71" name="Flowchart: Alternate Process 70">
            <a:extLst>
              <a:ext uri="{FF2B5EF4-FFF2-40B4-BE49-F238E27FC236}">
                <a16:creationId xmlns:a16="http://schemas.microsoft.com/office/drawing/2014/main" id="{210CB8FB-C1C7-44E4-5640-645BEC2461F0}"/>
              </a:ext>
            </a:extLst>
          </p:cNvPr>
          <p:cNvSpPr/>
          <p:nvPr/>
        </p:nvSpPr>
        <p:spPr>
          <a:xfrm>
            <a:off x="3682181" y="5391521"/>
            <a:ext cx="1853386" cy="707903"/>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Issue ticket</a:t>
            </a:r>
          </a:p>
        </p:txBody>
      </p:sp>
      <p:cxnSp>
        <p:nvCxnSpPr>
          <p:cNvPr id="73" name="Straight Arrow Connector 72">
            <a:extLst>
              <a:ext uri="{FF2B5EF4-FFF2-40B4-BE49-F238E27FC236}">
                <a16:creationId xmlns:a16="http://schemas.microsoft.com/office/drawing/2014/main" id="{CFFAB624-0469-40E0-A360-48A1F528CBFE}"/>
              </a:ext>
            </a:extLst>
          </p:cNvPr>
          <p:cNvCxnSpPr>
            <a:stCxn id="38" idx="3"/>
            <a:endCxn id="71" idx="1"/>
          </p:cNvCxnSpPr>
          <p:nvPr/>
        </p:nvCxnSpPr>
        <p:spPr>
          <a:xfrm>
            <a:off x="1956622" y="5723519"/>
            <a:ext cx="1725559" cy="21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7B78F6D0-A6DD-7304-3219-58DCABA5D8A2}"/>
              </a:ext>
            </a:extLst>
          </p:cNvPr>
          <p:cNvSpPr txBox="1"/>
          <p:nvPr/>
        </p:nvSpPr>
        <p:spPr>
          <a:xfrm>
            <a:off x="1888138" y="946195"/>
            <a:ext cx="683200" cy="369332"/>
          </a:xfrm>
          <a:prstGeom prst="rect">
            <a:avLst/>
          </a:prstGeom>
          <a:noFill/>
        </p:spPr>
        <p:txBody>
          <a:bodyPr wrap="none" rtlCol="0">
            <a:spAutoFit/>
          </a:bodyPr>
          <a:lstStyle/>
          <a:p>
            <a:r>
              <a:rPr lang="en-US" b="1" dirty="0"/>
              <a:t>Start</a:t>
            </a:r>
          </a:p>
        </p:txBody>
      </p:sp>
      <p:cxnSp>
        <p:nvCxnSpPr>
          <p:cNvPr id="77" name="Straight Arrow Connector 76">
            <a:extLst>
              <a:ext uri="{FF2B5EF4-FFF2-40B4-BE49-F238E27FC236}">
                <a16:creationId xmlns:a16="http://schemas.microsoft.com/office/drawing/2014/main" id="{A7F2B000-C7A1-4135-090F-0CCE8BFFABFF}"/>
              </a:ext>
            </a:extLst>
          </p:cNvPr>
          <p:cNvCxnSpPr>
            <a:stCxn id="27" idx="1"/>
            <a:endCxn id="51" idx="3"/>
          </p:cNvCxnSpPr>
          <p:nvPr/>
        </p:nvCxnSpPr>
        <p:spPr>
          <a:xfrm flipH="1" flipV="1">
            <a:off x="8632716" y="2996202"/>
            <a:ext cx="811168" cy="56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EC35A85B-F73B-EABA-EA89-03EBC777FA7B}"/>
              </a:ext>
            </a:extLst>
          </p:cNvPr>
          <p:cNvSpPr txBox="1"/>
          <p:nvPr/>
        </p:nvSpPr>
        <p:spPr>
          <a:xfrm>
            <a:off x="6733304" y="1740308"/>
            <a:ext cx="1459054" cy="523220"/>
          </a:xfrm>
          <a:prstGeom prst="rect">
            <a:avLst/>
          </a:prstGeom>
          <a:noFill/>
        </p:spPr>
        <p:txBody>
          <a:bodyPr wrap="none" rtlCol="0">
            <a:spAutoFit/>
          </a:bodyPr>
          <a:lstStyle/>
          <a:p>
            <a:r>
              <a:rPr lang="en-US" sz="1400" b="1" dirty="0"/>
              <a:t>Check for seat</a:t>
            </a:r>
          </a:p>
          <a:p>
            <a:r>
              <a:rPr lang="en-US" sz="1400" b="1" dirty="0"/>
              <a:t>reservation</a:t>
            </a:r>
          </a:p>
        </p:txBody>
      </p:sp>
      <p:sp>
        <p:nvSpPr>
          <p:cNvPr id="80" name="TextBox 79">
            <a:extLst>
              <a:ext uri="{FF2B5EF4-FFF2-40B4-BE49-F238E27FC236}">
                <a16:creationId xmlns:a16="http://schemas.microsoft.com/office/drawing/2014/main" id="{98E936AE-C27F-FCAE-2A8B-03FF5BB89C24}"/>
              </a:ext>
            </a:extLst>
          </p:cNvPr>
          <p:cNvSpPr txBox="1"/>
          <p:nvPr/>
        </p:nvSpPr>
        <p:spPr>
          <a:xfrm>
            <a:off x="6662308" y="2367451"/>
            <a:ext cx="372666" cy="230832"/>
          </a:xfrm>
          <a:prstGeom prst="rect">
            <a:avLst/>
          </a:prstGeom>
          <a:noFill/>
        </p:spPr>
        <p:txBody>
          <a:bodyPr wrap="square" rtlCol="0">
            <a:spAutoFit/>
          </a:bodyPr>
          <a:lstStyle/>
          <a:p>
            <a:r>
              <a:rPr lang="en-US" sz="900" b="1" dirty="0"/>
              <a:t>NO</a:t>
            </a:r>
          </a:p>
        </p:txBody>
      </p:sp>
      <p:sp>
        <p:nvSpPr>
          <p:cNvPr id="83" name="TextBox 82">
            <a:extLst>
              <a:ext uri="{FF2B5EF4-FFF2-40B4-BE49-F238E27FC236}">
                <a16:creationId xmlns:a16="http://schemas.microsoft.com/office/drawing/2014/main" id="{0117BA0C-4F2D-22EA-C0A3-2DCED7452ABB}"/>
              </a:ext>
            </a:extLst>
          </p:cNvPr>
          <p:cNvSpPr txBox="1"/>
          <p:nvPr/>
        </p:nvSpPr>
        <p:spPr>
          <a:xfrm>
            <a:off x="6383594" y="3112513"/>
            <a:ext cx="409086" cy="253916"/>
          </a:xfrm>
          <a:prstGeom prst="rect">
            <a:avLst/>
          </a:prstGeom>
          <a:noFill/>
        </p:spPr>
        <p:txBody>
          <a:bodyPr wrap="none" rtlCol="0">
            <a:spAutoFit/>
          </a:bodyPr>
          <a:lstStyle/>
          <a:p>
            <a:r>
              <a:rPr lang="en-US" sz="1050" b="1" dirty="0"/>
              <a:t>YES</a:t>
            </a:r>
          </a:p>
        </p:txBody>
      </p:sp>
      <p:sp>
        <p:nvSpPr>
          <p:cNvPr id="85" name="TextBox 84">
            <a:extLst>
              <a:ext uri="{FF2B5EF4-FFF2-40B4-BE49-F238E27FC236}">
                <a16:creationId xmlns:a16="http://schemas.microsoft.com/office/drawing/2014/main" id="{042F1EB0-04FB-ADE0-43D1-E073D7C151C0}"/>
              </a:ext>
            </a:extLst>
          </p:cNvPr>
          <p:cNvSpPr txBox="1"/>
          <p:nvPr/>
        </p:nvSpPr>
        <p:spPr>
          <a:xfrm>
            <a:off x="8697136" y="3029921"/>
            <a:ext cx="397866" cy="253916"/>
          </a:xfrm>
          <a:prstGeom prst="rect">
            <a:avLst/>
          </a:prstGeom>
          <a:noFill/>
        </p:spPr>
        <p:txBody>
          <a:bodyPr wrap="none" rtlCol="0">
            <a:spAutoFit/>
          </a:bodyPr>
          <a:lstStyle/>
          <a:p>
            <a:r>
              <a:rPr lang="en-US" sz="1050" b="1" dirty="0"/>
              <a:t>NO</a:t>
            </a:r>
          </a:p>
        </p:txBody>
      </p:sp>
      <p:sp>
        <p:nvSpPr>
          <p:cNvPr id="86" name="TextBox 85">
            <a:extLst>
              <a:ext uri="{FF2B5EF4-FFF2-40B4-BE49-F238E27FC236}">
                <a16:creationId xmlns:a16="http://schemas.microsoft.com/office/drawing/2014/main" id="{59FD4C6E-B581-5BA3-3B3D-EF7934F4C350}"/>
              </a:ext>
            </a:extLst>
          </p:cNvPr>
          <p:cNvSpPr txBox="1"/>
          <p:nvPr/>
        </p:nvSpPr>
        <p:spPr>
          <a:xfrm>
            <a:off x="10087896" y="3581708"/>
            <a:ext cx="409086" cy="253916"/>
          </a:xfrm>
          <a:prstGeom prst="rect">
            <a:avLst/>
          </a:prstGeom>
          <a:noFill/>
        </p:spPr>
        <p:txBody>
          <a:bodyPr wrap="none" rtlCol="0">
            <a:spAutoFit/>
          </a:bodyPr>
          <a:lstStyle/>
          <a:p>
            <a:r>
              <a:rPr lang="en-US" sz="1050" b="1" dirty="0"/>
              <a:t>YES</a:t>
            </a:r>
          </a:p>
        </p:txBody>
      </p:sp>
      <p:sp>
        <p:nvSpPr>
          <p:cNvPr id="87" name="TextBox 86">
            <a:extLst>
              <a:ext uri="{FF2B5EF4-FFF2-40B4-BE49-F238E27FC236}">
                <a16:creationId xmlns:a16="http://schemas.microsoft.com/office/drawing/2014/main" id="{0122D58F-72D4-D6A0-29E1-A8A56D1A0FC6}"/>
              </a:ext>
            </a:extLst>
          </p:cNvPr>
          <p:cNvSpPr txBox="1"/>
          <p:nvPr/>
        </p:nvSpPr>
        <p:spPr>
          <a:xfrm>
            <a:off x="10506808" y="2504461"/>
            <a:ext cx="1435008" cy="430887"/>
          </a:xfrm>
          <a:prstGeom prst="rect">
            <a:avLst/>
          </a:prstGeom>
          <a:noFill/>
        </p:spPr>
        <p:txBody>
          <a:bodyPr wrap="none" rtlCol="0">
            <a:spAutoFit/>
          </a:bodyPr>
          <a:lstStyle/>
          <a:p>
            <a:r>
              <a:rPr lang="en-US" sz="1100" b="1" dirty="0"/>
              <a:t>Check reservation</a:t>
            </a:r>
          </a:p>
          <a:p>
            <a:r>
              <a:rPr lang="en-US" sz="1100" b="1" dirty="0"/>
              <a:t>list</a:t>
            </a:r>
          </a:p>
        </p:txBody>
      </p:sp>
      <p:sp>
        <p:nvSpPr>
          <p:cNvPr id="88" name="TextBox 87">
            <a:extLst>
              <a:ext uri="{FF2B5EF4-FFF2-40B4-BE49-F238E27FC236}">
                <a16:creationId xmlns:a16="http://schemas.microsoft.com/office/drawing/2014/main" id="{DD19D010-7B3E-45D0-7F96-B66EE7FFC6F3}"/>
              </a:ext>
            </a:extLst>
          </p:cNvPr>
          <p:cNvSpPr txBox="1"/>
          <p:nvPr/>
        </p:nvSpPr>
        <p:spPr>
          <a:xfrm>
            <a:off x="4473600" y="6396995"/>
            <a:ext cx="3244799" cy="369332"/>
          </a:xfrm>
          <a:prstGeom prst="rect">
            <a:avLst/>
          </a:prstGeom>
          <a:noFill/>
        </p:spPr>
        <p:txBody>
          <a:bodyPr wrap="none" rtlCol="0">
            <a:spAutoFit/>
          </a:bodyPr>
          <a:lstStyle/>
          <a:p>
            <a:r>
              <a:rPr lang="en-US" b="1" dirty="0"/>
              <a:t>Figure-3.2: Activity Diagram</a:t>
            </a:r>
          </a:p>
        </p:txBody>
      </p:sp>
      <p:sp>
        <p:nvSpPr>
          <p:cNvPr id="89" name="TextBox 88">
            <a:extLst>
              <a:ext uri="{FF2B5EF4-FFF2-40B4-BE49-F238E27FC236}">
                <a16:creationId xmlns:a16="http://schemas.microsoft.com/office/drawing/2014/main" id="{1BAC35DA-9C36-E61B-9F3B-00E9FE398CF1}"/>
              </a:ext>
            </a:extLst>
          </p:cNvPr>
          <p:cNvSpPr txBox="1"/>
          <p:nvPr/>
        </p:nvSpPr>
        <p:spPr>
          <a:xfrm>
            <a:off x="6416588" y="5399358"/>
            <a:ext cx="673582" cy="369332"/>
          </a:xfrm>
          <a:prstGeom prst="rect">
            <a:avLst/>
          </a:prstGeom>
          <a:noFill/>
        </p:spPr>
        <p:txBody>
          <a:bodyPr wrap="none" rtlCol="0">
            <a:spAutoFit/>
          </a:bodyPr>
          <a:lstStyle/>
          <a:p>
            <a:r>
              <a:rPr lang="en-US" b="1"/>
              <a:t>Stop</a:t>
            </a:r>
            <a:endParaRPr lang="en-US" b="1" dirty="0"/>
          </a:p>
        </p:txBody>
      </p:sp>
      <p:cxnSp>
        <p:nvCxnSpPr>
          <p:cNvPr id="6" name="Straight Connector 5">
            <a:extLst>
              <a:ext uri="{FF2B5EF4-FFF2-40B4-BE49-F238E27FC236}">
                <a16:creationId xmlns:a16="http://schemas.microsoft.com/office/drawing/2014/main" id="{1EF39823-6012-F845-3A9F-5CCEB47249E5}"/>
              </a:ext>
            </a:extLst>
          </p:cNvPr>
          <p:cNvCxnSpPr>
            <a:stCxn id="62" idx="2"/>
          </p:cNvCxnSpPr>
          <p:nvPr/>
        </p:nvCxnSpPr>
        <p:spPr>
          <a:xfrm flipH="1">
            <a:off x="6508954" y="4524069"/>
            <a:ext cx="1" cy="4510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BC116A2-A51B-408E-F6AC-F9F0ED3E411E}"/>
              </a:ext>
            </a:extLst>
          </p:cNvPr>
          <p:cNvCxnSpPr>
            <a:endCxn id="38" idx="0"/>
          </p:cNvCxnSpPr>
          <p:nvPr/>
        </p:nvCxnSpPr>
        <p:spPr>
          <a:xfrm>
            <a:off x="1029929" y="4975123"/>
            <a:ext cx="0" cy="344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830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D1BF-D20D-795F-E0DC-9FDDE2B6EE59}"/>
              </a:ext>
            </a:extLst>
          </p:cNvPr>
          <p:cNvSpPr>
            <a:spLocks noGrp="1"/>
          </p:cNvSpPr>
          <p:nvPr>
            <p:ph type="title"/>
          </p:nvPr>
        </p:nvSpPr>
        <p:spPr/>
        <p:txBody>
          <a:bodyPr/>
          <a:lstStyle/>
          <a:p>
            <a:r>
              <a:rPr lang="en-US" dirty="0">
                <a:solidFill>
                  <a:srgbClr val="0070C0"/>
                </a:solidFill>
                <a:latin typeface="Algerian" panose="04020705040A02060702" pitchFamily="82" charset="0"/>
              </a:rPr>
              <a:t>CHAPTER-04</a:t>
            </a:r>
          </a:p>
        </p:txBody>
      </p:sp>
      <p:sp>
        <p:nvSpPr>
          <p:cNvPr id="4" name="TextBox 3">
            <a:extLst>
              <a:ext uri="{FF2B5EF4-FFF2-40B4-BE49-F238E27FC236}">
                <a16:creationId xmlns:a16="http://schemas.microsoft.com/office/drawing/2014/main" id="{CF08B6BD-018C-C304-76B1-A46787C8CEC0}"/>
              </a:ext>
            </a:extLst>
          </p:cNvPr>
          <p:cNvSpPr txBox="1"/>
          <p:nvPr/>
        </p:nvSpPr>
        <p:spPr>
          <a:xfrm>
            <a:off x="1154954" y="2595716"/>
            <a:ext cx="3757760" cy="461665"/>
          </a:xfrm>
          <a:prstGeom prst="rect">
            <a:avLst/>
          </a:prstGeom>
          <a:noFill/>
        </p:spPr>
        <p:txBody>
          <a:bodyPr wrap="none" rtlCol="0">
            <a:spAutoFit/>
          </a:bodyPr>
          <a:lstStyle/>
          <a:p>
            <a:r>
              <a:rPr lang="en-US" sz="2400" b="1" dirty="0"/>
              <a:t>Database Management</a:t>
            </a:r>
          </a:p>
        </p:txBody>
      </p:sp>
      <p:sp>
        <p:nvSpPr>
          <p:cNvPr id="5" name="TextBox 4">
            <a:extLst>
              <a:ext uri="{FF2B5EF4-FFF2-40B4-BE49-F238E27FC236}">
                <a16:creationId xmlns:a16="http://schemas.microsoft.com/office/drawing/2014/main" id="{7294CE32-8926-A0A8-49C3-DAACEE4C703A}"/>
              </a:ext>
            </a:extLst>
          </p:cNvPr>
          <p:cNvSpPr txBox="1"/>
          <p:nvPr/>
        </p:nvSpPr>
        <p:spPr>
          <a:xfrm>
            <a:off x="1154954" y="3429000"/>
            <a:ext cx="10742078" cy="2308324"/>
          </a:xfrm>
          <a:prstGeom prst="rect">
            <a:avLst/>
          </a:prstGeom>
          <a:noFill/>
        </p:spPr>
        <p:txBody>
          <a:bodyPr wrap="square" rtlCol="0">
            <a:spAutoFit/>
          </a:bodyPr>
          <a:lstStyle/>
          <a:p>
            <a:r>
              <a:rPr lang="en-US" sz="2400" b="1" dirty="0"/>
              <a:t>Database Design: </a:t>
            </a:r>
            <a:r>
              <a:rPr lang="en-US" sz="2400" dirty="0"/>
              <a:t>Database design is the process of producing a detailed data model of a database. This data model contains all the needed logical and physical design choices and physical storage parameters needed to generate a design in a data definition language, which can then be used to create a database. My database name is [Railway_ticket_booking]</a:t>
            </a:r>
            <a:endParaRPr lang="en-US" sz="2400" b="1" dirty="0"/>
          </a:p>
        </p:txBody>
      </p:sp>
    </p:spTree>
    <p:extLst>
      <p:ext uri="{BB962C8B-B14F-4D97-AF65-F5344CB8AC3E}">
        <p14:creationId xmlns:p14="http://schemas.microsoft.com/office/powerpoint/2010/main" val="76468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47BED7-AECE-1D9F-2793-580B6F83FC90}"/>
              </a:ext>
            </a:extLst>
          </p:cNvPr>
          <p:cNvSpPr txBox="1"/>
          <p:nvPr/>
        </p:nvSpPr>
        <p:spPr>
          <a:xfrm>
            <a:off x="757084" y="983226"/>
            <a:ext cx="3187091" cy="461665"/>
          </a:xfrm>
          <a:prstGeom prst="rect">
            <a:avLst/>
          </a:prstGeom>
          <a:noFill/>
        </p:spPr>
        <p:txBody>
          <a:bodyPr wrap="none" rtlCol="0">
            <a:spAutoFit/>
          </a:bodyPr>
          <a:lstStyle/>
          <a:p>
            <a:r>
              <a:rPr lang="en-US" sz="2400" b="1" dirty="0"/>
              <a:t>4.1 Database Tables</a:t>
            </a:r>
          </a:p>
        </p:txBody>
      </p:sp>
      <p:sp>
        <p:nvSpPr>
          <p:cNvPr id="5" name="TextBox 4">
            <a:extLst>
              <a:ext uri="{FF2B5EF4-FFF2-40B4-BE49-F238E27FC236}">
                <a16:creationId xmlns:a16="http://schemas.microsoft.com/office/drawing/2014/main" id="{D8B310C2-0D6D-EA3D-48CB-B8B68495D74F}"/>
              </a:ext>
            </a:extLst>
          </p:cNvPr>
          <p:cNvSpPr txBox="1"/>
          <p:nvPr/>
        </p:nvSpPr>
        <p:spPr>
          <a:xfrm>
            <a:off x="1415845" y="1789470"/>
            <a:ext cx="7885471" cy="3477875"/>
          </a:xfrm>
          <a:prstGeom prst="rect">
            <a:avLst/>
          </a:prstGeom>
          <a:noFill/>
        </p:spPr>
        <p:txBody>
          <a:bodyPr wrap="square" rtlCol="0">
            <a:spAutoFit/>
          </a:bodyPr>
          <a:lstStyle/>
          <a:p>
            <a:r>
              <a:rPr lang="en-US" sz="2000" dirty="0"/>
              <a:t>In relational databases and flat file databases, a table is a set of data elements (values) using a model of vertical columns (identifiable by name) and horizontal rows, the cell being the unit where a row and column intersect. A table has a specified number of columns, but can have any number of rows. I have total of 4 tables. </a:t>
            </a:r>
          </a:p>
          <a:p>
            <a:r>
              <a:rPr lang="en-US" sz="2000" dirty="0"/>
              <a:t>They are- </a:t>
            </a:r>
          </a:p>
          <a:p>
            <a:r>
              <a:rPr lang="en-US" sz="2000" dirty="0"/>
              <a:t>• passenger </a:t>
            </a:r>
          </a:p>
          <a:p>
            <a:r>
              <a:rPr lang="en-US" sz="2000" dirty="0"/>
              <a:t>• ticket </a:t>
            </a:r>
          </a:p>
          <a:p>
            <a:r>
              <a:rPr lang="en-US" sz="2000" dirty="0"/>
              <a:t>• train </a:t>
            </a:r>
          </a:p>
          <a:p>
            <a:r>
              <a:rPr lang="en-US" sz="2000" dirty="0"/>
              <a:t>• payment</a:t>
            </a:r>
          </a:p>
        </p:txBody>
      </p:sp>
    </p:spTree>
    <p:extLst>
      <p:ext uri="{BB962C8B-B14F-4D97-AF65-F5344CB8AC3E}">
        <p14:creationId xmlns:p14="http://schemas.microsoft.com/office/powerpoint/2010/main" val="262827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464906" y="2071397"/>
            <a:ext cx="8836090" cy="1586204"/>
          </a:xfrm>
        </p:spPr>
        <p:txBody>
          <a:bodyPr anchor="ctr">
            <a:normAutofit fontScale="90000"/>
          </a:bodyPr>
          <a:lstStyle/>
          <a:p>
            <a:pPr lvl="0"/>
            <a:r>
              <a:rPr lang="en-US" sz="2000" i="1" dirty="0">
                <a:solidFill>
                  <a:srgbClr val="FFFFFF"/>
                </a:solidFill>
              </a:rPr>
              <a:t>I am hereby declare that I complete this project on the topic entitle Railway Online Booking database and system design. I prepared the project report and submitted to the I.T Vedant.</a:t>
            </a:r>
            <a:br>
              <a:rPr lang="en-US" sz="2000" i="1" dirty="0">
                <a:solidFill>
                  <a:srgbClr val="FFFFFF"/>
                </a:solidFill>
              </a:rPr>
            </a:br>
            <a:r>
              <a:rPr lang="en-US" sz="2000" i="1" dirty="0">
                <a:solidFill>
                  <a:srgbClr val="FFFFFF"/>
                </a:solidFill>
              </a:rPr>
              <a:t>This project is submitted to fulfill the requirement for Master in data software engineering.</a:t>
            </a:r>
            <a:br>
              <a:rPr lang="en-US" sz="2000" i="1" dirty="0">
                <a:solidFill>
                  <a:srgbClr val="FFFFFF"/>
                </a:solidFill>
              </a:rPr>
            </a:br>
            <a:br>
              <a:rPr lang="en-US" sz="2000" i="1" dirty="0">
                <a:solidFill>
                  <a:srgbClr val="FFFFFF"/>
                </a:solidFill>
              </a:rPr>
            </a:br>
            <a:br>
              <a:rPr lang="en-US" sz="1400" i="1" dirty="0">
                <a:solidFill>
                  <a:srgbClr val="FFFFFF"/>
                </a:solidFill>
              </a:rPr>
            </a:br>
            <a:endParaRPr lang="en-US" sz="1400" i="1" dirty="0">
              <a:solidFill>
                <a:srgbClr val="FFFFFF"/>
              </a:solidFill>
            </a:endParaRPr>
          </a:p>
        </p:txBody>
      </p:sp>
      <p:sp>
        <p:nvSpPr>
          <p:cNvPr id="4" name="TextBox 3">
            <a:extLst>
              <a:ext uri="{FF2B5EF4-FFF2-40B4-BE49-F238E27FC236}">
                <a16:creationId xmlns:a16="http://schemas.microsoft.com/office/drawing/2014/main" id="{C54A9B79-12FC-682C-0578-07B993756DC9}"/>
              </a:ext>
            </a:extLst>
          </p:cNvPr>
          <p:cNvSpPr txBox="1"/>
          <p:nvPr/>
        </p:nvSpPr>
        <p:spPr>
          <a:xfrm>
            <a:off x="4898571" y="849084"/>
            <a:ext cx="2006082" cy="461665"/>
          </a:xfrm>
          <a:prstGeom prst="rect">
            <a:avLst/>
          </a:prstGeom>
          <a:noFill/>
        </p:spPr>
        <p:txBody>
          <a:bodyPr wrap="square" rtlCol="0">
            <a:spAutoFit/>
          </a:bodyPr>
          <a:lstStyle/>
          <a:p>
            <a:r>
              <a:rPr lang="en-US" sz="2400" dirty="0">
                <a:solidFill>
                  <a:schemeClr val="bg1"/>
                </a:solidFill>
              </a:rPr>
              <a:t>Declaration</a:t>
            </a:r>
          </a:p>
        </p:txBody>
      </p:sp>
      <p:sp>
        <p:nvSpPr>
          <p:cNvPr id="5" name="TextBox 4">
            <a:extLst>
              <a:ext uri="{FF2B5EF4-FFF2-40B4-BE49-F238E27FC236}">
                <a16:creationId xmlns:a16="http://schemas.microsoft.com/office/drawing/2014/main" id="{FE9AA740-AFE7-0033-C874-94E528AD98AA}"/>
              </a:ext>
            </a:extLst>
          </p:cNvPr>
          <p:cNvSpPr txBox="1"/>
          <p:nvPr/>
        </p:nvSpPr>
        <p:spPr>
          <a:xfrm>
            <a:off x="1497742" y="3517641"/>
            <a:ext cx="9229352" cy="646331"/>
          </a:xfrm>
          <a:prstGeom prst="rect">
            <a:avLst/>
          </a:prstGeom>
          <a:noFill/>
        </p:spPr>
        <p:txBody>
          <a:bodyPr wrap="square" rtlCol="0">
            <a:spAutoFit/>
          </a:bodyPr>
          <a:lstStyle/>
          <a:p>
            <a:r>
              <a:rPr lang="en-US" dirty="0">
                <a:solidFill>
                  <a:schemeClr val="bg1"/>
                </a:solidFill>
              </a:rPr>
              <a:t>I claim that project work which is demonstrated in this report is out own work . I </a:t>
            </a:r>
          </a:p>
          <a:p>
            <a:r>
              <a:rPr lang="en-US" dirty="0">
                <a:solidFill>
                  <a:schemeClr val="bg1"/>
                </a:solidFill>
              </a:rPr>
              <a:t>also declare that this work has not been submitted anywhere for publication.</a:t>
            </a:r>
          </a:p>
        </p:txBody>
      </p:sp>
      <p:sp>
        <p:nvSpPr>
          <p:cNvPr id="6" name="TextBox 5">
            <a:extLst>
              <a:ext uri="{FF2B5EF4-FFF2-40B4-BE49-F238E27FC236}">
                <a16:creationId xmlns:a16="http://schemas.microsoft.com/office/drawing/2014/main" id="{958FAEBD-4D31-4D19-3E5D-70CF3410E9CF}"/>
              </a:ext>
            </a:extLst>
          </p:cNvPr>
          <p:cNvSpPr txBox="1"/>
          <p:nvPr/>
        </p:nvSpPr>
        <p:spPr>
          <a:xfrm>
            <a:off x="1735494" y="5561045"/>
            <a:ext cx="1869423" cy="646331"/>
          </a:xfrm>
          <a:prstGeom prst="rect">
            <a:avLst/>
          </a:prstGeom>
          <a:noFill/>
        </p:spPr>
        <p:txBody>
          <a:bodyPr wrap="none" rtlCol="0">
            <a:spAutoFit/>
          </a:bodyPr>
          <a:lstStyle/>
          <a:p>
            <a:r>
              <a:rPr lang="en-US" dirty="0">
                <a:solidFill>
                  <a:schemeClr val="bg1"/>
                </a:solidFill>
              </a:rPr>
              <a:t>Sam William .d </a:t>
            </a:r>
          </a:p>
          <a:p>
            <a:r>
              <a:rPr lang="en-US" dirty="0">
                <a:solidFill>
                  <a:schemeClr val="bg1"/>
                </a:solidFill>
              </a:rPr>
              <a:t>2023-11-22</a:t>
            </a:r>
          </a:p>
        </p:txBody>
      </p:sp>
      <p:cxnSp>
        <p:nvCxnSpPr>
          <p:cNvPr id="8" name="Straight Connector 7">
            <a:extLst>
              <a:ext uri="{FF2B5EF4-FFF2-40B4-BE49-F238E27FC236}">
                <a16:creationId xmlns:a16="http://schemas.microsoft.com/office/drawing/2014/main" id="{7EFBF98E-08AB-04AB-47D5-7A88C2AE4418}"/>
              </a:ext>
            </a:extLst>
          </p:cNvPr>
          <p:cNvCxnSpPr/>
          <p:nvPr/>
        </p:nvCxnSpPr>
        <p:spPr>
          <a:xfrm>
            <a:off x="1651518" y="5561045"/>
            <a:ext cx="195339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7298C-DD00-ABE0-63C7-2678B23649F0}"/>
              </a:ext>
            </a:extLst>
          </p:cNvPr>
          <p:cNvSpPr txBox="1"/>
          <p:nvPr/>
        </p:nvSpPr>
        <p:spPr>
          <a:xfrm>
            <a:off x="717755" y="747252"/>
            <a:ext cx="2712602" cy="461665"/>
          </a:xfrm>
          <a:prstGeom prst="rect">
            <a:avLst/>
          </a:prstGeom>
          <a:noFill/>
        </p:spPr>
        <p:txBody>
          <a:bodyPr wrap="none" rtlCol="0">
            <a:spAutoFit/>
          </a:bodyPr>
          <a:lstStyle/>
          <a:p>
            <a:r>
              <a:rPr lang="en-US" sz="2400" b="1" dirty="0"/>
              <a:t>4.2 List of Tables: </a:t>
            </a:r>
          </a:p>
        </p:txBody>
      </p:sp>
      <p:pic>
        <p:nvPicPr>
          <p:cNvPr id="4" name="Picture 3">
            <a:extLst>
              <a:ext uri="{FF2B5EF4-FFF2-40B4-BE49-F238E27FC236}">
                <a16:creationId xmlns:a16="http://schemas.microsoft.com/office/drawing/2014/main" id="{FFBB00A6-0E52-BC34-EDF8-7E1133DC2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29" y="1381199"/>
            <a:ext cx="10226741" cy="4095601"/>
          </a:xfrm>
          <a:prstGeom prst="rect">
            <a:avLst/>
          </a:prstGeom>
        </p:spPr>
      </p:pic>
      <p:sp>
        <p:nvSpPr>
          <p:cNvPr id="5" name="TextBox 4">
            <a:extLst>
              <a:ext uri="{FF2B5EF4-FFF2-40B4-BE49-F238E27FC236}">
                <a16:creationId xmlns:a16="http://schemas.microsoft.com/office/drawing/2014/main" id="{F9C2C05D-FDBB-44F3-0A78-C5C0F0CCDE6B}"/>
              </a:ext>
            </a:extLst>
          </p:cNvPr>
          <p:cNvSpPr txBox="1"/>
          <p:nvPr/>
        </p:nvSpPr>
        <p:spPr>
          <a:xfrm>
            <a:off x="5043948" y="5649082"/>
            <a:ext cx="2852063" cy="369332"/>
          </a:xfrm>
          <a:prstGeom prst="rect">
            <a:avLst/>
          </a:prstGeom>
          <a:noFill/>
        </p:spPr>
        <p:txBody>
          <a:bodyPr wrap="none" rtlCol="0">
            <a:spAutoFit/>
          </a:bodyPr>
          <a:lstStyle/>
          <a:p>
            <a:r>
              <a:rPr lang="en-US" b="1" dirty="0"/>
              <a:t>Figure 4.2: List of tables.</a:t>
            </a:r>
            <a:r>
              <a:rPr lang="en-US" dirty="0"/>
              <a:t> </a:t>
            </a:r>
          </a:p>
        </p:txBody>
      </p:sp>
    </p:spTree>
    <p:extLst>
      <p:ext uri="{BB962C8B-B14F-4D97-AF65-F5344CB8AC3E}">
        <p14:creationId xmlns:p14="http://schemas.microsoft.com/office/powerpoint/2010/main" val="135754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1915-41FD-5C27-D465-56668F355DDB}"/>
              </a:ext>
            </a:extLst>
          </p:cNvPr>
          <p:cNvSpPr txBox="1"/>
          <p:nvPr/>
        </p:nvSpPr>
        <p:spPr>
          <a:xfrm>
            <a:off x="983226" y="353962"/>
            <a:ext cx="2848857" cy="400110"/>
          </a:xfrm>
          <a:prstGeom prst="rect">
            <a:avLst/>
          </a:prstGeom>
          <a:noFill/>
        </p:spPr>
        <p:txBody>
          <a:bodyPr wrap="none" rtlCol="0">
            <a:spAutoFit/>
          </a:bodyPr>
          <a:lstStyle/>
          <a:p>
            <a:r>
              <a:rPr lang="en-US" sz="2000" b="1" dirty="0"/>
              <a:t>4.2.1 Passenger Table</a:t>
            </a:r>
          </a:p>
        </p:txBody>
      </p:sp>
      <p:pic>
        <p:nvPicPr>
          <p:cNvPr id="4" name="Picture 3">
            <a:extLst>
              <a:ext uri="{FF2B5EF4-FFF2-40B4-BE49-F238E27FC236}">
                <a16:creationId xmlns:a16="http://schemas.microsoft.com/office/drawing/2014/main" id="{6822E5F1-89C4-3494-4E34-C20545983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371" y="754072"/>
            <a:ext cx="8967655" cy="2641865"/>
          </a:xfrm>
          <a:prstGeom prst="rect">
            <a:avLst/>
          </a:prstGeom>
        </p:spPr>
      </p:pic>
      <p:pic>
        <p:nvPicPr>
          <p:cNvPr id="6" name="Picture 5">
            <a:extLst>
              <a:ext uri="{FF2B5EF4-FFF2-40B4-BE49-F238E27FC236}">
                <a16:creationId xmlns:a16="http://schemas.microsoft.com/office/drawing/2014/main" id="{0A870E54-897A-B082-2C6F-4CA2152EE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371" y="3462064"/>
            <a:ext cx="8672687" cy="2927097"/>
          </a:xfrm>
          <a:prstGeom prst="rect">
            <a:avLst/>
          </a:prstGeom>
        </p:spPr>
      </p:pic>
      <p:sp>
        <p:nvSpPr>
          <p:cNvPr id="7" name="TextBox 6">
            <a:extLst>
              <a:ext uri="{FF2B5EF4-FFF2-40B4-BE49-F238E27FC236}">
                <a16:creationId xmlns:a16="http://schemas.microsoft.com/office/drawing/2014/main" id="{B401CF6A-6061-C06E-0AC9-9C9FB1B4ED69}"/>
              </a:ext>
            </a:extLst>
          </p:cNvPr>
          <p:cNvSpPr txBox="1"/>
          <p:nvPr/>
        </p:nvSpPr>
        <p:spPr>
          <a:xfrm>
            <a:off x="4247534" y="6455287"/>
            <a:ext cx="3736259" cy="369332"/>
          </a:xfrm>
          <a:prstGeom prst="rect">
            <a:avLst/>
          </a:prstGeom>
          <a:noFill/>
        </p:spPr>
        <p:txBody>
          <a:bodyPr wrap="square" rtlCol="0">
            <a:spAutoFit/>
          </a:bodyPr>
          <a:lstStyle/>
          <a:p>
            <a:r>
              <a:rPr lang="en-US" b="1" dirty="0"/>
              <a:t>Figure 4.1: Passenger Table</a:t>
            </a:r>
          </a:p>
        </p:txBody>
      </p:sp>
    </p:spTree>
    <p:extLst>
      <p:ext uri="{BB962C8B-B14F-4D97-AF65-F5344CB8AC3E}">
        <p14:creationId xmlns:p14="http://schemas.microsoft.com/office/powerpoint/2010/main" val="326407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7CBC0-C143-592A-A7B3-45260230DA65}"/>
              </a:ext>
            </a:extLst>
          </p:cNvPr>
          <p:cNvSpPr txBox="1"/>
          <p:nvPr/>
        </p:nvSpPr>
        <p:spPr>
          <a:xfrm>
            <a:off x="550606" y="511277"/>
            <a:ext cx="2547492" cy="461665"/>
          </a:xfrm>
          <a:prstGeom prst="rect">
            <a:avLst/>
          </a:prstGeom>
          <a:noFill/>
        </p:spPr>
        <p:txBody>
          <a:bodyPr wrap="none" rtlCol="0">
            <a:spAutoFit/>
          </a:bodyPr>
          <a:lstStyle/>
          <a:p>
            <a:r>
              <a:rPr lang="en-US" sz="2400" b="1" dirty="0"/>
              <a:t>4.2.2 Train Table</a:t>
            </a:r>
          </a:p>
        </p:txBody>
      </p:sp>
      <p:pic>
        <p:nvPicPr>
          <p:cNvPr id="6" name="Picture 5">
            <a:extLst>
              <a:ext uri="{FF2B5EF4-FFF2-40B4-BE49-F238E27FC236}">
                <a16:creationId xmlns:a16="http://schemas.microsoft.com/office/drawing/2014/main" id="{B3795C4D-AD35-32FD-657B-2DC1F6800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92" y="972942"/>
            <a:ext cx="10554615" cy="2576503"/>
          </a:xfrm>
          <a:prstGeom prst="rect">
            <a:avLst/>
          </a:prstGeom>
        </p:spPr>
      </p:pic>
      <p:pic>
        <p:nvPicPr>
          <p:cNvPr id="8" name="Picture 7">
            <a:extLst>
              <a:ext uri="{FF2B5EF4-FFF2-40B4-BE49-F238E27FC236}">
                <a16:creationId xmlns:a16="http://schemas.microsoft.com/office/drawing/2014/main" id="{80431003-250B-4729-3C2D-6D579C472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92" y="3653942"/>
            <a:ext cx="10226286" cy="2705334"/>
          </a:xfrm>
          <a:prstGeom prst="rect">
            <a:avLst/>
          </a:prstGeom>
        </p:spPr>
      </p:pic>
      <p:sp>
        <p:nvSpPr>
          <p:cNvPr id="9" name="TextBox 8">
            <a:extLst>
              <a:ext uri="{FF2B5EF4-FFF2-40B4-BE49-F238E27FC236}">
                <a16:creationId xmlns:a16="http://schemas.microsoft.com/office/drawing/2014/main" id="{A35B8F04-7ECD-28E2-53ED-2DC65473C5E8}"/>
              </a:ext>
            </a:extLst>
          </p:cNvPr>
          <p:cNvSpPr txBox="1"/>
          <p:nvPr/>
        </p:nvSpPr>
        <p:spPr>
          <a:xfrm>
            <a:off x="4532671" y="6279107"/>
            <a:ext cx="2627642" cy="369332"/>
          </a:xfrm>
          <a:prstGeom prst="rect">
            <a:avLst/>
          </a:prstGeom>
          <a:noFill/>
        </p:spPr>
        <p:txBody>
          <a:bodyPr wrap="none" rtlCol="0">
            <a:spAutoFit/>
          </a:bodyPr>
          <a:lstStyle/>
          <a:p>
            <a:r>
              <a:rPr lang="en-US" b="1" dirty="0"/>
              <a:t>Figure 4.2: Train Table </a:t>
            </a:r>
          </a:p>
        </p:txBody>
      </p:sp>
    </p:spTree>
    <p:extLst>
      <p:ext uri="{BB962C8B-B14F-4D97-AF65-F5344CB8AC3E}">
        <p14:creationId xmlns:p14="http://schemas.microsoft.com/office/powerpoint/2010/main" val="357438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4665C-E466-3773-6800-97E7188290D6}"/>
              </a:ext>
            </a:extLst>
          </p:cNvPr>
          <p:cNvSpPr txBox="1"/>
          <p:nvPr/>
        </p:nvSpPr>
        <p:spPr>
          <a:xfrm>
            <a:off x="560438" y="501445"/>
            <a:ext cx="2871019" cy="400110"/>
          </a:xfrm>
          <a:prstGeom prst="rect">
            <a:avLst/>
          </a:prstGeom>
          <a:noFill/>
        </p:spPr>
        <p:txBody>
          <a:bodyPr wrap="square" rtlCol="0">
            <a:spAutoFit/>
          </a:bodyPr>
          <a:lstStyle/>
          <a:p>
            <a:r>
              <a:rPr lang="en-US" sz="2000" b="1" dirty="0"/>
              <a:t>4.2.3 Ticket Table: </a:t>
            </a:r>
          </a:p>
        </p:txBody>
      </p:sp>
      <p:pic>
        <p:nvPicPr>
          <p:cNvPr id="4" name="Picture 3">
            <a:extLst>
              <a:ext uri="{FF2B5EF4-FFF2-40B4-BE49-F238E27FC236}">
                <a16:creationId xmlns:a16="http://schemas.microsoft.com/office/drawing/2014/main" id="{7D08B017-0A36-B1A2-8444-A24B52E57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646" y="3664069"/>
            <a:ext cx="8234980" cy="2292376"/>
          </a:xfrm>
          <a:prstGeom prst="rect">
            <a:avLst/>
          </a:prstGeom>
        </p:spPr>
      </p:pic>
      <p:pic>
        <p:nvPicPr>
          <p:cNvPr id="6" name="Picture 5">
            <a:extLst>
              <a:ext uri="{FF2B5EF4-FFF2-40B4-BE49-F238E27FC236}">
                <a16:creationId xmlns:a16="http://schemas.microsoft.com/office/drawing/2014/main" id="{84644FB6-7BA1-0B0D-F29A-913ADC549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46" y="901555"/>
            <a:ext cx="8714920" cy="2728750"/>
          </a:xfrm>
          <a:prstGeom prst="rect">
            <a:avLst/>
          </a:prstGeom>
        </p:spPr>
      </p:pic>
      <p:sp>
        <p:nvSpPr>
          <p:cNvPr id="7" name="TextBox 6">
            <a:extLst>
              <a:ext uri="{FF2B5EF4-FFF2-40B4-BE49-F238E27FC236}">
                <a16:creationId xmlns:a16="http://schemas.microsoft.com/office/drawing/2014/main" id="{ACD52A84-2834-C76D-33A9-7F398C522590}"/>
              </a:ext>
            </a:extLst>
          </p:cNvPr>
          <p:cNvSpPr txBox="1"/>
          <p:nvPr/>
        </p:nvSpPr>
        <p:spPr>
          <a:xfrm>
            <a:off x="4266172" y="5990209"/>
            <a:ext cx="2762295" cy="369332"/>
          </a:xfrm>
          <a:prstGeom prst="rect">
            <a:avLst/>
          </a:prstGeom>
          <a:noFill/>
        </p:spPr>
        <p:txBody>
          <a:bodyPr wrap="none" rtlCol="0">
            <a:spAutoFit/>
          </a:bodyPr>
          <a:lstStyle/>
          <a:p>
            <a:r>
              <a:rPr lang="en-US" b="1" dirty="0"/>
              <a:t>Figure 4.3: Ticket Table </a:t>
            </a:r>
          </a:p>
        </p:txBody>
      </p:sp>
    </p:spTree>
    <p:extLst>
      <p:ext uri="{BB962C8B-B14F-4D97-AF65-F5344CB8AC3E}">
        <p14:creationId xmlns:p14="http://schemas.microsoft.com/office/powerpoint/2010/main" val="328033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921C8-7E7A-EB2F-985D-D8333EB9F10A}"/>
              </a:ext>
            </a:extLst>
          </p:cNvPr>
          <p:cNvSpPr txBox="1"/>
          <p:nvPr/>
        </p:nvSpPr>
        <p:spPr>
          <a:xfrm>
            <a:off x="668594" y="344129"/>
            <a:ext cx="2675732" cy="400110"/>
          </a:xfrm>
          <a:prstGeom prst="rect">
            <a:avLst/>
          </a:prstGeom>
          <a:noFill/>
        </p:spPr>
        <p:txBody>
          <a:bodyPr wrap="none" rtlCol="0">
            <a:spAutoFit/>
          </a:bodyPr>
          <a:lstStyle/>
          <a:p>
            <a:r>
              <a:rPr lang="en-US" sz="2000" b="1" dirty="0"/>
              <a:t>4.2.4 Payment Table</a:t>
            </a:r>
          </a:p>
        </p:txBody>
      </p:sp>
      <p:pic>
        <p:nvPicPr>
          <p:cNvPr id="4" name="Picture 3">
            <a:extLst>
              <a:ext uri="{FF2B5EF4-FFF2-40B4-BE49-F238E27FC236}">
                <a16:creationId xmlns:a16="http://schemas.microsoft.com/office/drawing/2014/main" id="{FB350685-29F1-8CD1-1557-FC86E47BE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894" y="744239"/>
            <a:ext cx="8612015" cy="2714441"/>
          </a:xfrm>
          <a:prstGeom prst="rect">
            <a:avLst/>
          </a:prstGeom>
        </p:spPr>
      </p:pic>
      <p:pic>
        <p:nvPicPr>
          <p:cNvPr id="6" name="Picture 5">
            <a:extLst>
              <a:ext uri="{FF2B5EF4-FFF2-40B4-BE49-F238E27FC236}">
                <a16:creationId xmlns:a16="http://schemas.microsoft.com/office/drawing/2014/main" id="{1C85675E-F171-1CE3-4D1B-AEA914994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95" y="3429000"/>
            <a:ext cx="8533358" cy="1827023"/>
          </a:xfrm>
          <a:prstGeom prst="rect">
            <a:avLst/>
          </a:prstGeom>
        </p:spPr>
      </p:pic>
      <p:sp>
        <p:nvSpPr>
          <p:cNvPr id="7" name="TextBox 6">
            <a:extLst>
              <a:ext uri="{FF2B5EF4-FFF2-40B4-BE49-F238E27FC236}">
                <a16:creationId xmlns:a16="http://schemas.microsoft.com/office/drawing/2014/main" id="{0EBF0F99-1C03-1169-B6BB-D6C64B1FCFA9}"/>
              </a:ext>
            </a:extLst>
          </p:cNvPr>
          <p:cNvSpPr txBox="1"/>
          <p:nvPr/>
        </p:nvSpPr>
        <p:spPr>
          <a:xfrm>
            <a:off x="4336026" y="5358581"/>
            <a:ext cx="3113353" cy="369332"/>
          </a:xfrm>
          <a:prstGeom prst="rect">
            <a:avLst/>
          </a:prstGeom>
          <a:noFill/>
        </p:spPr>
        <p:txBody>
          <a:bodyPr wrap="none" rtlCol="0">
            <a:spAutoFit/>
          </a:bodyPr>
          <a:lstStyle/>
          <a:p>
            <a:r>
              <a:rPr lang="en-US" b="1" dirty="0"/>
              <a:t>Figure 4.4: Payment Table </a:t>
            </a:r>
          </a:p>
        </p:txBody>
      </p:sp>
    </p:spTree>
    <p:extLst>
      <p:ext uri="{BB962C8B-B14F-4D97-AF65-F5344CB8AC3E}">
        <p14:creationId xmlns:p14="http://schemas.microsoft.com/office/powerpoint/2010/main" val="368061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9875-39AE-E197-9E84-17FEFF10A039}"/>
              </a:ext>
            </a:extLst>
          </p:cNvPr>
          <p:cNvSpPr>
            <a:spLocks noGrp="1"/>
          </p:cNvSpPr>
          <p:nvPr>
            <p:ph type="title"/>
          </p:nvPr>
        </p:nvSpPr>
        <p:spPr/>
        <p:txBody>
          <a:bodyPr/>
          <a:lstStyle/>
          <a:p>
            <a:r>
              <a:rPr lang="en-US" sz="4000" dirty="0">
                <a:solidFill>
                  <a:srgbClr val="0070C0"/>
                </a:solidFill>
                <a:latin typeface="Algerian" panose="04020705040A02060702" pitchFamily="82" charset="0"/>
              </a:rPr>
              <a:t>CHAPTER-05</a:t>
            </a:r>
          </a:p>
        </p:txBody>
      </p:sp>
      <p:sp>
        <p:nvSpPr>
          <p:cNvPr id="3" name="TextBox 2">
            <a:extLst>
              <a:ext uri="{FF2B5EF4-FFF2-40B4-BE49-F238E27FC236}">
                <a16:creationId xmlns:a16="http://schemas.microsoft.com/office/drawing/2014/main" id="{2D917E24-02FF-0CA6-F778-49F333C3281D}"/>
              </a:ext>
            </a:extLst>
          </p:cNvPr>
          <p:cNvSpPr txBox="1"/>
          <p:nvPr/>
        </p:nvSpPr>
        <p:spPr>
          <a:xfrm>
            <a:off x="825909" y="2203786"/>
            <a:ext cx="3498073" cy="461665"/>
          </a:xfrm>
          <a:prstGeom prst="rect">
            <a:avLst/>
          </a:prstGeom>
          <a:noFill/>
        </p:spPr>
        <p:txBody>
          <a:bodyPr wrap="none" rtlCol="0">
            <a:spAutoFit/>
          </a:bodyPr>
          <a:lstStyle/>
          <a:p>
            <a:r>
              <a:rPr lang="en-US" sz="2400" b="1" dirty="0"/>
              <a:t>Specification of Query</a:t>
            </a:r>
          </a:p>
        </p:txBody>
      </p:sp>
      <p:sp>
        <p:nvSpPr>
          <p:cNvPr id="4" name="TextBox 3">
            <a:extLst>
              <a:ext uri="{FF2B5EF4-FFF2-40B4-BE49-F238E27FC236}">
                <a16:creationId xmlns:a16="http://schemas.microsoft.com/office/drawing/2014/main" id="{38D97A21-1E38-EFA1-3E21-4A5875D92311}"/>
              </a:ext>
            </a:extLst>
          </p:cNvPr>
          <p:cNvSpPr txBox="1"/>
          <p:nvPr/>
        </p:nvSpPr>
        <p:spPr>
          <a:xfrm>
            <a:off x="1149702" y="2712154"/>
            <a:ext cx="2392001" cy="400110"/>
          </a:xfrm>
          <a:prstGeom prst="rect">
            <a:avLst/>
          </a:prstGeom>
          <a:noFill/>
        </p:spPr>
        <p:txBody>
          <a:bodyPr wrap="none" rtlCol="0">
            <a:spAutoFit/>
          </a:bodyPr>
          <a:lstStyle/>
          <a:p>
            <a:r>
              <a:rPr lang="en-US" sz="2000" b="1" dirty="0"/>
              <a:t>5.1 XAMPP server:</a:t>
            </a:r>
          </a:p>
        </p:txBody>
      </p:sp>
      <p:pic>
        <p:nvPicPr>
          <p:cNvPr id="6" name="Picture 5">
            <a:extLst>
              <a:ext uri="{FF2B5EF4-FFF2-40B4-BE49-F238E27FC236}">
                <a16:creationId xmlns:a16="http://schemas.microsoft.com/office/drawing/2014/main" id="{9775042E-0978-87FA-2E39-F8666FFB2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537" y="3112264"/>
            <a:ext cx="7153324" cy="3486494"/>
          </a:xfrm>
          <a:prstGeom prst="rect">
            <a:avLst/>
          </a:prstGeom>
        </p:spPr>
      </p:pic>
    </p:spTree>
    <p:extLst>
      <p:ext uri="{BB962C8B-B14F-4D97-AF65-F5344CB8AC3E}">
        <p14:creationId xmlns:p14="http://schemas.microsoft.com/office/powerpoint/2010/main" val="160186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F4ED4-A883-008C-4C86-153A1672A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91" y="152400"/>
            <a:ext cx="12236256" cy="6705600"/>
          </a:xfrm>
          <a:prstGeom prst="rect">
            <a:avLst/>
          </a:prstGeom>
        </p:spPr>
      </p:pic>
    </p:spTree>
    <p:extLst>
      <p:ext uri="{BB962C8B-B14F-4D97-AF65-F5344CB8AC3E}">
        <p14:creationId xmlns:p14="http://schemas.microsoft.com/office/powerpoint/2010/main" val="2343123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78BAEF-30C9-C28A-555E-611CA6749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2" y="1178703"/>
            <a:ext cx="11779075" cy="5222098"/>
          </a:xfrm>
          <a:prstGeom prst="rect">
            <a:avLst/>
          </a:prstGeom>
        </p:spPr>
      </p:pic>
    </p:spTree>
    <p:extLst>
      <p:ext uri="{BB962C8B-B14F-4D97-AF65-F5344CB8AC3E}">
        <p14:creationId xmlns:p14="http://schemas.microsoft.com/office/powerpoint/2010/main" val="257071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7E9656-7569-58C7-145C-CD6E52AB8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58"/>
            <a:ext cx="12192001" cy="4033684"/>
          </a:xfrm>
          <a:prstGeom prst="rect">
            <a:avLst/>
          </a:prstGeom>
        </p:spPr>
      </p:pic>
      <p:pic>
        <p:nvPicPr>
          <p:cNvPr id="5" name="Picture 4">
            <a:extLst>
              <a:ext uri="{FF2B5EF4-FFF2-40B4-BE49-F238E27FC236}">
                <a16:creationId xmlns:a16="http://schemas.microsoft.com/office/drawing/2014/main" id="{E7C5DF1E-C372-B93E-6EB9-5B314ECE7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031226"/>
            <a:ext cx="12192001" cy="2826774"/>
          </a:xfrm>
          <a:prstGeom prst="rect">
            <a:avLst/>
          </a:prstGeom>
        </p:spPr>
      </p:pic>
    </p:spTree>
    <p:extLst>
      <p:ext uri="{BB962C8B-B14F-4D97-AF65-F5344CB8AC3E}">
        <p14:creationId xmlns:p14="http://schemas.microsoft.com/office/powerpoint/2010/main" val="1169184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D9F9FE-BD48-02E9-FFF2-C6143508A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569109"/>
          </a:xfrm>
          <a:prstGeom prst="rect">
            <a:avLst/>
          </a:prstGeom>
        </p:spPr>
      </p:pic>
      <p:pic>
        <p:nvPicPr>
          <p:cNvPr id="9" name="Picture 8">
            <a:extLst>
              <a:ext uri="{FF2B5EF4-FFF2-40B4-BE49-F238E27FC236}">
                <a16:creationId xmlns:a16="http://schemas.microsoft.com/office/drawing/2014/main" id="{87D0E566-C741-6FC5-4E77-F48D5A0C2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69110"/>
            <a:ext cx="12192000" cy="3288890"/>
          </a:xfrm>
          <a:prstGeom prst="rect">
            <a:avLst/>
          </a:prstGeom>
        </p:spPr>
      </p:pic>
    </p:spTree>
    <p:extLst>
      <p:ext uri="{BB962C8B-B14F-4D97-AF65-F5344CB8AC3E}">
        <p14:creationId xmlns:p14="http://schemas.microsoft.com/office/powerpoint/2010/main" val="290118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9A-4DCA-FF7F-4DEA-51D97BB68C2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1764317-B332-F635-3A1B-E49B96E1DB1B}"/>
              </a:ext>
            </a:extLst>
          </p:cNvPr>
          <p:cNvSpPr>
            <a:spLocks noGrp="1"/>
          </p:cNvSpPr>
          <p:nvPr>
            <p:ph idx="1"/>
          </p:nvPr>
        </p:nvSpPr>
        <p:spPr/>
        <p:txBody>
          <a:bodyPr/>
          <a:lstStyle/>
          <a:p>
            <a:r>
              <a:rPr lang="en-US" dirty="0"/>
              <a:t>My designed Railway Reservation System facilitates the passengers to enquire about the trains available on the basis of source and destination, booking and payment of tickets. The aim of this project is to design and develop a database maintaining the records of different trains, and passenger. </a:t>
            </a:r>
          </a:p>
          <a:p>
            <a:r>
              <a:rPr lang="en-US" dirty="0"/>
              <a:t>In our country, there are number of counters for the reservation of the seat and one can easily make reservation and get tickets. And this project contains entity relationship model diagram based on railway booking and introduction to relation model. </a:t>
            </a:r>
          </a:p>
        </p:txBody>
      </p:sp>
    </p:spTree>
    <p:extLst>
      <p:ext uri="{BB962C8B-B14F-4D97-AF65-F5344CB8AC3E}">
        <p14:creationId xmlns:p14="http://schemas.microsoft.com/office/powerpoint/2010/main" val="4239281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63A92-1804-8565-3F08-D5A9FDA53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36642" cy="2389239"/>
          </a:xfrm>
          <a:prstGeom prst="rect">
            <a:avLst/>
          </a:prstGeom>
        </p:spPr>
      </p:pic>
      <p:pic>
        <p:nvPicPr>
          <p:cNvPr id="5" name="Picture 4">
            <a:extLst>
              <a:ext uri="{FF2B5EF4-FFF2-40B4-BE49-F238E27FC236}">
                <a16:creationId xmlns:a16="http://schemas.microsoft.com/office/drawing/2014/main" id="{9012C139-2603-E57E-4FEC-BC4E4CE5F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9239"/>
            <a:ext cx="10636642" cy="2389239"/>
          </a:xfrm>
          <a:prstGeom prst="rect">
            <a:avLst/>
          </a:prstGeom>
        </p:spPr>
      </p:pic>
      <p:pic>
        <p:nvPicPr>
          <p:cNvPr id="7" name="Picture 6">
            <a:extLst>
              <a:ext uri="{FF2B5EF4-FFF2-40B4-BE49-F238E27FC236}">
                <a16:creationId xmlns:a16="http://schemas.microsoft.com/office/drawing/2014/main" id="{5AD8AD51-72A4-890B-7855-4CE965E04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78478"/>
            <a:ext cx="8829725" cy="2079522"/>
          </a:xfrm>
          <a:prstGeom prst="rect">
            <a:avLst/>
          </a:prstGeom>
        </p:spPr>
      </p:pic>
    </p:spTree>
    <p:extLst>
      <p:ext uri="{BB962C8B-B14F-4D97-AF65-F5344CB8AC3E}">
        <p14:creationId xmlns:p14="http://schemas.microsoft.com/office/powerpoint/2010/main" val="317814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1896D-F596-775E-5DDA-4BBB7DD89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618270"/>
          </a:xfrm>
          <a:prstGeom prst="rect">
            <a:avLst/>
          </a:prstGeom>
        </p:spPr>
      </p:pic>
      <p:pic>
        <p:nvPicPr>
          <p:cNvPr id="5" name="Picture 4">
            <a:extLst>
              <a:ext uri="{FF2B5EF4-FFF2-40B4-BE49-F238E27FC236}">
                <a16:creationId xmlns:a16="http://schemas.microsoft.com/office/drawing/2014/main" id="{A539AA5C-82EC-7977-13DD-680AF71AD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8271"/>
            <a:ext cx="12192000" cy="3239729"/>
          </a:xfrm>
          <a:prstGeom prst="rect">
            <a:avLst/>
          </a:prstGeom>
        </p:spPr>
      </p:pic>
    </p:spTree>
    <p:extLst>
      <p:ext uri="{BB962C8B-B14F-4D97-AF65-F5344CB8AC3E}">
        <p14:creationId xmlns:p14="http://schemas.microsoft.com/office/powerpoint/2010/main" val="7147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E970E-11E1-496E-E5FF-4C64430E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383433"/>
          </a:xfrm>
          <a:prstGeom prst="rect">
            <a:avLst/>
          </a:prstGeom>
        </p:spPr>
      </p:pic>
      <p:pic>
        <p:nvPicPr>
          <p:cNvPr id="5" name="Picture 4">
            <a:extLst>
              <a:ext uri="{FF2B5EF4-FFF2-40B4-BE49-F238E27FC236}">
                <a16:creationId xmlns:a16="http://schemas.microsoft.com/office/drawing/2014/main" id="{4BF5AE51-002D-8379-E35D-CDE290F33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83433"/>
            <a:ext cx="12192000" cy="3474567"/>
          </a:xfrm>
          <a:prstGeom prst="rect">
            <a:avLst/>
          </a:prstGeom>
        </p:spPr>
      </p:pic>
    </p:spTree>
    <p:extLst>
      <p:ext uri="{BB962C8B-B14F-4D97-AF65-F5344CB8AC3E}">
        <p14:creationId xmlns:p14="http://schemas.microsoft.com/office/powerpoint/2010/main" val="2163830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B00C3-9161-DFB6-433C-77FAC691D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293806"/>
          </a:xfrm>
          <a:prstGeom prst="rect">
            <a:avLst/>
          </a:prstGeom>
        </p:spPr>
      </p:pic>
      <p:pic>
        <p:nvPicPr>
          <p:cNvPr id="5" name="Picture 4">
            <a:extLst>
              <a:ext uri="{FF2B5EF4-FFF2-40B4-BE49-F238E27FC236}">
                <a16:creationId xmlns:a16="http://schemas.microsoft.com/office/drawing/2014/main" id="{482F0392-0C15-6FF3-8A73-CAAEE9021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3807"/>
            <a:ext cx="12334040" cy="3564193"/>
          </a:xfrm>
          <a:prstGeom prst="rect">
            <a:avLst/>
          </a:prstGeom>
        </p:spPr>
      </p:pic>
    </p:spTree>
    <p:extLst>
      <p:ext uri="{BB962C8B-B14F-4D97-AF65-F5344CB8AC3E}">
        <p14:creationId xmlns:p14="http://schemas.microsoft.com/office/powerpoint/2010/main" val="341616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309FF-789A-3C94-A1F7-519EB3A08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6668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CCF30-07CA-E3DC-204C-D5D181AFE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1742"/>
          </a:xfrm>
          <a:prstGeom prst="rect">
            <a:avLst/>
          </a:prstGeom>
        </p:spPr>
      </p:pic>
    </p:spTree>
    <p:extLst>
      <p:ext uri="{BB962C8B-B14F-4D97-AF65-F5344CB8AC3E}">
        <p14:creationId xmlns:p14="http://schemas.microsoft.com/office/powerpoint/2010/main" val="3770393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C6E9-E72C-662A-9683-10DC070017D4}"/>
              </a:ext>
            </a:extLst>
          </p:cNvPr>
          <p:cNvSpPr>
            <a:spLocks noGrp="1"/>
          </p:cNvSpPr>
          <p:nvPr>
            <p:ph type="title"/>
          </p:nvPr>
        </p:nvSpPr>
        <p:spPr>
          <a:xfrm>
            <a:off x="1145121" y="944171"/>
            <a:ext cx="8761413" cy="706964"/>
          </a:xfrm>
        </p:spPr>
        <p:txBody>
          <a:bodyPr/>
          <a:lstStyle/>
          <a:p>
            <a:r>
              <a:rPr lang="en-US" dirty="0">
                <a:solidFill>
                  <a:srgbClr val="0070C0"/>
                </a:solidFill>
                <a:latin typeface="Algerian" panose="04020705040A02060702" pitchFamily="82" charset="0"/>
              </a:rPr>
              <a:t>CHAPTER-06</a:t>
            </a:r>
          </a:p>
        </p:txBody>
      </p:sp>
      <p:sp>
        <p:nvSpPr>
          <p:cNvPr id="3" name="TextBox 2">
            <a:extLst>
              <a:ext uri="{FF2B5EF4-FFF2-40B4-BE49-F238E27FC236}">
                <a16:creationId xmlns:a16="http://schemas.microsoft.com/office/drawing/2014/main" id="{5DC9CCCB-4C91-5B2F-E413-2C726AEFC8FC}"/>
              </a:ext>
            </a:extLst>
          </p:cNvPr>
          <p:cNvSpPr txBox="1"/>
          <p:nvPr/>
        </p:nvSpPr>
        <p:spPr>
          <a:xfrm>
            <a:off x="1273763" y="2365253"/>
            <a:ext cx="2505814" cy="461665"/>
          </a:xfrm>
          <a:prstGeom prst="rect">
            <a:avLst/>
          </a:prstGeom>
          <a:noFill/>
        </p:spPr>
        <p:txBody>
          <a:bodyPr wrap="none" rtlCol="0">
            <a:spAutoFit/>
          </a:bodyPr>
          <a:lstStyle/>
          <a:p>
            <a:r>
              <a:rPr lang="en-US" sz="2400" b="1" dirty="0"/>
              <a:t>6.1 Conclusions</a:t>
            </a:r>
          </a:p>
        </p:txBody>
      </p:sp>
      <p:sp>
        <p:nvSpPr>
          <p:cNvPr id="4" name="TextBox 3">
            <a:extLst>
              <a:ext uri="{FF2B5EF4-FFF2-40B4-BE49-F238E27FC236}">
                <a16:creationId xmlns:a16="http://schemas.microsoft.com/office/drawing/2014/main" id="{B92A8180-4345-DFAE-0A1B-DBAE59E7E630}"/>
              </a:ext>
            </a:extLst>
          </p:cNvPr>
          <p:cNvSpPr txBox="1"/>
          <p:nvPr/>
        </p:nvSpPr>
        <p:spPr>
          <a:xfrm>
            <a:off x="1632155" y="2994974"/>
            <a:ext cx="8274379" cy="3785652"/>
          </a:xfrm>
          <a:prstGeom prst="rect">
            <a:avLst/>
          </a:prstGeom>
          <a:noFill/>
        </p:spPr>
        <p:txBody>
          <a:bodyPr wrap="square" rtlCol="0">
            <a:spAutoFit/>
          </a:bodyPr>
          <a:lstStyle/>
          <a:p>
            <a:r>
              <a:rPr lang="en-US" sz="2400" dirty="0"/>
              <a:t>The train is still the most cheap and reliable way for travelling in India. People can easily travel cities by avoiding any kinds of traffic jams. Beside these, train journey is comfortable due to the availabilities of sanitation, freedom of moving around and enjoying the nature. But, in our country. Let alone this advantage; In our country, we cannot even get the ticket in a proper way. By using this feature, people can arrange their time schedule to reach the train station and which is very easy to use and understand.</a:t>
            </a:r>
          </a:p>
        </p:txBody>
      </p:sp>
    </p:spTree>
    <p:extLst>
      <p:ext uri="{BB962C8B-B14F-4D97-AF65-F5344CB8AC3E}">
        <p14:creationId xmlns:p14="http://schemas.microsoft.com/office/powerpoint/2010/main" val="35074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CC28-39A7-6DFD-8F77-2C89613F6CEF}"/>
              </a:ext>
            </a:extLst>
          </p:cNvPr>
          <p:cNvSpPr>
            <a:spLocks noGrp="1"/>
          </p:cNvSpPr>
          <p:nvPr>
            <p:ph type="title"/>
          </p:nvPr>
        </p:nvSpPr>
        <p:spPr/>
        <p:txBody>
          <a:bodyPr/>
          <a:lstStyle/>
          <a:p>
            <a:r>
              <a:rPr lang="en-US" dirty="0">
                <a:solidFill>
                  <a:srgbClr val="0070C0"/>
                </a:solidFill>
                <a:latin typeface="Algerian" panose="04020705040A02060702" pitchFamily="82" charset="0"/>
              </a:rPr>
              <a:t>Appendix </a:t>
            </a:r>
          </a:p>
        </p:txBody>
      </p:sp>
      <p:sp>
        <p:nvSpPr>
          <p:cNvPr id="3" name="TextBox 2">
            <a:extLst>
              <a:ext uri="{FF2B5EF4-FFF2-40B4-BE49-F238E27FC236}">
                <a16:creationId xmlns:a16="http://schemas.microsoft.com/office/drawing/2014/main" id="{73B0E71C-89FA-47C6-702B-BA15997FCED0}"/>
              </a:ext>
            </a:extLst>
          </p:cNvPr>
          <p:cNvSpPr txBox="1"/>
          <p:nvPr/>
        </p:nvSpPr>
        <p:spPr>
          <a:xfrm>
            <a:off x="1297858" y="2281083"/>
            <a:ext cx="1754006" cy="461665"/>
          </a:xfrm>
          <a:prstGeom prst="rect">
            <a:avLst/>
          </a:prstGeom>
          <a:noFill/>
        </p:spPr>
        <p:txBody>
          <a:bodyPr wrap="none" rtlCol="0">
            <a:spAutoFit/>
          </a:bodyPr>
          <a:lstStyle/>
          <a:p>
            <a:r>
              <a:rPr lang="en-US" sz="2400" b="1" dirty="0"/>
              <a:t>Acronyms</a:t>
            </a:r>
            <a:r>
              <a:rPr lang="en-US" dirty="0"/>
              <a:t> </a:t>
            </a:r>
          </a:p>
        </p:txBody>
      </p:sp>
      <p:sp>
        <p:nvSpPr>
          <p:cNvPr id="4" name="TextBox 3">
            <a:extLst>
              <a:ext uri="{FF2B5EF4-FFF2-40B4-BE49-F238E27FC236}">
                <a16:creationId xmlns:a16="http://schemas.microsoft.com/office/drawing/2014/main" id="{EA03F627-7052-70BE-FA24-A5CCDB9B99D7}"/>
              </a:ext>
            </a:extLst>
          </p:cNvPr>
          <p:cNvSpPr txBox="1"/>
          <p:nvPr/>
        </p:nvSpPr>
        <p:spPr>
          <a:xfrm>
            <a:off x="1415844" y="2791611"/>
            <a:ext cx="10500853" cy="4093428"/>
          </a:xfrm>
          <a:prstGeom prst="rect">
            <a:avLst/>
          </a:prstGeom>
          <a:noFill/>
        </p:spPr>
        <p:txBody>
          <a:bodyPr wrap="square" rtlCol="0">
            <a:spAutoFit/>
          </a:bodyPr>
          <a:lstStyle/>
          <a:p>
            <a:r>
              <a:rPr lang="en-US" sz="2400" dirty="0"/>
              <a:t>DBMS= Database Management System</a:t>
            </a:r>
          </a:p>
          <a:p>
            <a:endParaRPr lang="en-US" sz="2400" dirty="0"/>
          </a:p>
          <a:p>
            <a:r>
              <a:rPr lang="en-US" sz="2400" dirty="0"/>
              <a:t>PHP=Personal Home Page (recursive acronym=Hypertext Preprocessor)</a:t>
            </a:r>
          </a:p>
          <a:p>
            <a:endParaRPr lang="en-US" sz="2400" dirty="0"/>
          </a:p>
          <a:p>
            <a:r>
              <a:rPr lang="en-US" sz="2400" dirty="0"/>
              <a:t>RDBMS= Relational database management system</a:t>
            </a:r>
          </a:p>
          <a:p>
            <a:endParaRPr lang="en-US" sz="2400" dirty="0"/>
          </a:p>
          <a:p>
            <a:r>
              <a:rPr lang="en-US" sz="2400" dirty="0"/>
              <a:t>SQL= Standard Query Language </a:t>
            </a:r>
          </a:p>
          <a:p>
            <a:endParaRPr lang="en-US" sz="2400" dirty="0"/>
          </a:p>
          <a:p>
            <a:r>
              <a:rPr lang="en-US" sz="2400" dirty="0"/>
              <a:t>XAMP= Operating system(X) for APACHE, MySQL, PHP and PERL </a:t>
            </a:r>
          </a:p>
          <a:p>
            <a:endParaRPr lang="en-US" sz="2000" dirty="0"/>
          </a:p>
        </p:txBody>
      </p:sp>
    </p:spTree>
    <p:extLst>
      <p:ext uri="{BB962C8B-B14F-4D97-AF65-F5344CB8AC3E}">
        <p14:creationId xmlns:p14="http://schemas.microsoft.com/office/powerpoint/2010/main" val="3617375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9612-DC96-6652-3261-4BE61BB009F3}"/>
              </a:ext>
            </a:extLst>
          </p:cNvPr>
          <p:cNvSpPr>
            <a:spLocks noGrp="1"/>
          </p:cNvSpPr>
          <p:nvPr>
            <p:ph type="title"/>
          </p:nvPr>
        </p:nvSpPr>
        <p:spPr/>
        <p:txBody>
          <a:bodyPr/>
          <a:lstStyle/>
          <a:p>
            <a:r>
              <a:rPr lang="en-US" dirty="0">
                <a:solidFill>
                  <a:srgbClr val="0070C0"/>
                </a:solidFill>
                <a:latin typeface="Algerian" panose="04020705040A02060702" pitchFamily="82" charset="0"/>
              </a:rPr>
              <a:t>Reference:</a:t>
            </a:r>
          </a:p>
        </p:txBody>
      </p:sp>
      <p:sp>
        <p:nvSpPr>
          <p:cNvPr id="3" name="TextBox 2">
            <a:extLst>
              <a:ext uri="{FF2B5EF4-FFF2-40B4-BE49-F238E27FC236}">
                <a16:creationId xmlns:a16="http://schemas.microsoft.com/office/drawing/2014/main" id="{BEBD8636-57B6-6009-8E7C-0385208EFC7B}"/>
              </a:ext>
            </a:extLst>
          </p:cNvPr>
          <p:cNvSpPr txBox="1"/>
          <p:nvPr/>
        </p:nvSpPr>
        <p:spPr>
          <a:xfrm>
            <a:off x="452283" y="2625213"/>
            <a:ext cx="11513575" cy="2523768"/>
          </a:xfrm>
          <a:prstGeom prst="rect">
            <a:avLst/>
          </a:prstGeom>
          <a:noFill/>
        </p:spPr>
        <p:txBody>
          <a:bodyPr wrap="square" rtlCol="0">
            <a:spAutoFit/>
          </a:bodyPr>
          <a:lstStyle/>
          <a:p>
            <a:r>
              <a:rPr lang="en-US" sz="2800" dirty="0"/>
              <a:t>[1</a:t>
            </a:r>
            <a:r>
              <a:rPr lang="en-US" sz="2800" b="1" dirty="0"/>
              <a:t>] </a:t>
            </a:r>
            <a:r>
              <a:rPr lang="en-US" sz="2800" b="1" dirty="0">
                <a:hlinkClick r:id="rId2">
                  <a:extLst>
                    <a:ext uri="{A12FA001-AC4F-418D-AE19-62706E023703}">
                      <ahyp:hlinkClr xmlns:ahyp="http://schemas.microsoft.com/office/drawing/2018/hyperlinkcolor" val="tx"/>
                    </a:ext>
                  </a:extLst>
                </a:hlinkClick>
              </a:rPr>
              <a:t>https://www.scribd.com/document/403234423/Er-Diagram-Railway-Reservation-System</a:t>
            </a:r>
            <a:endParaRPr lang="en-US" sz="2800" b="1" dirty="0"/>
          </a:p>
          <a:p>
            <a:r>
              <a:rPr lang="en-US" sz="2800" b="1" dirty="0"/>
              <a:t>[2] </a:t>
            </a:r>
            <a:r>
              <a:rPr lang="en-US" sz="2800" b="1" dirty="0">
                <a:hlinkClick r:id="rId3">
                  <a:extLst>
                    <a:ext uri="{A12FA001-AC4F-418D-AE19-62706E023703}">
                      <ahyp:hlinkClr xmlns:ahyp="http://schemas.microsoft.com/office/drawing/2018/hyperlinkcolor" val="tx"/>
                    </a:ext>
                  </a:extLst>
                </a:hlinkClick>
              </a:rPr>
              <a:t>https://en.wikipedia.org/wiki/XAMPP</a:t>
            </a:r>
            <a:endParaRPr lang="en-US" sz="2800" b="1" dirty="0"/>
          </a:p>
          <a:p>
            <a:r>
              <a:rPr lang="en-US" sz="2800" b="1" dirty="0"/>
              <a:t>[3]</a:t>
            </a:r>
            <a:r>
              <a:rPr lang="en-US" sz="2800" b="1" dirty="0">
                <a:solidFill>
                  <a:srgbClr val="8F8F8F"/>
                </a:solidFill>
                <a:hlinkClick r:id="rId4">
                  <a:extLst>
                    <a:ext uri="{A12FA001-AC4F-418D-AE19-62706E023703}">
                      <ahyp:hlinkClr xmlns:ahyp="http://schemas.microsoft.com/office/drawing/2018/hyperlinkcolor" val="tx"/>
                    </a:ext>
                  </a:extLst>
                </a:hlinkClick>
              </a:rPr>
              <a:t> </a:t>
            </a:r>
            <a:r>
              <a:rPr lang="en-US" sz="2800" b="1" dirty="0">
                <a:hlinkClick r:id="rId4">
                  <a:extLst>
                    <a:ext uri="{A12FA001-AC4F-418D-AE19-62706E023703}">
                      <ahyp:hlinkClr xmlns:ahyp="http://schemas.microsoft.com/office/drawing/2018/hyperlinkcolor" val="tx"/>
                    </a:ext>
                  </a:extLst>
                </a:hlinkClick>
              </a:rPr>
              <a:t>PHP Tutorial (w3schools.com)</a:t>
            </a:r>
            <a:endParaRPr lang="en-US" sz="2800" b="1" dirty="0"/>
          </a:p>
          <a:p>
            <a:r>
              <a:rPr lang="en-US" sz="2800" b="1" dirty="0"/>
              <a:t>[4]</a:t>
            </a:r>
            <a:r>
              <a:rPr lang="en-US" sz="2800" b="1" dirty="0">
                <a:solidFill>
                  <a:srgbClr val="8F8F8F"/>
                </a:solidFill>
                <a:hlinkClick r:id="rId5">
                  <a:extLst>
                    <a:ext uri="{A12FA001-AC4F-418D-AE19-62706E023703}">
                      <ahyp:hlinkClr xmlns:ahyp="http://schemas.microsoft.com/office/drawing/2018/hyperlinkcolor" val="tx"/>
                    </a:ext>
                  </a:extLst>
                </a:hlinkClick>
              </a:rPr>
              <a:t> </a:t>
            </a:r>
            <a:r>
              <a:rPr lang="en-US" sz="2800" b="1" dirty="0">
                <a:hlinkClick r:id="rId5">
                  <a:extLst>
                    <a:ext uri="{A12FA001-AC4F-418D-AE19-62706E023703}">
                      <ahyp:hlinkClr xmlns:ahyp="http://schemas.microsoft.com/office/drawing/2018/hyperlinkcolor" val="tx"/>
                    </a:ext>
                  </a:extLst>
                </a:hlinkClick>
              </a:rPr>
              <a:t>Web browser - Wikipedia</a:t>
            </a:r>
            <a:endParaRPr lang="en-US" sz="2800" b="1" dirty="0"/>
          </a:p>
          <a:p>
            <a:endParaRPr lang="en-US" dirty="0"/>
          </a:p>
        </p:txBody>
      </p:sp>
    </p:spTree>
    <p:extLst>
      <p:ext uri="{BB962C8B-B14F-4D97-AF65-F5344CB8AC3E}">
        <p14:creationId xmlns:p14="http://schemas.microsoft.com/office/powerpoint/2010/main" val="212347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55F9-425C-ABA5-8B34-1E4A512DA3EC}"/>
              </a:ext>
            </a:extLst>
          </p:cNvPr>
          <p:cNvSpPr>
            <a:spLocks noGrp="1"/>
          </p:cNvSpPr>
          <p:nvPr>
            <p:ph type="title"/>
          </p:nvPr>
        </p:nvSpPr>
        <p:spPr/>
        <p:txBody>
          <a:bodyPr/>
          <a:lstStyle/>
          <a:p>
            <a:r>
              <a:rPr lang="en-US" dirty="0"/>
              <a:t>Table of Contents</a:t>
            </a:r>
          </a:p>
        </p:txBody>
      </p:sp>
      <p:sp>
        <p:nvSpPr>
          <p:cNvPr id="4" name="TextBox 3">
            <a:extLst>
              <a:ext uri="{FF2B5EF4-FFF2-40B4-BE49-F238E27FC236}">
                <a16:creationId xmlns:a16="http://schemas.microsoft.com/office/drawing/2014/main" id="{AB951A06-EE5B-A269-CDA5-79BE14101CB4}"/>
              </a:ext>
            </a:extLst>
          </p:cNvPr>
          <p:cNvSpPr txBox="1"/>
          <p:nvPr/>
        </p:nvSpPr>
        <p:spPr>
          <a:xfrm>
            <a:off x="1154954" y="2438400"/>
            <a:ext cx="10486440" cy="4801314"/>
          </a:xfrm>
          <a:prstGeom prst="rect">
            <a:avLst/>
          </a:prstGeom>
          <a:noFill/>
        </p:spPr>
        <p:txBody>
          <a:bodyPr wrap="square" rtlCol="0">
            <a:spAutoFit/>
          </a:bodyPr>
          <a:lstStyle/>
          <a:p>
            <a:r>
              <a:rPr lang="en-US" b="1" dirty="0"/>
              <a:t>CHAPTER-01</a:t>
            </a:r>
          </a:p>
          <a:p>
            <a:r>
              <a:rPr lang="en-US" dirty="0"/>
              <a:t>   Introduction…………………………………………………………………….</a:t>
            </a:r>
          </a:p>
          <a:p>
            <a:r>
              <a:rPr lang="en-US" dirty="0"/>
              <a:t>   1.1 Purpose………………………………………………………………………</a:t>
            </a:r>
          </a:p>
          <a:p>
            <a:r>
              <a:rPr lang="en-US" dirty="0"/>
              <a:t>   1.2 Scope…………………………………………………………………………</a:t>
            </a:r>
          </a:p>
          <a:p>
            <a:r>
              <a:rPr lang="en-US" dirty="0"/>
              <a:t>   1.3 Objective……………………………………………………………………….</a:t>
            </a:r>
          </a:p>
          <a:p>
            <a:r>
              <a:rPr lang="en-US" b="1" dirty="0"/>
              <a:t>CHAPTER-02</a:t>
            </a:r>
          </a:p>
          <a:p>
            <a:r>
              <a:rPr lang="en-US" b="1" dirty="0"/>
              <a:t>    </a:t>
            </a:r>
            <a:r>
              <a:rPr lang="en-US" dirty="0"/>
              <a:t>2.1 System Overview………………………………………………………………………………………</a:t>
            </a:r>
          </a:p>
          <a:p>
            <a:r>
              <a:rPr lang="en-US" b="1" dirty="0"/>
              <a:t>    </a:t>
            </a:r>
            <a:r>
              <a:rPr lang="en-US" dirty="0"/>
              <a:t>2.2 database design………………………………………………………………………………………</a:t>
            </a:r>
          </a:p>
          <a:p>
            <a:r>
              <a:rPr lang="en-US" b="1" dirty="0"/>
              <a:t>    </a:t>
            </a:r>
            <a:r>
              <a:rPr lang="en-US" dirty="0"/>
              <a:t>2.3 ER Model………………………………………………………………………………………………..</a:t>
            </a:r>
          </a:p>
          <a:p>
            <a:r>
              <a:rPr lang="en-US" b="1" dirty="0"/>
              <a:t>CHAPTER-03</a:t>
            </a:r>
          </a:p>
          <a:p>
            <a:r>
              <a:rPr lang="en-US" dirty="0"/>
              <a:t>   3.1 System Requirements…………………………………………………………………………………..</a:t>
            </a:r>
          </a:p>
          <a:p>
            <a:r>
              <a:rPr lang="en-US" dirty="0"/>
              <a:t>       1. Web Server (Apache Server(XAMPP) Version 3.3.0 and above……………………………..</a:t>
            </a:r>
          </a:p>
          <a:p>
            <a:r>
              <a:rPr lang="en-US" dirty="0"/>
              <a:t>       2. Database Management System(MySQL)………………………………………………………...</a:t>
            </a:r>
          </a:p>
          <a:p>
            <a:r>
              <a:rPr lang="en-US" dirty="0"/>
              <a:t>       3. Server-side Language(PHP)…………………………………………………………………………</a:t>
            </a:r>
          </a:p>
          <a:p>
            <a:r>
              <a:rPr lang="en-US" dirty="0"/>
              <a:t>  3.2 Activity Diagram…………………………………………………………………………………………</a:t>
            </a:r>
          </a:p>
          <a:p>
            <a:endParaRPr lang="en-US" dirty="0"/>
          </a:p>
          <a:p>
            <a:r>
              <a:rPr lang="en-US" dirty="0"/>
              <a:t>    </a:t>
            </a:r>
          </a:p>
        </p:txBody>
      </p:sp>
    </p:spTree>
    <p:extLst>
      <p:ext uri="{BB962C8B-B14F-4D97-AF65-F5344CB8AC3E}">
        <p14:creationId xmlns:p14="http://schemas.microsoft.com/office/powerpoint/2010/main" val="187823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6E5361-53AB-CD8F-4A5B-1CE755FB8868}"/>
              </a:ext>
            </a:extLst>
          </p:cNvPr>
          <p:cNvSpPr txBox="1"/>
          <p:nvPr/>
        </p:nvSpPr>
        <p:spPr>
          <a:xfrm>
            <a:off x="934064" y="943898"/>
            <a:ext cx="10146891" cy="5078313"/>
          </a:xfrm>
          <a:prstGeom prst="rect">
            <a:avLst/>
          </a:prstGeom>
          <a:noFill/>
        </p:spPr>
        <p:txBody>
          <a:bodyPr wrap="square" rtlCol="0">
            <a:spAutoFit/>
          </a:bodyPr>
          <a:lstStyle/>
          <a:p>
            <a:r>
              <a:rPr lang="en-US" b="1" dirty="0"/>
              <a:t>CHAPTER-04</a:t>
            </a:r>
          </a:p>
          <a:p>
            <a:r>
              <a:rPr lang="en-US" b="1" dirty="0"/>
              <a:t>   </a:t>
            </a:r>
            <a:r>
              <a:rPr lang="en-US" dirty="0"/>
              <a:t>Database management……………..................................................................................</a:t>
            </a:r>
          </a:p>
          <a:p>
            <a:r>
              <a:rPr lang="en-US" dirty="0"/>
              <a:t>   Database Design: …………………………………………………………………………………</a:t>
            </a:r>
          </a:p>
          <a:p>
            <a:r>
              <a:rPr lang="en-US" dirty="0"/>
              <a:t>   4.1 Database Tables………………………………………………………………………………</a:t>
            </a:r>
          </a:p>
          <a:p>
            <a:r>
              <a:rPr lang="en-US" dirty="0"/>
              <a:t>   4.2 List of tables: …………………………………………………………………………………...</a:t>
            </a:r>
          </a:p>
          <a:p>
            <a:r>
              <a:rPr lang="en-US" dirty="0"/>
              <a:t>      4.2.1 Passenger Table…………………………………………………………………………..</a:t>
            </a:r>
          </a:p>
          <a:p>
            <a:r>
              <a:rPr lang="en-US" dirty="0"/>
              <a:t>      4.2.2 Ticket table…………………………………………………………………………………</a:t>
            </a:r>
          </a:p>
          <a:p>
            <a:r>
              <a:rPr lang="en-US" dirty="0"/>
              <a:t>      4.2.3 Train table…………………………………………………………………………………..</a:t>
            </a:r>
          </a:p>
          <a:p>
            <a:r>
              <a:rPr lang="en-US" dirty="0"/>
              <a:t>      4.2.4 Payment table ……………………………………………………………………………</a:t>
            </a:r>
          </a:p>
          <a:p>
            <a:r>
              <a:rPr lang="en-US" b="1" dirty="0"/>
              <a:t>CHAPTER-05</a:t>
            </a:r>
          </a:p>
          <a:p>
            <a:r>
              <a:rPr lang="en-US" dirty="0"/>
              <a:t>    Specification of query……………………………………………………………………………</a:t>
            </a:r>
          </a:p>
          <a:p>
            <a:r>
              <a:rPr lang="en-US" dirty="0"/>
              <a:t>    5.1 XAMPP Source code ………………………………………………………………………..</a:t>
            </a:r>
          </a:p>
          <a:p>
            <a:r>
              <a:rPr lang="en-US" b="1" dirty="0"/>
              <a:t>CHAPTER-06</a:t>
            </a:r>
          </a:p>
          <a:p>
            <a:r>
              <a:rPr lang="en-US" dirty="0"/>
              <a:t>   Conclusion…………………………………………………………………………………………..</a:t>
            </a:r>
          </a:p>
          <a:p>
            <a:r>
              <a:rPr lang="en-US" dirty="0"/>
              <a:t>   6.1 Conclusion………………………………………………………………………………………</a:t>
            </a:r>
          </a:p>
          <a:p>
            <a:r>
              <a:rPr lang="en-US" b="1" dirty="0"/>
              <a:t>Appendix</a:t>
            </a:r>
            <a:r>
              <a:rPr lang="en-US" dirty="0"/>
              <a:t>…..............................................................................................................................</a:t>
            </a:r>
          </a:p>
          <a:p>
            <a:r>
              <a:rPr lang="en-US" b="1" dirty="0"/>
              <a:t>     </a:t>
            </a:r>
            <a:r>
              <a:rPr lang="en-US" dirty="0"/>
              <a:t>Acronyms…………………………………………………………………………………………..</a:t>
            </a:r>
          </a:p>
          <a:p>
            <a:r>
              <a:rPr lang="en-US" b="1" dirty="0"/>
              <a:t>Reference: </a:t>
            </a:r>
            <a:r>
              <a:rPr lang="en-US" dirty="0"/>
              <a:t>…………………………………………………………………………………………….</a:t>
            </a:r>
          </a:p>
        </p:txBody>
      </p:sp>
    </p:spTree>
    <p:extLst>
      <p:ext uri="{BB962C8B-B14F-4D97-AF65-F5344CB8AC3E}">
        <p14:creationId xmlns:p14="http://schemas.microsoft.com/office/powerpoint/2010/main" val="382472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8191-3BB4-4D28-A363-B8EA2E5B763C}"/>
              </a:ext>
            </a:extLst>
          </p:cNvPr>
          <p:cNvSpPr>
            <a:spLocks noGrp="1"/>
          </p:cNvSpPr>
          <p:nvPr>
            <p:ph type="title"/>
          </p:nvPr>
        </p:nvSpPr>
        <p:spPr>
          <a:xfrm>
            <a:off x="1378889" y="922176"/>
            <a:ext cx="4620695" cy="692020"/>
          </a:xfrm>
        </p:spPr>
        <p:txBody>
          <a:bodyPr/>
          <a:lstStyle/>
          <a:p>
            <a:r>
              <a:rPr lang="en-US" dirty="0"/>
              <a:t>CHAPTER-01</a:t>
            </a:r>
          </a:p>
        </p:txBody>
      </p:sp>
      <p:sp>
        <p:nvSpPr>
          <p:cNvPr id="3" name="Content Placeholder 2">
            <a:extLst>
              <a:ext uri="{FF2B5EF4-FFF2-40B4-BE49-F238E27FC236}">
                <a16:creationId xmlns:a16="http://schemas.microsoft.com/office/drawing/2014/main" id="{2BACF804-2B4B-A5AD-CB26-A3C669FE8397}"/>
              </a:ext>
            </a:extLst>
          </p:cNvPr>
          <p:cNvSpPr>
            <a:spLocks noGrp="1"/>
          </p:cNvSpPr>
          <p:nvPr>
            <p:ph idx="1"/>
          </p:nvPr>
        </p:nvSpPr>
        <p:spPr>
          <a:xfrm>
            <a:off x="447869" y="2248678"/>
            <a:ext cx="9834465" cy="4002832"/>
          </a:xfrm>
        </p:spPr>
        <p:txBody>
          <a:bodyPr>
            <a:normAutofit/>
          </a:bodyPr>
          <a:lstStyle/>
          <a:p>
            <a:r>
              <a:rPr lang="en-US" sz="2000" dirty="0">
                <a:solidFill>
                  <a:srgbClr val="C00000"/>
                </a:solidFill>
              </a:rPr>
              <a:t>Introduction</a:t>
            </a:r>
          </a:p>
          <a:p>
            <a:pPr marL="0" indent="0">
              <a:buNone/>
            </a:pPr>
            <a:r>
              <a:rPr lang="en-US" sz="2000" dirty="0"/>
              <a:t>Rail transport is one of the most important means of transport, has played an important role in the transport industry in India. With rapid economic development, the railway lines and passengers have been increasing year by year in the country. A huge customer base, buying train tickets problem has been very prominent. The electronic commerce could solve the problem of railway ticketing. Introduced a new online ticketing system is not only technological innovation, but also will improve the railway services, to a certain extent, solve the difficult problem of railway ticketing. </a:t>
            </a:r>
            <a:endParaRPr lang="en-US" sz="2000" dirty="0">
              <a:solidFill>
                <a:srgbClr val="C00000"/>
              </a:solidFill>
            </a:endParaRPr>
          </a:p>
          <a:p>
            <a:pPr marL="0" indent="0">
              <a:buNone/>
            </a:pPr>
            <a:r>
              <a:rPr lang="en-US" sz="2000"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54344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19B2F-786F-03DE-789F-147FBCD3147C}"/>
              </a:ext>
            </a:extLst>
          </p:cNvPr>
          <p:cNvSpPr txBox="1"/>
          <p:nvPr/>
        </p:nvSpPr>
        <p:spPr>
          <a:xfrm>
            <a:off x="942392" y="1147664"/>
            <a:ext cx="2892490" cy="523220"/>
          </a:xfrm>
          <a:prstGeom prst="rect">
            <a:avLst/>
          </a:prstGeom>
          <a:noFill/>
        </p:spPr>
        <p:txBody>
          <a:bodyPr wrap="square" rtlCol="0">
            <a:spAutoFit/>
          </a:bodyPr>
          <a:lstStyle/>
          <a:p>
            <a:r>
              <a:rPr lang="en-US" sz="2800" dirty="0">
                <a:solidFill>
                  <a:srgbClr val="0070C0"/>
                </a:solidFill>
              </a:rPr>
              <a:t>1.1 Purpose</a:t>
            </a:r>
          </a:p>
        </p:txBody>
      </p:sp>
      <p:sp>
        <p:nvSpPr>
          <p:cNvPr id="3" name="TextBox 2">
            <a:extLst>
              <a:ext uri="{FF2B5EF4-FFF2-40B4-BE49-F238E27FC236}">
                <a16:creationId xmlns:a16="http://schemas.microsoft.com/office/drawing/2014/main" id="{8E6A3F13-A2AE-5A00-347A-EF56CC4FC845}"/>
              </a:ext>
            </a:extLst>
          </p:cNvPr>
          <p:cNvSpPr txBox="1"/>
          <p:nvPr/>
        </p:nvSpPr>
        <p:spPr>
          <a:xfrm>
            <a:off x="1129004" y="2024743"/>
            <a:ext cx="9565439" cy="1754326"/>
          </a:xfrm>
          <a:prstGeom prst="rect">
            <a:avLst/>
          </a:prstGeom>
          <a:noFill/>
        </p:spPr>
        <p:txBody>
          <a:bodyPr wrap="none" rtlCol="0">
            <a:spAutoFit/>
          </a:bodyPr>
          <a:lstStyle/>
          <a:p>
            <a:r>
              <a:rPr lang="en-US" dirty="0"/>
              <a:t>The purpose of this project is to describe the railway booking system which provides</a:t>
            </a:r>
          </a:p>
          <a:p>
            <a:r>
              <a:rPr lang="en-US" dirty="0"/>
              <a:t>details for the railway reservation system like the train timing details, reservation and </a:t>
            </a:r>
          </a:p>
          <a:p>
            <a:r>
              <a:rPr lang="en-US" dirty="0"/>
              <a:t>Payment. Various types of reservation namely,</a:t>
            </a:r>
          </a:p>
          <a:p>
            <a:endParaRPr lang="en-US" dirty="0"/>
          </a:p>
          <a:p>
            <a:pPr marL="342900" indent="-342900">
              <a:buAutoNum type="arabicParenR"/>
            </a:pPr>
            <a:r>
              <a:rPr lang="en-US" dirty="0"/>
              <a:t>Confirm reservation and seat</a:t>
            </a:r>
          </a:p>
          <a:p>
            <a:pPr marL="342900" indent="-342900">
              <a:buAutoNum type="arabicParenR"/>
            </a:pPr>
            <a:r>
              <a:rPr lang="en-US" dirty="0"/>
              <a:t>Online reservation</a:t>
            </a:r>
          </a:p>
        </p:txBody>
      </p:sp>
      <p:sp>
        <p:nvSpPr>
          <p:cNvPr id="4" name="TextBox 3">
            <a:extLst>
              <a:ext uri="{FF2B5EF4-FFF2-40B4-BE49-F238E27FC236}">
                <a16:creationId xmlns:a16="http://schemas.microsoft.com/office/drawing/2014/main" id="{3FB9E830-3E9D-C95F-F099-11CF43E54F89}"/>
              </a:ext>
            </a:extLst>
          </p:cNvPr>
          <p:cNvSpPr txBox="1"/>
          <p:nvPr/>
        </p:nvSpPr>
        <p:spPr>
          <a:xfrm>
            <a:off x="942392" y="4132928"/>
            <a:ext cx="1978090" cy="523220"/>
          </a:xfrm>
          <a:prstGeom prst="rect">
            <a:avLst/>
          </a:prstGeom>
          <a:noFill/>
        </p:spPr>
        <p:txBody>
          <a:bodyPr wrap="square" rtlCol="0">
            <a:spAutoFit/>
          </a:bodyPr>
          <a:lstStyle/>
          <a:p>
            <a:r>
              <a:rPr lang="en-US" sz="2800" dirty="0">
                <a:solidFill>
                  <a:srgbClr val="0070C0"/>
                </a:solidFill>
              </a:rPr>
              <a:t>1.2 Scope</a:t>
            </a:r>
          </a:p>
        </p:txBody>
      </p:sp>
      <p:sp>
        <p:nvSpPr>
          <p:cNvPr id="5" name="TextBox 4">
            <a:extLst>
              <a:ext uri="{FF2B5EF4-FFF2-40B4-BE49-F238E27FC236}">
                <a16:creationId xmlns:a16="http://schemas.microsoft.com/office/drawing/2014/main" id="{A7A67029-4BE1-D6C3-4883-F171AFDD59BB}"/>
              </a:ext>
            </a:extLst>
          </p:cNvPr>
          <p:cNvSpPr txBox="1"/>
          <p:nvPr/>
        </p:nvSpPr>
        <p:spPr>
          <a:xfrm>
            <a:off x="1222310" y="4907902"/>
            <a:ext cx="10940816" cy="1477328"/>
          </a:xfrm>
          <a:prstGeom prst="rect">
            <a:avLst/>
          </a:prstGeom>
          <a:noFill/>
        </p:spPr>
        <p:txBody>
          <a:bodyPr wrap="none" rtlCol="0">
            <a:spAutoFit/>
          </a:bodyPr>
          <a:lstStyle/>
          <a:p>
            <a:r>
              <a:rPr lang="en-US" dirty="0"/>
              <a:t>Technology has transformed many aspects of life in the 21</a:t>
            </a:r>
            <a:r>
              <a:rPr lang="en-US" baseline="30000" dirty="0"/>
              <a:t>st</a:t>
            </a:r>
            <a:r>
              <a:rPr lang="en-US" dirty="0"/>
              <a:t> century, including the way</a:t>
            </a:r>
          </a:p>
          <a:p>
            <a:r>
              <a:rPr lang="en-US" dirty="0"/>
              <a:t>many of us make train booking. For example, to make ticketing more convenient for travelers,</a:t>
            </a:r>
          </a:p>
          <a:p>
            <a:r>
              <a:rPr lang="en-US" dirty="0"/>
              <a:t>an online booking system help us in booking tickets from the comfort of our homes or offices.</a:t>
            </a:r>
          </a:p>
          <a:p>
            <a:r>
              <a:rPr lang="en-US" dirty="0"/>
              <a:t>While this is convenient for most people, it has made things particularly easier for people residing</a:t>
            </a:r>
          </a:p>
          <a:p>
            <a:r>
              <a:rPr lang="en-US" dirty="0"/>
              <a:t>in remote locations.</a:t>
            </a:r>
          </a:p>
        </p:txBody>
      </p:sp>
    </p:spTree>
    <p:extLst>
      <p:ext uri="{BB962C8B-B14F-4D97-AF65-F5344CB8AC3E}">
        <p14:creationId xmlns:p14="http://schemas.microsoft.com/office/powerpoint/2010/main" val="129648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270AF-D400-EF3F-7373-A599D764C1E5}"/>
              </a:ext>
            </a:extLst>
          </p:cNvPr>
          <p:cNvSpPr txBox="1"/>
          <p:nvPr/>
        </p:nvSpPr>
        <p:spPr>
          <a:xfrm>
            <a:off x="845573" y="1111045"/>
            <a:ext cx="10097730" cy="5355312"/>
          </a:xfrm>
          <a:prstGeom prst="rect">
            <a:avLst/>
          </a:prstGeom>
          <a:noFill/>
        </p:spPr>
        <p:txBody>
          <a:bodyPr wrap="square" rtlCol="0">
            <a:spAutoFit/>
          </a:bodyPr>
          <a:lstStyle/>
          <a:p>
            <a:r>
              <a:rPr lang="en-US" dirty="0"/>
              <a:t>This project includes the following features which help it easy to use, understand</a:t>
            </a:r>
          </a:p>
          <a:p>
            <a:r>
              <a:rPr lang="en-US" dirty="0"/>
              <a:t>and modify it:</a:t>
            </a:r>
          </a:p>
          <a:p>
            <a:endParaRPr lang="en-US" dirty="0"/>
          </a:p>
          <a:p>
            <a:r>
              <a:rPr lang="en-US" dirty="0"/>
              <a:t>• No need to do paper work. </a:t>
            </a:r>
          </a:p>
          <a:p>
            <a:r>
              <a:rPr lang="en-US" dirty="0"/>
              <a:t>• To save the environment by using paper free processing</a:t>
            </a:r>
          </a:p>
          <a:p>
            <a:r>
              <a:rPr lang="en-US" dirty="0"/>
              <a:t>• To increase efficiency and accuracy of the software</a:t>
            </a:r>
          </a:p>
          <a:p>
            <a:r>
              <a:rPr lang="en-US" dirty="0"/>
              <a:t>• Management of online database</a:t>
            </a:r>
          </a:p>
          <a:p>
            <a:r>
              <a:rPr lang="en-US" dirty="0"/>
              <a:t>• Management of online payment</a:t>
            </a:r>
          </a:p>
          <a:p>
            <a:endParaRPr lang="en-US" dirty="0"/>
          </a:p>
          <a:p>
            <a:r>
              <a:rPr lang="en-US" dirty="0"/>
              <a:t>The various advantages of using the online reservation system are as follows: </a:t>
            </a:r>
          </a:p>
          <a:p>
            <a:endParaRPr lang="en-US" dirty="0"/>
          </a:p>
          <a:p>
            <a:pPr marL="342900" indent="-342900">
              <a:buAutoNum type="arabicParenR"/>
            </a:pPr>
            <a:r>
              <a:rPr lang="en-US" dirty="0"/>
              <a:t>Convenient – You can book or cancel your tickets sitting in the comfort of your home or office.</a:t>
            </a:r>
          </a:p>
          <a:p>
            <a:pPr marL="342900" indent="-342900">
              <a:buAutoNum type="arabicParenR"/>
            </a:pPr>
            <a:r>
              <a:rPr lang="en-US" dirty="0"/>
              <a:t> 2) Saves Time and Effort - You can save the time needed to travel to the railway reservation office and waiting in the queue for your turn. </a:t>
            </a:r>
          </a:p>
          <a:p>
            <a:pPr marL="342900" indent="-342900">
              <a:buAutoNum type="arabicParenR"/>
            </a:pPr>
            <a:r>
              <a:rPr lang="en-US" dirty="0"/>
              <a:t>3) Towards a greener planet – Instead of printing your ticket you can also choose to travel with the soft copy of your booked ticket in your laptop or even on your mobile Freight Revenue enhancement. </a:t>
            </a:r>
          </a:p>
          <a:p>
            <a:pPr marL="342900" indent="-342900">
              <a:buAutoNum type="arabicParenR"/>
            </a:pPr>
            <a:r>
              <a:rPr lang="en-US" dirty="0"/>
              <a:t>4) Passenger Revenue enhancement. Improved &amp; optimized service.</a:t>
            </a:r>
          </a:p>
        </p:txBody>
      </p:sp>
    </p:spTree>
    <p:extLst>
      <p:ext uri="{BB962C8B-B14F-4D97-AF65-F5344CB8AC3E}">
        <p14:creationId xmlns:p14="http://schemas.microsoft.com/office/powerpoint/2010/main" val="144901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949AC-BDCE-82E0-6120-B6DCAB81CCA0}"/>
              </a:ext>
            </a:extLst>
          </p:cNvPr>
          <p:cNvSpPr txBox="1"/>
          <p:nvPr/>
        </p:nvSpPr>
        <p:spPr>
          <a:xfrm>
            <a:off x="1012721" y="1278194"/>
            <a:ext cx="3352801" cy="584775"/>
          </a:xfrm>
          <a:prstGeom prst="rect">
            <a:avLst/>
          </a:prstGeom>
          <a:noFill/>
        </p:spPr>
        <p:txBody>
          <a:bodyPr wrap="square" rtlCol="0">
            <a:spAutoFit/>
          </a:bodyPr>
          <a:lstStyle/>
          <a:p>
            <a:r>
              <a:rPr lang="en-US" sz="3200" dirty="0">
                <a:solidFill>
                  <a:srgbClr val="0070C0"/>
                </a:solidFill>
              </a:rPr>
              <a:t>1.3 Objective</a:t>
            </a:r>
          </a:p>
        </p:txBody>
      </p:sp>
      <p:sp>
        <p:nvSpPr>
          <p:cNvPr id="3" name="TextBox 2">
            <a:extLst>
              <a:ext uri="{FF2B5EF4-FFF2-40B4-BE49-F238E27FC236}">
                <a16:creationId xmlns:a16="http://schemas.microsoft.com/office/drawing/2014/main" id="{2FBE917B-617D-AEDC-493A-C0D7707189A0}"/>
              </a:ext>
            </a:extLst>
          </p:cNvPr>
          <p:cNvSpPr txBox="1"/>
          <p:nvPr/>
        </p:nvSpPr>
        <p:spPr>
          <a:xfrm>
            <a:off x="192755" y="2357161"/>
            <a:ext cx="11604009" cy="2246769"/>
          </a:xfrm>
          <a:prstGeom prst="rect">
            <a:avLst/>
          </a:prstGeom>
          <a:noFill/>
        </p:spPr>
        <p:txBody>
          <a:bodyPr wrap="square" rtlCol="0">
            <a:spAutoFit/>
          </a:bodyPr>
          <a:lstStyle/>
          <a:p>
            <a:r>
              <a:rPr lang="en-US" sz="2800" dirty="0"/>
              <a:t>The information of user will be collected and saved in the database for the purpose</a:t>
            </a:r>
          </a:p>
          <a:p>
            <a:r>
              <a:rPr lang="en-US" sz="2800" dirty="0"/>
              <a:t>of safety and reliability. Administrator has the authority to add, delete or edit any </a:t>
            </a:r>
          </a:p>
          <a:p>
            <a:r>
              <a:rPr lang="en-US" sz="2800" dirty="0"/>
              <a:t>Information of use or any data in the database. </a:t>
            </a:r>
          </a:p>
        </p:txBody>
      </p:sp>
    </p:spTree>
    <p:extLst>
      <p:ext uri="{BB962C8B-B14F-4D97-AF65-F5344CB8AC3E}">
        <p14:creationId xmlns:p14="http://schemas.microsoft.com/office/powerpoint/2010/main" val="2028688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Ion Boardroom</Template>
  <TotalTime>3570</TotalTime>
  <Words>2102</Words>
  <Application>Microsoft Office PowerPoint</Application>
  <PresentationFormat>Widescreen</PresentationFormat>
  <Paragraphs>210</Paragraphs>
  <Slides>38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Arial Narrow</vt:lpstr>
      <vt:lpstr>Arial Rounded MT Bold</vt:lpstr>
      <vt:lpstr>Calibri</vt:lpstr>
      <vt:lpstr>Century Gothic</vt:lpstr>
      <vt:lpstr>ff0</vt:lpstr>
      <vt:lpstr>Wingdings 3</vt:lpstr>
      <vt:lpstr>Ion Boardroom</vt:lpstr>
      <vt:lpstr>Railway Online Booking Database and System design </vt:lpstr>
      <vt:lpstr>I am hereby declare that I complete this project on the topic entitle Railway Online Booking database and system design. I prepared the project report and submitted to the I.T Vedant. This project is submitted to fulfill the requirement for Master in data software engineering.   </vt:lpstr>
      <vt:lpstr>Abstract</vt:lpstr>
      <vt:lpstr>Table of Contents</vt:lpstr>
      <vt:lpstr>PowerPoint Presentation</vt:lpstr>
      <vt:lpstr>CHAPTER-01</vt:lpstr>
      <vt:lpstr>PowerPoint Presentation</vt:lpstr>
      <vt:lpstr>PowerPoint Presentation</vt:lpstr>
      <vt:lpstr>PowerPoint Presentation</vt:lpstr>
      <vt:lpstr>CHAPTER-02</vt:lpstr>
      <vt:lpstr>PowerPoint Presentation</vt:lpstr>
      <vt:lpstr>PowerPoint Presentation</vt:lpstr>
      <vt:lpstr>PowerPoint Presentation</vt:lpstr>
      <vt:lpstr>PowerPoint Presentation</vt:lpstr>
      <vt:lpstr>Chapter-03</vt:lpstr>
      <vt:lpstr>PowerPoint Presentation</vt:lpstr>
      <vt:lpstr>PowerPoint Presentation</vt:lpstr>
      <vt:lpstr>CHAPTER-04</vt:lpstr>
      <vt:lpstr>PowerPoint Presentation</vt:lpstr>
      <vt:lpstr>PowerPoint Presentation</vt:lpstr>
      <vt:lpstr>PowerPoint Presentation</vt:lpstr>
      <vt:lpstr>PowerPoint Presentation</vt:lpstr>
      <vt:lpstr>PowerPoint Presentation</vt:lpstr>
      <vt:lpstr>PowerPoint Presentation</vt:lpstr>
      <vt:lpstr>CHAPTER-05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CHAPTER-06</vt:lpstr>
      <vt:lpstr>Appendix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Online Booking Database and System design </dc:title>
  <dc:creator>Sam William</dc:creator>
  <cp:lastModifiedBy>Sam William</cp:lastModifiedBy>
  <cp:revision>2</cp:revision>
  <dcterms:created xsi:type="dcterms:W3CDTF">2023-11-18T09:33:59Z</dcterms:created>
  <dcterms:modified xsi:type="dcterms:W3CDTF">2023-11-21T07:22:27Z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