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B5-A7B2-4A4B-A972-C5971A576FCC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A3A9-D0A8-49A9-BD98-39964677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1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B5-A7B2-4A4B-A972-C5971A576FCC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A3A9-D0A8-49A9-BD98-39964677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1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B5-A7B2-4A4B-A972-C5971A576FCC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A3A9-D0A8-49A9-BD98-39964677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5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B5-A7B2-4A4B-A972-C5971A576FCC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A3A9-D0A8-49A9-BD98-39964677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B5-A7B2-4A4B-A972-C5971A576FCC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A3A9-D0A8-49A9-BD98-39964677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4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B5-A7B2-4A4B-A972-C5971A576FCC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A3A9-D0A8-49A9-BD98-39964677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B5-A7B2-4A4B-A972-C5971A576FCC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A3A9-D0A8-49A9-BD98-39964677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8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B5-A7B2-4A4B-A972-C5971A576FCC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A3A9-D0A8-49A9-BD98-39964677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6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B5-A7B2-4A4B-A972-C5971A576FCC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A3A9-D0A8-49A9-BD98-39964677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B5-A7B2-4A4B-A972-C5971A576FCC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A3A9-D0A8-49A9-BD98-39964677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B5-A7B2-4A4B-A972-C5971A576FCC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A3A9-D0A8-49A9-BD98-39964677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B3B5-A7B2-4A4B-A972-C5971A576FCC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5A3A9-D0A8-49A9-BD98-39964677B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 expression analysis for low MIC high Pearson (top4 difference)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1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" y="0"/>
            <a:ext cx="9143999" cy="320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94"/>
          <a:stretch/>
        </p:blipFill>
        <p:spPr bwMode="auto">
          <a:xfrm>
            <a:off x="14057" y="2286001"/>
            <a:ext cx="9146959" cy="189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2" r="5478" b="2252"/>
          <a:stretch/>
        </p:blipFill>
        <p:spPr bwMode="auto">
          <a:xfrm>
            <a:off x="2819400" y="4180114"/>
            <a:ext cx="2910726" cy="266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32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1"/>
            <a:ext cx="9143999" cy="320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21"/>
          <a:stretch/>
        </p:blipFill>
        <p:spPr bwMode="auto">
          <a:xfrm>
            <a:off x="0" y="2348883"/>
            <a:ext cx="9143999" cy="191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5" r="3883" b="2819"/>
          <a:stretch/>
        </p:blipFill>
        <p:spPr bwMode="auto">
          <a:xfrm>
            <a:off x="2819400" y="4267200"/>
            <a:ext cx="2895296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52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20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93"/>
          <a:stretch/>
        </p:blipFill>
        <p:spPr bwMode="auto">
          <a:xfrm>
            <a:off x="-1" y="2354423"/>
            <a:ext cx="9144001" cy="191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3" r="5646"/>
          <a:stretch/>
        </p:blipFill>
        <p:spPr bwMode="auto">
          <a:xfrm>
            <a:off x="2819400" y="4267200"/>
            <a:ext cx="2743200" cy="256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78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320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59"/>
          <a:stretch/>
        </p:blipFill>
        <p:spPr bwMode="auto">
          <a:xfrm>
            <a:off x="0" y="2286000"/>
            <a:ext cx="9144001" cy="1904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1" r="5374" b="2957"/>
          <a:stretch/>
        </p:blipFill>
        <p:spPr bwMode="auto">
          <a:xfrm>
            <a:off x="2819400" y="4181315"/>
            <a:ext cx="2971800" cy="269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57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Office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Gene expression analysis for low MIC high Pearson (top4 difference)</vt:lpstr>
      <vt:lpstr>PowerPoint Presentation</vt:lpstr>
      <vt:lpstr>PowerPoint Presentation</vt:lpstr>
      <vt:lpstr>PowerPoint Presentation</vt:lpstr>
      <vt:lpstr>PowerPoint Presentation</vt:lpstr>
    </vt:vector>
  </TitlesOfParts>
  <Company>UHN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Minden_20</dc:creator>
  <cp:lastModifiedBy>Minden_20</cp:lastModifiedBy>
  <cp:revision>2</cp:revision>
  <dcterms:created xsi:type="dcterms:W3CDTF">2015-03-20T20:28:47Z</dcterms:created>
  <dcterms:modified xsi:type="dcterms:W3CDTF">2015-03-20T20:45:43Z</dcterms:modified>
</cp:coreProperties>
</file>