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HelveticaNeue-boldItalic.fntdata"/><Relationship Id="rId9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11" Type="http://schemas.openxmlformats.org/officeDocument/2006/relationships/image" Target="../media/image2.png"/><Relationship Id="rId10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1770" y="4687751"/>
            <a:ext cx="4113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88000" y="723850"/>
            <a:ext cx="70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95" y="3863475"/>
            <a:ext cx="1523330" cy="2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6802" y="3785130"/>
            <a:ext cx="1562363" cy="452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1174" y="3656876"/>
            <a:ext cx="2145750" cy="5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462" y="4229619"/>
            <a:ext cx="3693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855600" y="4244919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https://sysbiobig.dei.unipd.it/</a:t>
            </a:r>
            <a:endParaRPr sz="10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111" y="4679057"/>
            <a:ext cx="286024" cy="26368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837775" y="4641551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https://gitlab.com/sysbiobig</a:t>
            </a:r>
            <a:endParaRPr sz="10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00400" y="4271256"/>
            <a:ext cx="286025" cy="2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40888" y="4659218"/>
            <a:ext cx="405000" cy="3033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2969700" y="4244919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sysbiobig-unipd</a:t>
            </a:r>
            <a:endParaRPr sz="1000"/>
          </a:p>
        </p:txBody>
      </p:sp>
      <p:sp>
        <p:nvSpPr>
          <p:cNvPr id="66" name="Google Shape;66;p13"/>
          <p:cNvSpPr txBox="1"/>
          <p:nvPr/>
        </p:nvSpPr>
        <p:spPr>
          <a:xfrm>
            <a:off x="2969700" y="4641551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@sysbiobigunipd</a:t>
            </a:r>
            <a:endParaRPr sz="1000"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6250" y="4229619"/>
            <a:ext cx="3693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5215550" y="4244919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0000"/>
                </a:solidFill>
              </a:rPr>
              <a:t>https://www.costalab.org/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5173900" y="4641551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000000"/>
                </a:solidFill>
              </a:rPr>
              <a:t>https://github.com/CostaLab</a:t>
            </a:r>
            <a:endParaRPr sz="1000"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36400" y="4271256"/>
            <a:ext cx="286025" cy="2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76888" y="4659218"/>
            <a:ext cx="405000" cy="30336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7381900" y="4244919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ivan-gesteira-costa-filho</a:t>
            </a:r>
            <a:endParaRPr sz="1000"/>
          </a:p>
        </p:txBody>
      </p:sp>
      <p:sp>
        <p:nvSpPr>
          <p:cNvPr id="73" name="Google Shape;73;p13"/>
          <p:cNvSpPr txBox="1"/>
          <p:nvPr/>
        </p:nvSpPr>
        <p:spPr>
          <a:xfrm>
            <a:off x="7381900" y="4641551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000000"/>
                </a:solidFill>
              </a:rPr>
              <a:t>@vanvanka123</a:t>
            </a:r>
            <a:endParaRPr sz="10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87888" y="4667889"/>
            <a:ext cx="286024" cy="2860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1603500" y="1803950"/>
            <a:ext cx="57528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it" sz="4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 for your attention!</a:t>
            </a:r>
            <a:endParaRPr b="0" i="1" sz="4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072000" y="0"/>
            <a:ext cx="3100723" cy="174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