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B77-23A4-27FE-8EB7-2EB86B5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7951-3AFA-F1EC-2CEB-DF817E67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76DF-5EB3-EEDE-747E-A0E97BF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6AF-D5A6-C9C7-5C61-77A14E0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3B7C-5A24-E8DD-69B0-414E9C2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8F3-7C54-0B70-084D-C4FE79A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3183-EAC6-DF08-FF83-AE4DDA7A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C5E-B256-3A58-AFB6-3A4F7D10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EF8-CF18-11D1-97D2-9866EBA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A45B-587C-31AF-44AD-42989C8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89400-33BB-E981-CAA6-58461F53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2095-CE4F-DB3D-5014-11E043A9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9BBF-2CE7-424C-9DE4-385E0739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C277-C01C-6B7A-F160-62F6D2D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C37-F50D-3FBC-64AD-2B2555E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55B-4D6F-45D0-D980-5CA8AC6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BF2-888E-EB95-74F0-5E3EB9B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BDAE-E0F5-CF22-16C4-C530B07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AA1-E3E3-6B4E-2D3D-3AF3B36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70F-0493-AAAF-3BDB-75CBED9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5F8-F659-4C53-6756-E904614A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3F-2745-67DB-2704-F6EEA63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8DCE-9A0B-810D-23AD-BFE781F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7059-0FC3-FC00-E223-ED3E3FD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6D5-5139-CABB-76CB-43A693A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EEE-3A62-1C9A-E481-A2F1ACD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43A-0B15-BBB0-9845-B4255B7C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EA8EC-3DE7-FD8A-9693-84B49EB4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19D4-CF4A-2B82-105F-FB4CC25E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36D4-EE33-FA6F-92ED-70516EB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CBE9-503A-1651-2678-4D9B1A40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0AB-908E-556C-74C8-16210DF0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ED2F-EDB4-50E0-28DB-FDBEA35F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9B42-E6AA-6E25-A649-4651E412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281F-CBBE-CCBD-DCEA-88057281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B7F02-22C4-4EEC-641A-43FA3E11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8A60-901E-5008-B8CD-CBCAE9E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7F8C-6479-3EBB-3019-B846678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984AE-E9BC-F607-D791-625EB596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E59-4468-9F1A-A696-2E28C88A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CC66-1EFC-4B2A-F597-4D8D6CEC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95D46-A23C-34E7-6A76-88039C7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88C4-F424-0ACC-C6BF-04B3326D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5A4E5-879A-13D2-BCF4-08230E9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3660-B27D-D859-5061-E9D4666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EF16-9922-0795-63A1-D997F36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C02-E6D2-F05A-012B-D09BFD3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96E2-7FB7-E70C-DA5D-B7ECDF9D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8AA4-A32D-9196-D43F-C4504CCC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4C46-3663-B77B-E2A3-2C13FA4A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860C-9135-AC90-CF62-2E0EC9F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1AC8-BED1-6BCD-BC79-CC222D0C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1ED8-8063-1C42-E1E0-5198C0F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D6E4-C274-D4C6-591C-3B3B1DA35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AD64-DBA2-39C8-5752-8D2B3FA1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D6D7-D234-61BC-3617-F92D0B6A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2878-A5A5-2DA7-F1D3-8CA0112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1CEC-F042-7DFA-3983-C7F1865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C8462-4028-CAC0-4BF7-88FFDE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D321-5F2F-5D18-D57E-D2AAD78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582E-3529-4FFD-1E50-E23A237F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EDA8-79DF-C00C-AAB9-4DFBCF94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3335-17E5-2CEB-FAD1-5BFBE3EC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1FA72F-2BC7-5B61-BF07-EA075AF6DAE1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1038188" y="3429000"/>
            <a:ext cx="871268" cy="11990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00C7A268-D537-CEDD-B558-77610213A795}"/>
              </a:ext>
            </a:extLst>
          </p:cNvPr>
          <p:cNvSpPr/>
          <p:nvPr/>
        </p:nvSpPr>
        <p:spPr>
          <a:xfrm>
            <a:off x="947610" y="3429000"/>
            <a:ext cx="1923691" cy="1293963"/>
          </a:xfrm>
          <a:prstGeom prst="frame">
            <a:avLst>
              <a:gd name="adj1" fmla="val 583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319E618-B0B9-4B06-2487-1DB4D97A4277}"/>
              </a:ext>
            </a:extLst>
          </p:cNvPr>
          <p:cNvSpPr/>
          <p:nvPr/>
        </p:nvSpPr>
        <p:spPr>
          <a:xfrm>
            <a:off x="947610" y="2135037"/>
            <a:ext cx="2976115" cy="1293963"/>
          </a:xfrm>
          <a:prstGeom prst="parallelogram">
            <a:avLst>
              <a:gd name="adj" fmla="val 80469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71B9F71-A1E6-FE2F-63D4-3F38FDAB64E0}"/>
              </a:ext>
            </a:extLst>
          </p:cNvPr>
          <p:cNvSpPr/>
          <p:nvPr/>
        </p:nvSpPr>
        <p:spPr>
          <a:xfrm rot="18516399">
            <a:off x="2064542" y="3039130"/>
            <a:ext cx="2660469" cy="793517"/>
          </a:xfrm>
          <a:prstGeom prst="parallelogram">
            <a:avLst>
              <a:gd name="adj" fmla="val 125022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02EC7D-B27D-8014-8AA2-BF9FA1B7AFAA}"/>
              </a:ext>
            </a:extLst>
          </p:cNvPr>
          <p:cNvSpPr/>
          <p:nvPr/>
        </p:nvSpPr>
        <p:spPr>
          <a:xfrm>
            <a:off x="5226519" y="2415100"/>
            <a:ext cx="4846320" cy="1293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20DBC-3D03-98A0-D4B7-0627EE755BE7}"/>
              </a:ext>
            </a:extLst>
          </p:cNvPr>
          <p:cNvCxnSpPr>
            <a:cxnSpLocks/>
          </p:cNvCxnSpPr>
          <p:nvPr/>
        </p:nvCxnSpPr>
        <p:spPr>
          <a:xfrm>
            <a:off x="9869170" y="2415100"/>
            <a:ext cx="0" cy="12939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0A42E118-7DD8-B558-EE59-2A399F26A4CC}"/>
              </a:ext>
            </a:extLst>
          </p:cNvPr>
          <p:cNvSpPr/>
          <p:nvPr/>
        </p:nvSpPr>
        <p:spPr>
          <a:xfrm rot="16200000">
            <a:off x="1798966" y="3935861"/>
            <a:ext cx="220980" cy="19236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3F5A249-7283-6216-E259-F9AE83650288}"/>
              </a:ext>
            </a:extLst>
          </p:cNvPr>
          <p:cNvSpPr/>
          <p:nvPr/>
        </p:nvSpPr>
        <p:spPr>
          <a:xfrm>
            <a:off x="661429" y="3429000"/>
            <a:ext cx="220980" cy="12939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46E130E0-1223-670B-7E15-5A0AE59D73EB}"/>
              </a:ext>
            </a:extLst>
          </p:cNvPr>
          <p:cNvSpPr/>
          <p:nvPr/>
        </p:nvSpPr>
        <p:spPr>
          <a:xfrm rot="13127382">
            <a:off x="3404758" y="3328643"/>
            <a:ext cx="220980" cy="16732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/>
              <p:nvPr/>
            </p:nvSpPr>
            <p:spPr>
              <a:xfrm>
                <a:off x="1566237" y="3791398"/>
                <a:ext cx="1189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37" y="3791398"/>
                <a:ext cx="1189165" cy="646331"/>
              </a:xfrm>
              <a:prstGeom prst="rect">
                <a:avLst/>
              </a:prstGeom>
              <a:blipFill>
                <a:blip r:embed="rId2"/>
                <a:stretch>
                  <a:fillRect t="-566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74083B-2A1A-A7D2-56B9-34576630AD23}"/>
              </a:ext>
            </a:extLst>
          </p:cNvPr>
          <p:cNvCxnSpPr>
            <a:cxnSpLocks/>
          </p:cNvCxnSpPr>
          <p:nvPr/>
        </p:nvCxnSpPr>
        <p:spPr>
          <a:xfrm flipH="1" flipV="1">
            <a:off x="947608" y="2959100"/>
            <a:ext cx="1" cy="469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013306-C24A-24A4-3241-A436B2D704F3}"/>
              </a:ext>
            </a:extLst>
          </p:cNvPr>
          <p:cNvCxnSpPr>
            <a:cxnSpLocks/>
          </p:cNvCxnSpPr>
          <p:nvPr/>
        </p:nvCxnSpPr>
        <p:spPr>
          <a:xfrm flipV="1">
            <a:off x="947609" y="3062082"/>
            <a:ext cx="306517" cy="366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37E56-4962-6DF8-AF42-265426B3B99C}"/>
              </a:ext>
            </a:extLst>
          </p:cNvPr>
          <p:cNvCxnSpPr>
            <a:cxnSpLocks/>
          </p:cNvCxnSpPr>
          <p:nvPr/>
        </p:nvCxnSpPr>
        <p:spPr>
          <a:xfrm>
            <a:off x="947608" y="3428999"/>
            <a:ext cx="3985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/>
              <p:nvPr/>
            </p:nvSpPr>
            <p:spPr>
              <a:xfrm>
                <a:off x="1256518" y="3122412"/>
                <a:ext cx="306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18" y="3122412"/>
                <a:ext cx="306516" cy="369332"/>
              </a:xfrm>
              <a:prstGeom prst="rect">
                <a:avLst/>
              </a:prstGeom>
              <a:blipFill>
                <a:blip r:embed="rId3"/>
                <a:stretch>
                  <a:fillRect t="-6557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/>
              <p:nvPr/>
            </p:nvSpPr>
            <p:spPr>
              <a:xfrm>
                <a:off x="795329" y="2640052"/>
                <a:ext cx="306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29" y="2640052"/>
                <a:ext cx="306516" cy="369332"/>
              </a:xfrm>
              <a:prstGeom prst="rect">
                <a:avLst/>
              </a:prstGeom>
              <a:blipFill>
                <a:blip r:embed="rId4"/>
                <a:stretch>
                  <a:fillRect t="-6557" r="-980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/>
              <p:nvPr/>
            </p:nvSpPr>
            <p:spPr>
              <a:xfrm>
                <a:off x="1293444" y="2774434"/>
                <a:ext cx="306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44" y="2774434"/>
                <a:ext cx="306516" cy="369332"/>
              </a:xfrm>
              <a:prstGeom prst="rect">
                <a:avLst/>
              </a:prstGeom>
              <a:blipFill>
                <a:blip r:embed="rId5"/>
                <a:stretch>
                  <a:fillRect t="-6557" r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/>
              <p:nvPr/>
            </p:nvSpPr>
            <p:spPr>
              <a:xfrm>
                <a:off x="3562970" y="4075981"/>
                <a:ext cx="189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70" y="4075981"/>
                <a:ext cx="189187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/>
              <p:nvPr/>
            </p:nvSpPr>
            <p:spPr>
              <a:xfrm>
                <a:off x="1734026" y="4913305"/>
                <a:ext cx="350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26" y="4913305"/>
                <a:ext cx="350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/>
              <p:nvPr/>
            </p:nvSpPr>
            <p:spPr>
              <a:xfrm>
                <a:off x="404463" y="3891315"/>
                <a:ext cx="313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3" y="3891315"/>
                <a:ext cx="3132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8F6CF0-1930-395B-59CD-56497D17DAE0}"/>
              </a:ext>
            </a:extLst>
          </p:cNvPr>
          <p:cNvSpPr txBox="1"/>
          <p:nvPr/>
        </p:nvSpPr>
        <p:spPr>
          <a:xfrm>
            <a:off x="2000300" y="2609770"/>
            <a:ext cx="75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5E4E9-B8FC-A14E-14D6-F51B17C54236}"/>
              </a:ext>
            </a:extLst>
          </p:cNvPr>
          <p:cNvSpPr txBox="1"/>
          <p:nvPr/>
        </p:nvSpPr>
        <p:spPr>
          <a:xfrm>
            <a:off x="3153479" y="3275706"/>
            <a:ext cx="53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PEC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D243055-1C16-0306-B7E1-70950DC70646}"/>
              </a:ext>
            </a:extLst>
          </p:cNvPr>
          <p:cNvSpPr/>
          <p:nvPr/>
        </p:nvSpPr>
        <p:spPr>
          <a:xfrm rot="13127382">
            <a:off x="6167009" y="3724719"/>
            <a:ext cx="220980" cy="16732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Wyss</dc:creator>
  <cp:lastModifiedBy>Samuel Wyss</cp:lastModifiedBy>
  <cp:revision>1</cp:revision>
  <dcterms:created xsi:type="dcterms:W3CDTF">2024-02-21T16:24:59Z</dcterms:created>
  <dcterms:modified xsi:type="dcterms:W3CDTF">2024-02-21T17:02:52Z</dcterms:modified>
</cp:coreProperties>
</file>