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CB77-23A4-27FE-8EB7-2EB86B5C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C7951-3AFA-F1EC-2CEB-DF817E677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76DF-5EB3-EEDE-747E-A0E97BF7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6AF-D5A6-C9C7-5C61-77A14E00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3B7C-5A24-E8DD-69B0-414E9C20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78F3-7C54-0B70-084D-C4FE79AF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3183-EAC6-DF08-FF83-AE4DDA7A5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C5E-B256-3A58-AFB6-3A4F7D10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CEF8-CF18-11D1-97D2-9866EBA7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A45B-587C-31AF-44AD-42989C87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89400-33BB-E981-CAA6-58461F531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72095-CE4F-DB3D-5014-11E043A90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79BBF-2CE7-424C-9DE4-385E0739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C277-C01C-6B7A-F160-62F6D2D4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4C37-F50D-3FBC-64AD-2B2555E1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55B-4D6F-45D0-D980-5CA8AC6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BF2-888E-EB95-74F0-5E3EB9B41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BDAE-E0F5-CF22-16C4-C530B07B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C0AA1-E3E3-6B4E-2D3D-3AF3B368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870F-0493-AAAF-3BDB-75CBED97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25F8-F659-4C53-6756-E904614A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9A53F-2745-67DB-2704-F6EEA63A5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8DCE-9A0B-810D-23AD-BFE781F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7059-0FC3-FC00-E223-ED3E3FDF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76D5-5139-CABB-76CB-43A693A8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7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3EEE-3A62-1C9A-E481-A2F1ACDD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743A-0B15-BBB0-9845-B4255B7C5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EA8EC-3DE7-FD8A-9693-84B49EB4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419D4-CF4A-2B82-105F-FB4CC25E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836D4-EE33-FA6F-92ED-70516EB5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CBE9-503A-1651-2678-4D9B1A40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D0AB-908E-556C-74C8-16210DF0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DED2F-EDB4-50E0-28DB-FDBEA35F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9B42-E6AA-6E25-A649-4651E412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281F-CBBE-CCBD-DCEA-88057281F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B7F02-22C4-4EEC-641A-43FA3E114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E8A60-901E-5008-B8CD-CBCAE9E4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37F8C-6479-3EBB-3019-B8466788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984AE-E9BC-F607-D791-625EB596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2E59-4468-9F1A-A696-2E28C88A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ACC66-1EFC-4B2A-F597-4D8D6CEC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95D46-A23C-34E7-6A76-88039C7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688C4-F424-0ACC-C6BF-04B3326D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5A4E5-879A-13D2-BCF4-08230E9F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53660-B27D-D859-5061-E9D4666D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6EF16-9922-0795-63A1-D997F36F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1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8C02-E6D2-F05A-012B-D09BFD3F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96E2-7FB7-E70C-DA5D-B7ECDF9D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8AA4-A32D-9196-D43F-C4504CCC3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54C46-3663-B77B-E2A3-2C13FA4A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860C-9135-AC90-CF62-2E0EC9F3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B1AC8-BED1-6BCD-BC79-CC222D0C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1ED8-8063-1C42-E1E0-5198C0F3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4BD6E4-C274-D4C6-591C-3B3B1DA35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2AD64-DBA2-39C8-5752-8D2B3FA1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D6D7-D234-61BC-3617-F92D0B6A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B2878-A5A5-2DA7-F1D3-8CA0112B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1CEC-F042-7DFA-3983-C7F18650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C8462-4028-CAC0-4BF7-88FFDE91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D321-5F2F-5D18-D57E-D2AAD78C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582E-3529-4FFD-1E50-E23A237F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48EF-35E6-4061-8BA4-EFA290F2CBC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8EDA8-79DF-C00C-AAB9-4DFBCF94D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3335-17E5-2CEB-FAD1-5BFBE3EC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A118-AA13-4DFD-A128-666551D74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>
            <a:extLst>
              <a:ext uri="{FF2B5EF4-FFF2-40B4-BE49-F238E27FC236}">
                <a16:creationId xmlns:a16="http://schemas.microsoft.com/office/drawing/2014/main" id="{00C7A268-D537-CEDD-B558-77610213A795}"/>
              </a:ext>
            </a:extLst>
          </p:cNvPr>
          <p:cNvSpPr/>
          <p:nvPr/>
        </p:nvSpPr>
        <p:spPr>
          <a:xfrm>
            <a:off x="947610" y="3429000"/>
            <a:ext cx="1923691" cy="1293963"/>
          </a:xfrm>
          <a:prstGeom prst="frame">
            <a:avLst>
              <a:gd name="adj1" fmla="val 5833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319E618-B0B9-4B06-2487-1DB4D97A4277}"/>
              </a:ext>
            </a:extLst>
          </p:cNvPr>
          <p:cNvSpPr/>
          <p:nvPr/>
        </p:nvSpPr>
        <p:spPr>
          <a:xfrm>
            <a:off x="947610" y="2135037"/>
            <a:ext cx="2976115" cy="1293963"/>
          </a:xfrm>
          <a:prstGeom prst="parallelogram">
            <a:avLst>
              <a:gd name="adj" fmla="val 80469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671B9F71-A1E6-FE2F-63D4-3F38FDAB64E0}"/>
              </a:ext>
            </a:extLst>
          </p:cNvPr>
          <p:cNvSpPr/>
          <p:nvPr/>
        </p:nvSpPr>
        <p:spPr>
          <a:xfrm rot="18516399">
            <a:off x="2064542" y="3039130"/>
            <a:ext cx="2660469" cy="793517"/>
          </a:xfrm>
          <a:prstGeom prst="parallelogram">
            <a:avLst>
              <a:gd name="adj" fmla="val 125022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02EC7D-B27D-8014-8AA2-BF9FA1B7AFAA}"/>
              </a:ext>
            </a:extLst>
          </p:cNvPr>
          <p:cNvSpPr/>
          <p:nvPr/>
        </p:nvSpPr>
        <p:spPr>
          <a:xfrm>
            <a:off x="4912650" y="2694133"/>
            <a:ext cx="4846320" cy="1293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620DBC-3D03-98A0-D4B7-0627EE755BE7}"/>
              </a:ext>
            </a:extLst>
          </p:cNvPr>
          <p:cNvCxnSpPr>
            <a:cxnSpLocks/>
          </p:cNvCxnSpPr>
          <p:nvPr/>
        </p:nvCxnSpPr>
        <p:spPr>
          <a:xfrm>
            <a:off x="9607059" y="2694132"/>
            <a:ext cx="0" cy="129396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0A42E118-7DD8-B558-EE59-2A399F26A4CC}"/>
              </a:ext>
            </a:extLst>
          </p:cNvPr>
          <p:cNvSpPr/>
          <p:nvPr/>
        </p:nvSpPr>
        <p:spPr>
          <a:xfrm rot="16200000">
            <a:off x="1798966" y="3935861"/>
            <a:ext cx="220980" cy="192369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E3F5A249-7283-6216-E259-F9AE83650288}"/>
              </a:ext>
            </a:extLst>
          </p:cNvPr>
          <p:cNvSpPr/>
          <p:nvPr/>
        </p:nvSpPr>
        <p:spPr>
          <a:xfrm>
            <a:off x="661429" y="3429000"/>
            <a:ext cx="220980" cy="12939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46E130E0-1223-670B-7E15-5A0AE59D73EB}"/>
              </a:ext>
            </a:extLst>
          </p:cNvPr>
          <p:cNvSpPr/>
          <p:nvPr/>
        </p:nvSpPr>
        <p:spPr>
          <a:xfrm rot="13127382">
            <a:off x="3404758" y="3328643"/>
            <a:ext cx="220980" cy="167321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/>
              <p:nvPr/>
            </p:nvSpPr>
            <p:spPr>
              <a:xfrm>
                <a:off x="1187305" y="3655251"/>
                <a:ext cx="13929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81C447-8C04-5525-0D48-C5DF695B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05" y="3655251"/>
                <a:ext cx="1392926" cy="830997"/>
              </a:xfrm>
              <a:prstGeom prst="rect">
                <a:avLst/>
              </a:prstGeom>
              <a:blipFill>
                <a:blip r:embed="rId2"/>
                <a:stretch>
                  <a:fillRect l="-6579" t="-5147" r="-570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74083B-2A1A-A7D2-56B9-34576630AD23}"/>
              </a:ext>
            </a:extLst>
          </p:cNvPr>
          <p:cNvCxnSpPr>
            <a:cxnSpLocks/>
          </p:cNvCxnSpPr>
          <p:nvPr/>
        </p:nvCxnSpPr>
        <p:spPr>
          <a:xfrm flipH="1" flipV="1">
            <a:off x="947608" y="2959100"/>
            <a:ext cx="1" cy="4698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013306-C24A-24A4-3241-A436B2D704F3}"/>
              </a:ext>
            </a:extLst>
          </p:cNvPr>
          <p:cNvCxnSpPr>
            <a:cxnSpLocks/>
          </p:cNvCxnSpPr>
          <p:nvPr/>
        </p:nvCxnSpPr>
        <p:spPr>
          <a:xfrm flipV="1">
            <a:off x="947609" y="3062082"/>
            <a:ext cx="306517" cy="3669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C37E56-4962-6DF8-AF42-265426B3B99C}"/>
              </a:ext>
            </a:extLst>
          </p:cNvPr>
          <p:cNvCxnSpPr>
            <a:cxnSpLocks/>
          </p:cNvCxnSpPr>
          <p:nvPr/>
        </p:nvCxnSpPr>
        <p:spPr>
          <a:xfrm>
            <a:off x="947608" y="3428999"/>
            <a:ext cx="39859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/>
              <p:nvPr/>
            </p:nvSpPr>
            <p:spPr>
              <a:xfrm>
                <a:off x="1317358" y="3062082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F668121-A65E-D9FB-EC6D-4E230105E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58" y="3062082"/>
                <a:ext cx="306516" cy="461665"/>
              </a:xfrm>
              <a:prstGeom prst="rect">
                <a:avLst/>
              </a:prstGeom>
              <a:blipFill>
                <a:blip r:embed="rId3"/>
                <a:stretch>
                  <a:fillRect t="-394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/>
              <p:nvPr/>
            </p:nvSpPr>
            <p:spPr>
              <a:xfrm>
                <a:off x="571308" y="2875000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A3B5A0-0352-BFE6-63BA-338BB8B4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08" y="2875000"/>
                <a:ext cx="306516" cy="461665"/>
              </a:xfrm>
              <a:prstGeom prst="rect">
                <a:avLst/>
              </a:prstGeom>
              <a:blipFill>
                <a:blip r:embed="rId4"/>
                <a:stretch>
                  <a:fillRect l="-6000" t="-4000" r="-2200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/>
              <p:nvPr/>
            </p:nvSpPr>
            <p:spPr>
              <a:xfrm>
                <a:off x="1062215" y="2653391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E5D897-D80F-422C-37EB-0677D49F7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15" y="2653391"/>
                <a:ext cx="306516" cy="461665"/>
              </a:xfrm>
              <a:prstGeom prst="rect">
                <a:avLst/>
              </a:prstGeom>
              <a:blipFill>
                <a:blip r:embed="rId5"/>
                <a:stretch>
                  <a:fillRect t="-3947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/>
              <p:nvPr/>
            </p:nvSpPr>
            <p:spPr>
              <a:xfrm>
                <a:off x="3562970" y="4075981"/>
                <a:ext cx="18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F97B86-2F2F-9845-F159-EB60178B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70" y="4075981"/>
                <a:ext cx="189187" cy="461665"/>
              </a:xfrm>
              <a:prstGeom prst="rect">
                <a:avLst/>
              </a:prstGeom>
              <a:blipFill>
                <a:blip r:embed="rId6"/>
                <a:stretch>
                  <a:fillRect l="-9375" r="-5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/>
              <p:nvPr/>
            </p:nvSpPr>
            <p:spPr>
              <a:xfrm>
                <a:off x="1734026" y="4913305"/>
                <a:ext cx="350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6A227F-AB68-B189-F34B-D979FF0F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26" y="4913305"/>
                <a:ext cx="3508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/>
              <p:nvPr/>
            </p:nvSpPr>
            <p:spPr>
              <a:xfrm>
                <a:off x="328923" y="3839916"/>
                <a:ext cx="313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59E347-59A0-3030-1A63-9CC5B8BF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23" y="3839916"/>
                <a:ext cx="313210" cy="461665"/>
              </a:xfrm>
              <a:prstGeom prst="rect">
                <a:avLst/>
              </a:prstGeom>
              <a:blipFill>
                <a:blip r:embed="rId8"/>
                <a:stretch>
                  <a:fillRect l="-5882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D8F6CF0-1930-395B-59CD-56497D17DAE0}"/>
              </a:ext>
            </a:extLst>
          </p:cNvPr>
          <p:cNvSpPr txBox="1"/>
          <p:nvPr/>
        </p:nvSpPr>
        <p:spPr>
          <a:xfrm>
            <a:off x="1835122" y="2609770"/>
            <a:ext cx="91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15E4E9-B8FC-A14E-14D6-F51B17C54236}"/>
              </a:ext>
            </a:extLst>
          </p:cNvPr>
          <p:cNvSpPr txBox="1"/>
          <p:nvPr/>
        </p:nvSpPr>
        <p:spPr>
          <a:xfrm rot="18749412">
            <a:off x="3078102" y="3261412"/>
            <a:ext cx="756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16CF6-B897-A66B-831C-6E0B79EA71E9}"/>
              </a:ext>
            </a:extLst>
          </p:cNvPr>
          <p:cNvSpPr/>
          <p:nvPr/>
        </p:nvSpPr>
        <p:spPr>
          <a:xfrm>
            <a:off x="4912650" y="2624880"/>
            <a:ext cx="4846314" cy="6925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E5C5A-D266-C6ED-B53F-8A56954C8514}"/>
              </a:ext>
            </a:extLst>
          </p:cNvPr>
          <p:cNvSpPr/>
          <p:nvPr/>
        </p:nvSpPr>
        <p:spPr>
          <a:xfrm>
            <a:off x="4912650" y="3988095"/>
            <a:ext cx="4846314" cy="69252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0D762-4B53-ACC5-9E16-CE3641A2253F}"/>
                  </a:ext>
                </a:extLst>
              </p:cNvPr>
              <p:cNvSpPr txBox="1"/>
              <p:nvPr/>
            </p:nvSpPr>
            <p:spPr>
              <a:xfrm>
                <a:off x="4891166" y="3027450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0D762-4B53-ACC5-9E16-CE3641A22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66" y="3027450"/>
                <a:ext cx="306516" cy="461665"/>
              </a:xfrm>
              <a:prstGeom prst="rect">
                <a:avLst/>
              </a:prstGeom>
              <a:blipFill>
                <a:blip r:embed="rId9"/>
                <a:stretch>
                  <a:fillRect t="-4000" r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2083DF8-7629-EBF1-1A77-064EF94BE9A5}"/>
              </a:ext>
            </a:extLst>
          </p:cNvPr>
          <p:cNvSpPr/>
          <p:nvPr/>
        </p:nvSpPr>
        <p:spPr>
          <a:xfrm rot="16200000">
            <a:off x="4187595" y="3303748"/>
            <a:ext cx="1432468" cy="7472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AE7BB-3141-7066-FE4E-D179E18FD5C3}"/>
              </a:ext>
            </a:extLst>
          </p:cNvPr>
          <p:cNvSpPr txBox="1"/>
          <p:nvPr/>
        </p:nvSpPr>
        <p:spPr>
          <a:xfrm>
            <a:off x="4480946" y="4070748"/>
            <a:ext cx="845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Mur ABC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7AB42E-AAB8-2854-54CE-B5A50D06AB1B}"/>
              </a:ext>
            </a:extLst>
          </p:cNvPr>
          <p:cNvSpPr txBox="1"/>
          <p:nvPr/>
        </p:nvSpPr>
        <p:spPr>
          <a:xfrm>
            <a:off x="7800661" y="4163869"/>
            <a:ext cx="2035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TF/SF</a:t>
            </a:r>
          </a:p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1-Way Source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E5D472-D594-429B-B61C-A13B8A589C7E}"/>
                  </a:ext>
                </a:extLst>
              </p:cNvPr>
              <p:cNvSpPr txBox="1"/>
              <p:nvPr/>
            </p:nvSpPr>
            <p:spPr>
              <a:xfrm>
                <a:off x="6048520" y="2975861"/>
                <a:ext cx="145071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Dielectric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E5D472-D594-429B-B61C-A13B8A589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20" y="2975861"/>
                <a:ext cx="1450717" cy="830997"/>
              </a:xfrm>
              <a:prstGeom prst="rect">
                <a:avLst/>
              </a:prstGeom>
              <a:blipFill>
                <a:blip r:embed="rId10"/>
                <a:stretch>
                  <a:fillRect l="-3782" t="-5147" r="-378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8C908A-CBB3-E1DE-317E-EC865FE419E8}"/>
              </a:ext>
            </a:extLst>
          </p:cNvPr>
          <p:cNvCxnSpPr>
            <a:cxnSpLocks/>
          </p:cNvCxnSpPr>
          <p:nvPr/>
        </p:nvCxnSpPr>
        <p:spPr>
          <a:xfrm>
            <a:off x="4958373" y="2694132"/>
            <a:ext cx="0" cy="4006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6E8ABE-2065-4BB4-D7A8-64B865DE5001}"/>
              </a:ext>
            </a:extLst>
          </p:cNvPr>
          <p:cNvCxnSpPr>
            <a:cxnSpLocks/>
          </p:cNvCxnSpPr>
          <p:nvPr/>
        </p:nvCxnSpPr>
        <p:spPr>
          <a:xfrm>
            <a:off x="4958373" y="2694132"/>
            <a:ext cx="41496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3D62BAA-2B67-A939-A4C5-0C9F94D4EED4}"/>
              </a:ext>
            </a:extLst>
          </p:cNvPr>
          <p:cNvSpPr/>
          <p:nvPr/>
        </p:nvSpPr>
        <p:spPr>
          <a:xfrm>
            <a:off x="4935514" y="2666961"/>
            <a:ext cx="45719" cy="45719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998498-0836-4958-4F45-9E1AF4324568}"/>
                  </a:ext>
                </a:extLst>
              </p:cNvPr>
              <p:cNvSpPr txBox="1"/>
              <p:nvPr/>
            </p:nvSpPr>
            <p:spPr>
              <a:xfrm>
                <a:off x="5296029" y="2680513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998498-0836-4958-4F45-9E1AF4324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029" y="2680513"/>
                <a:ext cx="306516" cy="461665"/>
              </a:xfrm>
              <a:prstGeom prst="rect">
                <a:avLst/>
              </a:prstGeom>
              <a:blipFill>
                <a:blip r:embed="rId11"/>
                <a:stretch>
                  <a:fillRect t="-4000"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D910C3-2068-2E7C-A940-D80A1361845D}"/>
                  </a:ext>
                </a:extLst>
              </p:cNvPr>
              <p:cNvSpPr txBox="1"/>
              <p:nvPr/>
            </p:nvSpPr>
            <p:spPr>
              <a:xfrm>
                <a:off x="4551668" y="2377009"/>
                <a:ext cx="306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D910C3-2068-2E7C-A940-D80A1361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68" y="2377009"/>
                <a:ext cx="306516" cy="461665"/>
              </a:xfrm>
              <a:prstGeom prst="rect">
                <a:avLst/>
              </a:prstGeom>
              <a:blipFill>
                <a:blip r:embed="rId12"/>
                <a:stretch>
                  <a:fillRect l="-6000" t="-3947" r="-220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24410FA2-0662-5282-CC77-FD27C7368AC0}"/>
              </a:ext>
            </a:extLst>
          </p:cNvPr>
          <p:cNvSpPr/>
          <p:nvPr/>
        </p:nvSpPr>
        <p:spPr>
          <a:xfrm rot="16200000">
            <a:off x="9082606" y="3303749"/>
            <a:ext cx="1432468" cy="74729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6C3E02-97F6-B410-623D-0314A6C41E74}"/>
                  </a:ext>
                </a:extLst>
              </p:cNvPr>
              <p:cNvSpPr txBox="1"/>
              <p:nvPr/>
            </p:nvSpPr>
            <p:spPr>
              <a:xfrm>
                <a:off x="7894216" y="3409761"/>
                <a:ext cx="1065440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6C3E02-97F6-B410-623D-0314A6C41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16" y="3409761"/>
                <a:ext cx="1065440" cy="490840"/>
              </a:xfrm>
              <a:prstGeom prst="rect">
                <a:avLst/>
              </a:prstGeom>
              <a:blipFill>
                <a:blip r:embed="rId1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6802F9-888B-C6A7-A35A-6C41F8696245}"/>
              </a:ext>
            </a:extLst>
          </p:cNvPr>
          <p:cNvCxnSpPr>
            <a:cxnSpLocks/>
          </p:cNvCxnSpPr>
          <p:nvPr/>
        </p:nvCxnSpPr>
        <p:spPr>
          <a:xfrm flipH="1">
            <a:off x="8740138" y="3354888"/>
            <a:ext cx="7509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5CD6AA6-BA1C-BEBD-C3B9-80FEC73B9C47}"/>
              </a:ext>
            </a:extLst>
          </p:cNvPr>
          <p:cNvCxnSpPr/>
          <p:nvPr/>
        </p:nvCxnSpPr>
        <p:spPr>
          <a:xfrm>
            <a:off x="8962255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E08D3F-BE03-5BA4-5A8C-BF21D5C4A118}"/>
              </a:ext>
            </a:extLst>
          </p:cNvPr>
          <p:cNvCxnSpPr/>
          <p:nvPr/>
        </p:nvCxnSpPr>
        <p:spPr>
          <a:xfrm>
            <a:off x="90924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7126B2-089E-8126-5E04-4A520C4095FE}"/>
              </a:ext>
            </a:extLst>
          </p:cNvPr>
          <p:cNvCxnSpPr/>
          <p:nvPr/>
        </p:nvCxnSpPr>
        <p:spPr>
          <a:xfrm>
            <a:off x="92321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6316A5-73A0-49E7-BAFE-283E4B3763AC}"/>
              </a:ext>
            </a:extLst>
          </p:cNvPr>
          <p:cNvCxnSpPr/>
          <p:nvPr/>
        </p:nvCxnSpPr>
        <p:spPr>
          <a:xfrm>
            <a:off x="9371896" y="2976503"/>
            <a:ext cx="0" cy="7292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A13992-2299-A221-6EF1-8275C972A8BE}"/>
              </a:ext>
            </a:extLst>
          </p:cNvPr>
          <p:cNvSpPr txBox="1"/>
          <p:nvPr/>
        </p:nvSpPr>
        <p:spPr>
          <a:xfrm>
            <a:off x="1883768" y="1435652"/>
            <a:ext cx="75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(a)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08D9AC-CD3A-5E0F-6CEB-2A0FD0797774}"/>
              </a:ext>
            </a:extLst>
          </p:cNvPr>
          <p:cNvSpPr txBox="1"/>
          <p:nvPr/>
        </p:nvSpPr>
        <p:spPr>
          <a:xfrm>
            <a:off x="6959548" y="1435652"/>
            <a:ext cx="75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(b)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1144E7-B1C4-B44A-FEEE-9CD1E4E9BC80}"/>
              </a:ext>
            </a:extLst>
          </p:cNvPr>
          <p:cNvCxnSpPr>
            <a:cxnSpLocks/>
          </p:cNvCxnSpPr>
          <p:nvPr/>
        </p:nvCxnSpPr>
        <p:spPr>
          <a:xfrm flipV="1">
            <a:off x="9352098" y="3988091"/>
            <a:ext cx="251257" cy="3783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99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Wyss</dc:creator>
  <cp:lastModifiedBy>Samuel Wyss</cp:lastModifiedBy>
  <cp:revision>3</cp:revision>
  <dcterms:created xsi:type="dcterms:W3CDTF">2024-02-21T16:24:59Z</dcterms:created>
  <dcterms:modified xsi:type="dcterms:W3CDTF">2024-02-21T18:44:24Z</dcterms:modified>
</cp:coreProperties>
</file>