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4912650" y="2694133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607059" y="2694132"/>
            <a:ext cx="0" cy="129396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blipFill>
                <a:blip r:embed="rId2"/>
                <a:stretch>
                  <a:fillRect l="-6579" t="-5147" r="-570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blipFill>
                <a:blip r:embed="rId3"/>
                <a:stretch>
                  <a:fillRect t="-394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blipFill>
                <a:blip r:embed="rId4"/>
                <a:stretch>
                  <a:fillRect l="-6000" t="-4000" r="-22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blipFill>
                <a:blip r:embed="rId5"/>
                <a:stretch>
                  <a:fillRect t="-3947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blipFill>
                <a:blip r:embed="rId6"/>
                <a:stretch>
                  <a:fillRect l="-9375" r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blipFill>
                <a:blip r:embed="rId8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1835122" y="2609770"/>
            <a:ext cx="9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 rot="18749412">
            <a:off x="3078102" y="3261412"/>
            <a:ext cx="75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16CF6-B897-A66B-831C-6E0B79EA71E9}"/>
              </a:ext>
            </a:extLst>
          </p:cNvPr>
          <p:cNvSpPr/>
          <p:nvPr/>
        </p:nvSpPr>
        <p:spPr>
          <a:xfrm>
            <a:off x="4912650" y="2624880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5C5A-D266-C6ED-B53F-8A56954C8514}"/>
              </a:ext>
            </a:extLst>
          </p:cNvPr>
          <p:cNvSpPr/>
          <p:nvPr/>
        </p:nvSpPr>
        <p:spPr>
          <a:xfrm>
            <a:off x="4912650" y="3988095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/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blipFill>
                <a:blip r:embed="rId9"/>
                <a:stretch>
                  <a:fillRect t="-4000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2083DF8-7629-EBF1-1A77-064EF94BE9A5}"/>
              </a:ext>
            </a:extLst>
          </p:cNvPr>
          <p:cNvSpPr/>
          <p:nvPr/>
        </p:nvSpPr>
        <p:spPr>
          <a:xfrm rot="16200000">
            <a:off x="4283713" y="3283373"/>
            <a:ext cx="1334694" cy="747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AE7BB-3141-7066-FE4E-D179E18FD5C3}"/>
              </a:ext>
            </a:extLst>
          </p:cNvPr>
          <p:cNvSpPr txBox="1"/>
          <p:nvPr/>
        </p:nvSpPr>
        <p:spPr>
          <a:xfrm>
            <a:off x="4775793" y="4055564"/>
            <a:ext cx="166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Mur ABC or PEC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AB42E-AAB8-2854-54CE-B5A50D06AB1B}"/>
              </a:ext>
            </a:extLst>
          </p:cNvPr>
          <p:cNvSpPr txBox="1"/>
          <p:nvPr/>
        </p:nvSpPr>
        <p:spPr>
          <a:xfrm>
            <a:off x="7800661" y="4163869"/>
            <a:ext cx="203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TF/SF</a:t>
            </a:r>
          </a:p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1-Way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/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blipFill>
                <a:blip r:embed="rId10"/>
                <a:stretch>
                  <a:fillRect l="-3782" t="-5147" r="-37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/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blipFill>
                <a:blip r:embed="rId11"/>
                <a:stretch>
                  <a:fillRect t="-4000"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/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blipFill>
                <a:blip r:embed="rId12"/>
                <a:stretch>
                  <a:fillRect l="-6000" t="-3947" r="-22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/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802F9-888B-C6A7-A35A-6C41F8696245}"/>
              </a:ext>
            </a:extLst>
          </p:cNvPr>
          <p:cNvCxnSpPr>
            <a:cxnSpLocks/>
          </p:cNvCxnSpPr>
          <p:nvPr/>
        </p:nvCxnSpPr>
        <p:spPr>
          <a:xfrm flipH="1">
            <a:off x="8740138" y="3354888"/>
            <a:ext cx="75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D6AA6-BA1C-BEBD-C3B9-80FEC73B9C47}"/>
              </a:ext>
            </a:extLst>
          </p:cNvPr>
          <p:cNvCxnSpPr/>
          <p:nvPr/>
        </p:nvCxnSpPr>
        <p:spPr>
          <a:xfrm>
            <a:off x="8962255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08D3F-BE03-5BA4-5A8C-BF21D5C4A118}"/>
              </a:ext>
            </a:extLst>
          </p:cNvPr>
          <p:cNvCxnSpPr/>
          <p:nvPr/>
        </p:nvCxnSpPr>
        <p:spPr>
          <a:xfrm>
            <a:off x="90924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126B2-089E-8126-5E04-4A520C4095FE}"/>
              </a:ext>
            </a:extLst>
          </p:cNvPr>
          <p:cNvCxnSpPr/>
          <p:nvPr/>
        </p:nvCxnSpPr>
        <p:spPr>
          <a:xfrm>
            <a:off x="92321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6316A5-73A0-49E7-BAFE-283E4B3763AC}"/>
              </a:ext>
            </a:extLst>
          </p:cNvPr>
          <p:cNvCxnSpPr/>
          <p:nvPr/>
        </p:nvCxnSpPr>
        <p:spPr>
          <a:xfrm>
            <a:off x="93718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13992-2299-A221-6EF1-8275C972A8BE}"/>
              </a:ext>
            </a:extLst>
          </p:cNvPr>
          <p:cNvSpPr txBox="1"/>
          <p:nvPr/>
        </p:nvSpPr>
        <p:spPr>
          <a:xfrm>
            <a:off x="188376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8D9AC-CD3A-5E0F-6CEB-2A0FD0797774}"/>
              </a:ext>
            </a:extLst>
          </p:cNvPr>
          <p:cNvSpPr txBox="1"/>
          <p:nvPr/>
        </p:nvSpPr>
        <p:spPr>
          <a:xfrm>
            <a:off x="695954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1144E7-B1C4-B44A-FEEE-9CD1E4E9BC80}"/>
              </a:ext>
            </a:extLst>
          </p:cNvPr>
          <p:cNvCxnSpPr>
            <a:cxnSpLocks/>
          </p:cNvCxnSpPr>
          <p:nvPr/>
        </p:nvCxnSpPr>
        <p:spPr>
          <a:xfrm flipV="1">
            <a:off x="9352098" y="3988091"/>
            <a:ext cx="251257" cy="37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2E72A5-97C5-7C24-B466-986D5462D371}"/>
              </a:ext>
            </a:extLst>
          </p:cNvPr>
          <p:cNvSpPr/>
          <p:nvPr/>
        </p:nvSpPr>
        <p:spPr>
          <a:xfrm rot="16200000">
            <a:off x="4162575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C908A-CBB3-E1DE-317E-EC865FE419E8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0" cy="4006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E8ABE-2065-4BB4-D7A8-64B865DE5001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4149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D62BAA-2B67-A939-A4C5-0C9F94D4EED4}"/>
              </a:ext>
            </a:extLst>
          </p:cNvPr>
          <p:cNvSpPr/>
          <p:nvPr/>
        </p:nvSpPr>
        <p:spPr>
          <a:xfrm>
            <a:off x="4893315" y="2666961"/>
            <a:ext cx="45719" cy="45719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F72E8-1EB0-4907-142C-6F3EA19A85F7}"/>
              </a:ext>
            </a:extLst>
          </p:cNvPr>
          <p:cNvSpPr/>
          <p:nvPr/>
        </p:nvSpPr>
        <p:spPr>
          <a:xfrm rot="16200000">
            <a:off x="9082607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72F9EF1-8151-2199-3D76-2405883D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2" y="1207243"/>
            <a:ext cx="9065398" cy="46955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63AE75-E639-E06A-2D1E-71098F3F3BA9}"/>
              </a:ext>
            </a:extLst>
          </p:cNvPr>
          <p:cNvSpPr txBox="1"/>
          <p:nvPr/>
        </p:nvSpPr>
        <p:spPr>
          <a:xfrm>
            <a:off x="9994376" y="2389853"/>
            <a:ext cx="518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9F4BE-3174-F4A8-3295-3641EB559D6E}"/>
              </a:ext>
            </a:extLst>
          </p:cNvPr>
          <p:cNvSpPr txBox="1"/>
          <p:nvPr/>
        </p:nvSpPr>
        <p:spPr>
          <a:xfrm>
            <a:off x="9948653" y="4359021"/>
            <a:ext cx="58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918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C87B5-E0DF-C7BA-9CD0-E54B98AAB046}"/>
              </a:ext>
            </a:extLst>
          </p:cNvPr>
          <p:cNvCxnSpPr>
            <a:cxnSpLocks/>
          </p:cNvCxnSpPr>
          <p:nvPr/>
        </p:nvCxnSpPr>
        <p:spPr>
          <a:xfrm>
            <a:off x="2045368" y="3050005"/>
            <a:ext cx="1552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3B15CA-6985-D950-9FCD-CFF970EDB8EA}"/>
              </a:ext>
            </a:extLst>
          </p:cNvPr>
          <p:cNvCxnSpPr>
            <a:cxnSpLocks/>
          </p:cNvCxnSpPr>
          <p:nvPr/>
        </p:nvCxnSpPr>
        <p:spPr>
          <a:xfrm flipV="1">
            <a:off x="2045368" y="1822785"/>
            <a:ext cx="634666" cy="1227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10F989-B04B-6C31-0B69-3B0387993997}"/>
              </a:ext>
            </a:extLst>
          </p:cNvPr>
          <p:cNvCxnSpPr>
            <a:cxnSpLocks/>
          </p:cNvCxnSpPr>
          <p:nvPr/>
        </p:nvCxnSpPr>
        <p:spPr>
          <a:xfrm flipH="1" flipV="1">
            <a:off x="2680034" y="1822785"/>
            <a:ext cx="917408" cy="1227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05BF395-2C95-CBD2-31A5-296E245E9021}"/>
              </a:ext>
            </a:extLst>
          </p:cNvPr>
          <p:cNvSpPr/>
          <p:nvPr/>
        </p:nvSpPr>
        <p:spPr>
          <a:xfrm>
            <a:off x="3552323" y="3001878"/>
            <a:ext cx="90237" cy="9625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17E560-25E9-939B-722D-5CB501078AA5}"/>
              </a:ext>
            </a:extLst>
          </p:cNvPr>
          <p:cNvSpPr/>
          <p:nvPr/>
        </p:nvSpPr>
        <p:spPr>
          <a:xfrm>
            <a:off x="2000250" y="3001877"/>
            <a:ext cx="90237" cy="9625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A82794-AF7F-70DB-2612-52EA83BAB5A1}"/>
                  </a:ext>
                </a:extLst>
              </p:cNvPr>
              <p:cNvSpPr txBox="1"/>
              <p:nvPr/>
            </p:nvSpPr>
            <p:spPr>
              <a:xfrm>
                <a:off x="1434765" y="2664722"/>
                <a:ext cx="730919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A82794-AF7F-70DB-2612-52EA83BA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65" y="2664722"/>
                <a:ext cx="730919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3EAD5-5EF0-3C61-8EF1-AB4F1EB1CA79}"/>
                  </a:ext>
                </a:extLst>
              </p:cNvPr>
              <p:cNvSpPr txBox="1"/>
              <p:nvPr/>
            </p:nvSpPr>
            <p:spPr>
              <a:xfrm>
                <a:off x="2314574" y="1212102"/>
                <a:ext cx="730919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C3EAD5-5EF0-3C61-8EF1-AB4F1EB1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4" y="1212102"/>
                <a:ext cx="730919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572D66-67F1-F1AD-28D9-B9DD33A73C5D}"/>
                  </a:ext>
                </a:extLst>
              </p:cNvPr>
              <p:cNvSpPr txBox="1"/>
              <p:nvPr/>
            </p:nvSpPr>
            <p:spPr>
              <a:xfrm>
                <a:off x="3573378" y="2664722"/>
                <a:ext cx="5233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572D66-67F1-F1AD-28D9-B9DD33A7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78" y="2664722"/>
                <a:ext cx="523374" cy="553998"/>
              </a:xfrm>
              <a:prstGeom prst="rect">
                <a:avLst/>
              </a:prstGeom>
              <a:blipFill>
                <a:blip r:embed="rId4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33259EE-19C4-C185-D893-72D7576074FF}"/>
              </a:ext>
            </a:extLst>
          </p:cNvPr>
          <p:cNvSpPr txBox="1"/>
          <p:nvPr/>
        </p:nvSpPr>
        <p:spPr>
          <a:xfrm>
            <a:off x="2601829" y="2381570"/>
            <a:ext cx="36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ans Serif" panose="02000603000000000000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131BD5-9454-0785-A889-B1CABA4351F2}"/>
              </a:ext>
            </a:extLst>
          </p:cNvPr>
          <p:cNvSpPr/>
          <p:nvPr/>
        </p:nvSpPr>
        <p:spPr>
          <a:xfrm>
            <a:off x="2634916" y="1774657"/>
            <a:ext cx="90237" cy="96253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7</cp:revision>
  <dcterms:created xsi:type="dcterms:W3CDTF">2024-02-21T16:24:59Z</dcterms:created>
  <dcterms:modified xsi:type="dcterms:W3CDTF">2024-03-23T16:25:24Z</dcterms:modified>
</cp:coreProperties>
</file>