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snapToGrid="0">
      <p:cViewPr varScale="1">
        <p:scale>
          <a:sx n="159" d="100"/>
          <a:sy n="159" d="100"/>
        </p:scale>
        <p:origin x="306"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94B47-2F00-C98B-70C7-5446F44C19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A425B07-275F-16D7-EEF4-F3C4BA9ECC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ABD2286-F1A7-4DE6-10C2-269BAB5562C4}"/>
              </a:ext>
            </a:extLst>
          </p:cNvPr>
          <p:cNvSpPr>
            <a:spLocks noGrp="1"/>
          </p:cNvSpPr>
          <p:nvPr>
            <p:ph type="dt" sz="half" idx="10"/>
          </p:nvPr>
        </p:nvSpPr>
        <p:spPr/>
        <p:txBody>
          <a:bodyPr/>
          <a:lstStyle/>
          <a:p>
            <a:fld id="{37FD1A24-3936-49EC-84C4-77FDAD77FD5C}" type="datetimeFigureOut">
              <a:rPr lang="en-US" smtClean="0"/>
              <a:t>10/12/2023</a:t>
            </a:fld>
            <a:endParaRPr lang="en-US"/>
          </a:p>
        </p:txBody>
      </p:sp>
      <p:sp>
        <p:nvSpPr>
          <p:cNvPr id="5" name="Footer Placeholder 4">
            <a:extLst>
              <a:ext uri="{FF2B5EF4-FFF2-40B4-BE49-F238E27FC236}">
                <a16:creationId xmlns:a16="http://schemas.microsoft.com/office/drawing/2014/main" id="{794BE3C9-B2DC-7157-4371-F6118B8C07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FCAD35-4FDF-64DD-FB7F-B104ACC25889}"/>
              </a:ext>
            </a:extLst>
          </p:cNvPr>
          <p:cNvSpPr>
            <a:spLocks noGrp="1"/>
          </p:cNvSpPr>
          <p:nvPr>
            <p:ph type="sldNum" sz="quarter" idx="12"/>
          </p:nvPr>
        </p:nvSpPr>
        <p:spPr/>
        <p:txBody>
          <a:bodyPr/>
          <a:lstStyle/>
          <a:p>
            <a:fld id="{AC6FFBDD-96FD-44C3-A6E1-337FB8408094}" type="slidenum">
              <a:rPr lang="en-US" smtClean="0"/>
              <a:t>‹#›</a:t>
            </a:fld>
            <a:endParaRPr lang="en-US"/>
          </a:p>
        </p:txBody>
      </p:sp>
    </p:spTree>
    <p:extLst>
      <p:ext uri="{BB962C8B-B14F-4D97-AF65-F5344CB8AC3E}">
        <p14:creationId xmlns:p14="http://schemas.microsoft.com/office/powerpoint/2010/main" val="4292355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7DE91-F6BE-3282-0C9D-7BD01C5841E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F238B39-F991-1678-4BB2-7C84004ED3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51D347-C340-81EB-C455-A13DEC2A024B}"/>
              </a:ext>
            </a:extLst>
          </p:cNvPr>
          <p:cNvSpPr>
            <a:spLocks noGrp="1"/>
          </p:cNvSpPr>
          <p:nvPr>
            <p:ph type="dt" sz="half" idx="10"/>
          </p:nvPr>
        </p:nvSpPr>
        <p:spPr/>
        <p:txBody>
          <a:bodyPr/>
          <a:lstStyle/>
          <a:p>
            <a:fld id="{37FD1A24-3936-49EC-84C4-77FDAD77FD5C}" type="datetimeFigureOut">
              <a:rPr lang="en-US" smtClean="0"/>
              <a:t>10/12/2023</a:t>
            </a:fld>
            <a:endParaRPr lang="en-US"/>
          </a:p>
        </p:txBody>
      </p:sp>
      <p:sp>
        <p:nvSpPr>
          <p:cNvPr id="5" name="Footer Placeholder 4">
            <a:extLst>
              <a:ext uri="{FF2B5EF4-FFF2-40B4-BE49-F238E27FC236}">
                <a16:creationId xmlns:a16="http://schemas.microsoft.com/office/drawing/2014/main" id="{F9EBF7B6-246C-59A2-7F2A-77C3F2EA4F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8CBA7-990E-6258-6DCC-2446ADC09FB3}"/>
              </a:ext>
            </a:extLst>
          </p:cNvPr>
          <p:cNvSpPr>
            <a:spLocks noGrp="1"/>
          </p:cNvSpPr>
          <p:nvPr>
            <p:ph type="sldNum" sz="quarter" idx="12"/>
          </p:nvPr>
        </p:nvSpPr>
        <p:spPr/>
        <p:txBody>
          <a:bodyPr/>
          <a:lstStyle/>
          <a:p>
            <a:fld id="{AC6FFBDD-96FD-44C3-A6E1-337FB8408094}" type="slidenum">
              <a:rPr lang="en-US" smtClean="0"/>
              <a:t>‹#›</a:t>
            </a:fld>
            <a:endParaRPr lang="en-US"/>
          </a:p>
        </p:txBody>
      </p:sp>
    </p:spTree>
    <p:extLst>
      <p:ext uri="{BB962C8B-B14F-4D97-AF65-F5344CB8AC3E}">
        <p14:creationId xmlns:p14="http://schemas.microsoft.com/office/powerpoint/2010/main" val="412917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60547F-7441-E49F-9406-45EC068361C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2EF5E-F342-4142-2F64-9F18191420A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2B4557-7C90-057C-1726-193A3D5BAB94}"/>
              </a:ext>
            </a:extLst>
          </p:cNvPr>
          <p:cNvSpPr>
            <a:spLocks noGrp="1"/>
          </p:cNvSpPr>
          <p:nvPr>
            <p:ph type="dt" sz="half" idx="10"/>
          </p:nvPr>
        </p:nvSpPr>
        <p:spPr/>
        <p:txBody>
          <a:bodyPr/>
          <a:lstStyle/>
          <a:p>
            <a:fld id="{37FD1A24-3936-49EC-84C4-77FDAD77FD5C}" type="datetimeFigureOut">
              <a:rPr lang="en-US" smtClean="0"/>
              <a:t>10/12/2023</a:t>
            </a:fld>
            <a:endParaRPr lang="en-US"/>
          </a:p>
        </p:txBody>
      </p:sp>
      <p:sp>
        <p:nvSpPr>
          <p:cNvPr id="5" name="Footer Placeholder 4">
            <a:extLst>
              <a:ext uri="{FF2B5EF4-FFF2-40B4-BE49-F238E27FC236}">
                <a16:creationId xmlns:a16="http://schemas.microsoft.com/office/drawing/2014/main" id="{57F68E0B-ED67-3B18-AFCA-DBD354E086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0DB0F2-EF05-2CA9-C23D-5D7770E949A8}"/>
              </a:ext>
            </a:extLst>
          </p:cNvPr>
          <p:cNvSpPr>
            <a:spLocks noGrp="1"/>
          </p:cNvSpPr>
          <p:nvPr>
            <p:ph type="sldNum" sz="quarter" idx="12"/>
          </p:nvPr>
        </p:nvSpPr>
        <p:spPr/>
        <p:txBody>
          <a:bodyPr/>
          <a:lstStyle/>
          <a:p>
            <a:fld id="{AC6FFBDD-96FD-44C3-A6E1-337FB8408094}" type="slidenum">
              <a:rPr lang="en-US" smtClean="0"/>
              <a:t>‹#›</a:t>
            </a:fld>
            <a:endParaRPr lang="en-US"/>
          </a:p>
        </p:txBody>
      </p:sp>
    </p:spTree>
    <p:extLst>
      <p:ext uri="{BB962C8B-B14F-4D97-AF65-F5344CB8AC3E}">
        <p14:creationId xmlns:p14="http://schemas.microsoft.com/office/powerpoint/2010/main" val="3993048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1C427-E544-AB08-F198-9241AA6DF2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341170-9389-B1C7-9CB7-F5F8DDED66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4F0378-1092-B5C5-1736-DFBF9F7CA181}"/>
              </a:ext>
            </a:extLst>
          </p:cNvPr>
          <p:cNvSpPr>
            <a:spLocks noGrp="1"/>
          </p:cNvSpPr>
          <p:nvPr>
            <p:ph type="dt" sz="half" idx="10"/>
          </p:nvPr>
        </p:nvSpPr>
        <p:spPr/>
        <p:txBody>
          <a:bodyPr/>
          <a:lstStyle/>
          <a:p>
            <a:fld id="{37FD1A24-3936-49EC-84C4-77FDAD77FD5C}" type="datetimeFigureOut">
              <a:rPr lang="en-US" smtClean="0"/>
              <a:t>10/12/2023</a:t>
            </a:fld>
            <a:endParaRPr lang="en-US"/>
          </a:p>
        </p:txBody>
      </p:sp>
      <p:sp>
        <p:nvSpPr>
          <p:cNvPr id="5" name="Footer Placeholder 4">
            <a:extLst>
              <a:ext uri="{FF2B5EF4-FFF2-40B4-BE49-F238E27FC236}">
                <a16:creationId xmlns:a16="http://schemas.microsoft.com/office/drawing/2014/main" id="{D9EC7435-EA39-7D03-E509-AF3B139D0F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1D5865-FA4C-7E75-2D6B-225AC021722D}"/>
              </a:ext>
            </a:extLst>
          </p:cNvPr>
          <p:cNvSpPr>
            <a:spLocks noGrp="1"/>
          </p:cNvSpPr>
          <p:nvPr>
            <p:ph type="sldNum" sz="quarter" idx="12"/>
          </p:nvPr>
        </p:nvSpPr>
        <p:spPr/>
        <p:txBody>
          <a:bodyPr/>
          <a:lstStyle/>
          <a:p>
            <a:fld id="{AC6FFBDD-96FD-44C3-A6E1-337FB8408094}" type="slidenum">
              <a:rPr lang="en-US" smtClean="0"/>
              <a:t>‹#›</a:t>
            </a:fld>
            <a:endParaRPr lang="en-US"/>
          </a:p>
        </p:txBody>
      </p:sp>
    </p:spTree>
    <p:extLst>
      <p:ext uri="{BB962C8B-B14F-4D97-AF65-F5344CB8AC3E}">
        <p14:creationId xmlns:p14="http://schemas.microsoft.com/office/powerpoint/2010/main" val="721040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9D73A-3745-5202-1BE6-D5053CDA13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1663D2-1991-A63B-4A74-6D0AA08C81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590747-AC11-4D2E-DA94-2BA8D3E4BFF9}"/>
              </a:ext>
            </a:extLst>
          </p:cNvPr>
          <p:cNvSpPr>
            <a:spLocks noGrp="1"/>
          </p:cNvSpPr>
          <p:nvPr>
            <p:ph type="dt" sz="half" idx="10"/>
          </p:nvPr>
        </p:nvSpPr>
        <p:spPr/>
        <p:txBody>
          <a:bodyPr/>
          <a:lstStyle/>
          <a:p>
            <a:fld id="{37FD1A24-3936-49EC-84C4-77FDAD77FD5C}" type="datetimeFigureOut">
              <a:rPr lang="en-US" smtClean="0"/>
              <a:t>10/12/2023</a:t>
            </a:fld>
            <a:endParaRPr lang="en-US"/>
          </a:p>
        </p:txBody>
      </p:sp>
      <p:sp>
        <p:nvSpPr>
          <p:cNvPr id="5" name="Footer Placeholder 4">
            <a:extLst>
              <a:ext uri="{FF2B5EF4-FFF2-40B4-BE49-F238E27FC236}">
                <a16:creationId xmlns:a16="http://schemas.microsoft.com/office/drawing/2014/main" id="{D1D7425E-804B-2CB8-5733-C7AC4127D0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B0829D-4D8F-E9DD-7B35-C6949D1E4D51}"/>
              </a:ext>
            </a:extLst>
          </p:cNvPr>
          <p:cNvSpPr>
            <a:spLocks noGrp="1"/>
          </p:cNvSpPr>
          <p:nvPr>
            <p:ph type="sldNum" sz="quarter" idx="12"/>
          </p:nvPr>
        </p:nvSpPr>
        <p:spPr/>
        <p:txBody>
          <a:bodyPr/>
          <a:lstStyle/>
          <a:p>
            <a:fld id="{AC6FFBDD-96FD-44C3-A6E1-337FB8408094}" type="slidenum">
              <a:rPr lang="en-US" smtClean="0"/>
              <a:t>‹#›</a:t>
            </a:fld>
            <a:endParaRPr lang="en-US"/>
          </a:p>
        </p:txBody>
      </p:sp>
    </p:spTree>
    <p:extLst>
      <p:ext uri="{BB962C8B-B14F-4D97-AF65-F5344CB8AC3E}">
        <p14:creationId xmlns:p14="http://schemas.microsoft.com/office/powerpoint/2010/main" val="1507461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63071-4071-3C87-D5AE-8CEA112098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BE037A-8979-C5D5-4E13-F5015592619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BAC62B-5F20-59D6-D0DA-C30257BEDA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BBED12-3A88-CFA1-6EF8-99748667AD2D}"/>
              </a:ext>
            </a:extLst>
          </p:cNvPr>
          <p:cNvSpPr>
            <a:spLocks noGrp="1"/>
          </p:cNvSpPr>
          <p:nvPr>
            <p:ph type="dt" sz="half" idx="10"/>
          </p:nvPr>
        </p:nvSpPr>
        <p:spPr/>
        <p:txBody>
          <a:bodyPr/>
          <a:lstStyle/>
          <a:p>
            <a:fld id="{37FD1A24-3936-49EC-84C4-77FDAD77FD5C}" type="datetimeFigureOut">
              <a:rPr lang="en-US" smtClean="0"/>
              <a:t>10/12/2023</a:t>
            </a:fld>
            <a:endParaRPr lang="en-US"/>
          </a:p>
        </p:txBody>
      </p:sp>
      <p:sp>
        <p:nvSpPr>
          <p:cNvPr id="6" name="Footer Placeholder 5">
            <a:extLst>
              <a:ext uri="{FF2B5EF4-FFF2-40B4-BE49-F238E27FC236}">
                <a16:creationId xmlns:a16="http://schemas.microsoft.com/office/drawing/2014/main" id="{08EAC9A5-B58E-0DAC-C699-B93386ADD2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0908C8-3355-76C7-9194-80F8C65F3F13}"/>
              </a:ext>
            </a:extLst>
          </p:cNvPr>
          <p:cNvSpPr>
            <a:spLocks noGrp="1"/>
          </p:cNvSpPr>
          <p:nvPr>
            <p:ph type="sldNum" sz="quarter" idx="12"/>
          </p:nvPr>
        </p:nvSpPr>
        <p:spPr/>
        <p:txBody>
          <a:bodyPr/>
          <a:lstStyle/>
          <a:p>
            <a:fld id="{AC6FFBDD-96FD-44C3-A6E1-337FB8408094}" type="slidenum">
              <a:rPr lang="en-US" smtClean="0"/>
              <a:t>‹#›</a:t>
            </a:fld>
            <a:endParaRPr lang="en-US"/>
          </a:p>
        </p:txBody>
      </p:sp>
    </p:spTree>
    <p:extLst>
      <p:ext uri="{BB962C8B-B14F-4D97-AF65-F5344CB8AC3E}">
        <p14:creationId xmlns:p14="http://schemas.microsoft.com/office/powerpoint/2010/main" val="1082295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E21C9-020E-E96A-5BDE-2A001B32D74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39D951C-CC04-1E3C-6C55-08001E2072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150960-B628-5550-22F7-1CD73A060E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4C7C90C-0BC3-B333-D7D9-6E9E46E1F6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AEB1F9-2450-D878-1D09-52219D23206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479BD9-CED3-02EF-B09D-B50B6733BDFD}"/>
              </a:ext>
            </a:extLst>
          </p:cNvPr>
          <p:cNvSpPr>
            <a:spLocks noGrp="1"/>
          </p:cNvSpPr>
          <p:nvPr>
            <p:ph type="dt" sz="half" idx="10"/>
          </p:nvPr>
        </p:nvSpPr>
        <p:spPr/>
        <p:txBody>
          <a:bodyPr/>
          <a:lstStyle/>
          <a:p>
            <a:fld id="{37FD1A24-3936-49EC-84C4-77FDAD77FD5C}" type="datetimeFigureOut">
              <a:rPr lang="en-US" smtClean="0"/>
              <a:t>10/12/2023</a:t>
            </a:fld>
            <a:endParaRPr lang="en-US"/>
          </a:p>
        </p:txBody>
      </p:sp>
      <p:sp>
        <p:nvSpPr>
          <p:cNvPr id="8" name="Footer Placeholder 7">
            <a:extLst>
              <a:ext uri="{FF2B5EF4-FFF2-40B4-BE49-F238E27FC236}">
                <a16:creationId xmlns:a16="http://schemas.microsoft.com/office/drawing/2014/main" id="{5C93A3EE-6D8A-65C6-4714-9C584F395EC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6B88CED-DC52-3909-8397-644F5A3A3794}"/>
              </a:ext>
            </a:extLst>
          </p:cNvPr>
          <p:cNvSpPr>
            <a:spLocks noGrp="1"/>
          </p:cNvSpPr>
          <p:nvPr>
            <p:ph type="sldNum" sz="quarter" idx="12"/>
          </p:nvPr>
        </p:nvSpPr>
        <p:spPr/>
        <p:txBody>
          <a:bodyPr/>
          <a:lstStyle/>
          <a:p>
            <a:fld id="{AC6FFBDD-96FD-44C3-A6E1-337FB8408094}" type="slidenum">
              <a:rPr lang="en-US" smtClean="0"/>
              <a:t>‹#›</a:t>
            </a:fld>
            <a:endParaRPr lang="en-US"/>
          </a:p>
        </p:txBody>
      </p:sp>
    </p:spTree>
    <p:extLst>
      <p:ext uri="{BB962C8B-B14F-4D97-AF65-F5344CB8AC3E}">
        <p14:creationId xmlns:p14="http://schemas.microsoft.com/office/powerpoint/2010/main" val="4164738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89B1A-0F1D-6CD3-473E-113161AC76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61B31A7-3652-E6E6-30D2-3CA8D41804DB}"/>
              </a:ext>
            </a:extLst>
          </p:cNvPr>
          <p:cNvSpPr>
            <a:spLocks noGrp="1"/>
          </p:cNvSpPr>
          <p:nvPr>
            <p:ph type="dt" sz="half" idx="10"/>
          </p:nvPr>
        </p:nvSpPr>
        <p:spPr/>
        <p:txBody>
          <a:bodyPr/>
          <a:lstStyle/>
          <a:p>
            <a:fld id="{37FD1A24-3936-49EC-84C4-77FDAD77FD5C}" type="datetimeFigureOut">
              <a:rPr lang="en-US" smtClean="0"/>
              <a:t>10/12/2023</a:t>
            </a:fld>
            <a:endParaRPr lang="en-US"/>
          </a:p>
        </p:txBody>
      </p:sp>
      <p:sp>
        <p:nvSpPr>
          <p:cNvPr id="4" name="Footer Placeholder 3">
            <a:extLst>
              <a:ext uri="{FF2B5EF4-FFF2-40B4-BE49-F238E27FC236}">
                <a16:creationId xmlns:a16="http://schemas.microsoft.com/office/drawing/2014/main" id="{758F7F99-3C8C-3107-2546-EB6842A170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D472DC8-8267-BE08-459E-02A030AB2F89}"/>
              </a:ext>
            </a:extLst>
          </p:cNvPr>
          <p:cNvSpPr>
            <a:spLocks noGrp="1"/>
          </p:cNvSpPr>
          <p:nvPr>
            <p:ph type="sldNum" sz="quarter" idx="12"/>
          </p:nvPr>
        </p:nvSpPr>
        <p:spPr/>
        <p:txBody>
          <a:bodyPr/>
          <a:lstStyle/>
          <a:p>
            <a:fld id="{AC6FFBDD-96FD-44C3-A6E1-337FB8408094}" type="slidenum">
              <a:rPr lang="en-US" smtClean="0"/>
              <a:t>‹#›</a:t>
            </a:fld>
            <a:endParaRPr lang="en-US"/>
          </a:p>
        </p:txBody>
      </p:sp>
    </p:spTree>
    <p:extLst>
      <p:ext uri="{BB962C8B-B14F-4D97-AF65-F5344CB8AC3E}">
        <p14:creationId xmlns:p14="http://schemas.microsoft.com/office/powerpoint/2010/main" val="740141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AADD3C-E99A-330A-5DE6-9228E9469D01}"/>
              </a:ext>
            </a:extLst>
          </p:cNvPr>
          <p:cNvSpPr>
            <a:spLocks noGrp="1"/>
          </p:cNvSpPr>
          <p:nvPr>
            <p:ph type="dt" sz="half" idx="10"/>
          </p:nvPr>
        </p:nvSpPr>
        <p:spPr/>
        <p:txBody>
          <a:bodyPr/>
          <a:lstStyle/>
          <a:p>
            <a:fld id="{37FD1A24-3936-49EC-84C4-77FDAD77FD5C}" type="datetimeFigureOut">
              <a:rPr lang="en-US" smtClean="0"/>
              <a:t>10/12/2023</a:t>
            </a:fld>
            <a:endParaRPr lang="en-US"/>
          </a:p>
        </p:txBody>
      </p:sp>
      <p:sp>
        <p:nvSpPr>
          <p:cNvPr id="3" name="Footer Placeholder 2">
            <a:extLst>
              <a:ext uri="{FF2B5EF4-FFF2-40B4-BE49-F238E27FC236}">
                <a16:creationId xmlns:a16="http://schemas.microsoft.com/office/drawing/2014/main" id="{09C62B7B-A9E1-C499-969E-AD78F77F17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41F1CCC-B92D-9692-D0A2-DEB5AE20E07D}"/>
              </a:ext>
            </a:extLst>
          </p:cNvPr>
          <p:cNvSpPr>
            <a:spLocks noGrp="1"/>
          </p:cNvSpPr>
          <p:nvPr>
            <p:ph type="sldNum" sz="quarter" idx="12"/>
          </p:nvPr>
        </p:nvSpPr>
        <p:spPr/>
        <p:txBody>
          <a:bodyPr/>
          <a:lstStyle/>
          <a:p>
            <a:fld id="{AC6FFBDD-96FD-44C3-A6E1-337FB8408094}" type="slidenum">
              <a:rPr lang="en-US" smtClean="0"/>
              <a:t>‹#›</a:t>
            </a:fld>
            <a:endParaRPr lang="en-US"/>
          </a:p>
        </p:txBody>
      </p:sp>
    </p:spTree>
    <p:extLst>
      <p:ext uri="{BB962C8B-B14F-4D97-AF65-F5344CB8AC3E}">
        <p14:creationId xmlns:p14="http://schemas.microsoft.com/office/powerpoint/2010/main" val="2813874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49148-C91B-E86D-A254-BF7CB20EA5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4587605-E928-2606-410B-3272D92E64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AAC35EA-8481-FF09-ED68-CD9D553D3A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A746E5-DFDE-84D8-A476-16D9D9525AD5}"/>
              </a:ext>
            </a:extLst>
          </p:cNvPr>
          <p:cNvSpPr>
            <a:spLocks noGrp="1"/>
          </p:cNvSpPr>
          <p:nvPr>
            <p:ph type="dt" sz="half" idx="10"/>
          </p:nvPr>
        </p:nvSpPr>
        <p:spPr/>
        <p:txBody>
          <a:bodyPr/>
          <a:lstStyle/>
          <a:p>
            <a:fld id="{37FD1A24-3936-49EC-84C4-77FDAD77FD5C}" type="datetimeFigureOut">
              <a:rPr lang="en-US" smtClean="0"/>
              <a:t>10/12/2023</a:t>
            </a:fld>
            <a:endParaRPr lang="en-US"/>
          </a:p>
        </p:txBody>
      </p:sp>
      <p:sp>
        <p:nvSpPr>
          <p:cNvPr id="6" name="Footer Placeholder 5">
            <a:extLst>
              <a:ext uri="{FF2B5EF4-FFF2-40B4-BE49-F238E27FC236}">
                <a16:creationId xmlns:a16="http://schemas.microsoft.com/office/drawing/2014/main" id="{776D8B9C-2FDA-1D71-EE4F-0EE8A5A147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9FBDC3-012E-1C10-ACDC-274835B0D7E2}"/>
              </a:ext>
            </a:extLst>
          </p:cNvPr>
          <p:cNvSpPr>
            <a:spLocks noGrp="1"/>
          </p:cNvSpPr>
          <p:nvPr>
            <p:ph type="sldNum" sz="quarter" idx="12"/>
          </p:nvPr>
        </p:nvSpPr>
        <p:spPr/>
        <p:txBody>
          <a:bodyPr/>
          <a:lstStyle/>
          <a:p>
            <a:fld id="{AC6FFBDD-96FD-44C3-A6E1-337FB8408094}" type="slidenum">
              <a:rPr lang="en-US" smtClean="0"/>
              <a:t>‹#›</a:t>
            </a:fld>
            <a:endParaRPr lang="en-US"/>
          </a:p>
        </p:txBody>
      </p:sp>
    </p:spTree>
    <p:extLst>
      <p:ext uri="{BB962C8B-B14F-4D97-AF65-F5344CB8AC3E}">
        <p14:creationId xmlns:p14="http://schemas.microsoft.com/office/powerpoint/2010/main" val="310294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392B1-029E-98B0-4CCA-8F25568366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444E51A-84C0-EC95-69D2-4D67CF01B7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DCBFDA1-5042-E5EE-EE49-1ED876C7D9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FFDB73-12E5-4AAA-C956-2E1885D0C7AD}"/>
              </a:ext>
            </a:extLst>
          </p:cNvPr>
          <p:cNvSpPr>
            <a:spLocks noGrp="1"/>
          </p:cNvSpPr>
          <p:nvPr>
            <p:ph type="dt" sz="half" idx="10"/>
          </p:nvPr>
        </p:nvSpPr>
        <p:spPr/>
        <p:txBody>
          <a:bodyPr/>
          <a:lstStyle/>
          <a:p>
            <a:fld id="{37FD1A24-3936-49EC-84C4-77FDAD77FD5C}" type="datetimeFigureOut">
              <a:rPr lang="en-US" smtClean="0"/>
              <a:t>10/12/2023</a:t>
            </a:fld>
            <a:endParaRPr lang="en-US"/>
          </a:p>
        </p:txBody>
      </p:sp>
      <p:sp>
        <p:nvSpPr>
          <p:cNvPr id="6" name="Footer Placeholder 5">
            <a:extLst>
              <a:ext uri="{FF2B5EF4-FFF2-40B4-BE49-F238E27FC236}">
                <a16:creationId xmlns:a16="http://schemas.microsoft.com/office/drawing/2014/main" id="{29561FF6-471B-29DB-352D-A0481E1575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279C9A-9ADA-EC09-60AF-5EAE27293E0C}"/>
              </a:ext>
            </a:extLst>
          </p:cNvPr>
          <p:cNvSpPr>
            <a:spLocks noGrp="1"/>
          </p:cNvSpPr>
          <p:nvPr>
            <p:ph type="sldNum" sz="quarter" idx="12"/>
          </p:nvPr>
        </p:nvSpPr>
        <p:spPr/>
        <p:txBody>
          <a:bodyPr/>
          <a:lstStyle/>
          <a:p>
            <a:fld id="{AC6FFBDD-96FD-44C3-A6E1-337FB8408094}" type="slidenum">
              <a:rPr lang="en-US" smtClean="0"/>
              <a:t>‹#›</a:t>
            </a:fld>
            <a:endParaRPr lang="en-US"/>
          </a:p>
        </p:txBody>
      </p:sp>
    </p:spTree>
    <p:extLst>
      <p:ext uri="{BB962C8B-B14F-4D97-AF65-F5344CB8AC3E}">
        <p14:creationId xmlns:p14="http://schemas.microsoft.com/office/powerpoint/2010/main" val="2154767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363192-28AD-94B4-2553-1D86A58736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102DA50-2DEE-CCC2-8393-D80455A389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5E4533-E5DA-80E8-0A31-23683081E4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FD1A24-3936-49EC-84C4-77FDAD77FD5C}" type="datetimeFigureOut">
              <a:rPr lang="en-US" smtClean="0"/>
              <a:t>10/12/2023</a:t>
            </a:fld>
            <a:endParaRPr lang="en-US"/>
          </a:p>
        </p:txBody>
      </p:sp>
      <p:sp>
        <p:nvSpPr>
          <p:cNvPr id="5" name="Footer Placeholder 4">
            <a:extLst>
              <a:ext uri="{FF2B5EF4-FFF2-40B4-BE49-F238E27FC236}">
                <a16:creationId xmlns:a16="http://schemas.microsoft.com/office/drawing/2014/main" id="{963370D0-E70F-13C7-AC36-31F5C1922E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83AF851-C174-31EB-285A-BF85549B95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6FFBDD-96FD-44C3-A6E1-337FB8408094}" type="slidenum">
              <a:rPr lang="en-US" smtClean="0"/>
              <a:t>‹#›</a:t>
            </a:fld>
            <a:endParaRPr lang="en-US"/>
          </a:p>
        </p:txBody>
      </p:sp>
    </p:spTree>
    <p:extLst>
      <p:ext uri="{BB962C8B-B14F-4D97-AF65-F5344CB8AC3E}">
        <p14:creationId xmlns:p14="http://schemas.microsoft.com/office/powerpoint/2010/main" val="1455605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samwyss/purdue_win_python_workshop"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python.org/download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code.visualstudio.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40FB-41EA-0F48-A3F0-3D9382AA678F}"/>
              </a:ext>
            </a:extLst>
          </p:cNvPr>
          <p:cNvSpPr>
            <a:spLocks noGrp="1"/>
          </p:cNvSpPr>
          <p:nvPr>
            <p:ph type="ctrTitle"/>
          </p:nvPr>
        </p:nvSpPr>
        <p:spPr/>
        <p:txBody>
          <a:bodyPr/>
          <a:lstStyle/>
          <a:p>
            <a:r>
              <a:rPr lang="en-US" dirty="0"/>
              <a:t>Chapter 1: Getting Started</a:t>
            </a:r>
          </a:p>
        </p:txBody>
      </p:sp>
      <p:sp>
        <p:nvSpPr>
          <p:cNvPr id="3" name="Subtitle 2">
            <a:extLst>
              <a:ext uri="{FF2B5EF4-FFF2-40B4-BE49-F238E27FC236}">
                <a16:creationId xmlns:a16="http://schemas.microsoft.com/office/drawing/2014/main" id="{59047645-ABC7-1F89-D004-9D2175B0256C}"/>
              </a:ext>
            </a:extLst>
          </p:cNvPr>
          <p:cNvSpPr>
            <a:spLocks noGrp="1"/>
          </p:cNvSpPr>
          <p:nvPr>
            <p:ph type="subTitle" idx="1"/>
          </p:nvPr>
        </p:nvSpPr>
        <p:spPr/>
        <p:txBody>
          <a:bodyPr/>
          <a:lstStyle/>
          <a:p>
            <a:r>
              <a:rPr lang="en-US" dirty="0"/>
              <a:t>Fall 2023</a:t>
            </a:r>
          </a:p>
        </p:txBody>
      </p:sp>
    </p:spTree>
    <p:extLst>
      <p:ext uri="{BB962C8B-B14F-4D97-AF65-F5344CB8AC3E}">
        <p14:creationId xmlns:p14="http://schemas.microsoft.com/office/powerpoint/2010/main" val="3258322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1DCB4-1369-DF48-D270-A1EFC3366EA7}"/>
              </a:ext>
            </a:extLst>
          </p:cNvPr>
          <p:cNvSpPr>
            <a:spLocks noGrp="1"/>
          </p:cNvSpPr>
          <p:nvPr>
            <p:ph type="title"/>
          </p:nvPr>
        </p:nvSpPr>
        <p:spPr/>
        <p:txBody>
          <a:bodyPr/>
          <a:lstStyle/>
          <a:p>
            <a:r>
              <a:rPr lang="en-US" dirty="0"/>
              <a:t>General Information</a:t>
            </a:r>
          </a:p>
        </p:txBody>
      </p:sp>
      <p:sp>
        <p:nvSpPr>
          <p:cNvPr id="3" name="Content Placeholder 2">
            <a:extLst>
              <a:ext uri="{FF2B5EF4-FFF2-40B4-BE49-F238E27FC236}">
                <a16:creationId xmlns:a16="http://schemas.microsoft.com/office/drawing/2014/main" id="{D5DA8104-9086-6934-04B9-E02AE8628696}"/>
              </a:ext>
            </a:extLst>
          </p:cNvPr>
          <p:cNvSpPr>
            <a:spLocks noGrp="1"/>
          </p:cNvSpPr>
          <p:nvPr>
            <p:ph idx="1"/>
          </p:nvPr>
        </p:nvSpPr>
        <p:spPr/>
        <p:txBody>
          <a:bodyPr>
            <a:normAutofit fontScale="92500" lnSpcReduction="10000"/>
          </a:bodyPr>
          <a:lstStyle/>
          <a:p>
            <a:r>
              <a:rPr lang="en-US" dirty="0"/>
              <a:t>Welcome to the Women In Nuclear (WIN) Python Workshop!</a:t>
            </a:r>
          </a:p>
          <a:p>
            <a:endParaRPr lang="en-US" dirty="0"/>
          </a:p>
          <a:p>
            <a:r>
              <a:rPr lang="en-US" dirty="0"/>
              <a:t>All content for this workshop can be found here: </a:t>
            </a:r>
            <a:r>
              <a:rPr lang="en-US" dirty="0" err="1">
                <a:hlinkClick r:id="rId2"/>
              </a:rPr>
              <a:t>samwyss</a:t>
            </a:r>
            <a:r>
              <a:rPr lang="en-US" dirty="0">
                <a:hlinkClick r:id="rId2"/>
              </a:rPr>
              <a:t>/</a:t>
            </a:r>
            <a:r>
              <a:rPr lang="en-US" dirty="0" err="1">
                <a:hlinkClick r:id="rId2"/>
              </a:rPr>
              <a:t>purdue_win_python_workshop</a:t>
            </a:r>
            <a:r>
              <a:rPr lang="en-US" dirty="0">
                <a:hlinkClick r:id="rId2"/>
              </a:rPr>
              <a:t>: A Python workshop given to members of Purdue's Women In Nuclear (WIN) chapter. (github.com)</a:t>
            </a:r>
            <a:endParaRPr lang="en-US" dirty="0"/>
          </a:p>
          <a:p>
            <a:pPr marL="0" indent="0">
              <a:buNone/>
            </a:pPr>
            <a:endParaRPr lang="en-US" dirty="0"/>
          </a:p>
          <a:p>
            <a:r>
              <a:rPr lang="en-US" dirty="0"/>
              <a:t>All instructions will be conveyed in the form of PowerPoints up through the first part of Chapter 2. After that, markdown (.md) files will be used to allow you to become more familiar with working in a text editor</a:t>
            </a:r>
          </a:p>
          <a:p>
            <a:endParaRPr lang="en-US" dirty="0"/>
          </a:p>
          <a:p>
            <a:r>
              <a:rPr lang="en-US" dirty="0"/>
              <a:t>If you have any questions, please let me know</a:t>
            </a:r>
          </a:p>
          <a:p>
            <a:pPr marL="0" indent="0">
              <a:buNone/>
            </a:pPr>
            <a:endParaRPr lang="en-US" dirty="0"/>
          </a:p>
        </p:txBody>
      </p:sp>
    </p:spTree>
    <p:extLst>
      <p:ext uri="{BB962C8B-B14F-4D97-AF65-F5344CB8AC3E}">
        <p14:creationId xmlns:p14="http://schemas.microsoft.com/office/powerpoint/2010/main" val="3814474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C0D73-1632-F7C7-AD81-6B7737E91320}"/>
              </a:ext>
            </a:extLst>
          </p:cNvPr>
          <p:cNvSpPr>
            <a:spLocks noGrp="1"/>
          </p:cNvSpPr>
          <p:nvPr>
            <p:ph type="title"/>
          </p:nvPr>
        </p:nvSpPr>
        <p:spPr/>
        <p:txBody>
          <a:bodyPr/>
          <a:lstStyle/>
          <a:p>
            <a:r>
              <a:rPr lang="en-US" dirty="0"/>
              <a:t>Installing Python</a:t>
            </a:r>
          </a:p>
        </p:txBody>
      </p:sp>
      <p:sp>
        <p:nvSpPr>
          <p:cNvPr id="3" name="Content Placeholder 2">
            <a:extLst>
              <a:ext uri="{FF2B5EF4-FFF2-40B4-BE49-F238E27FC236}">
                <a16:creationId xmlns:a16="http://schemas.microsoft.com/office/drawing/2014/main" id="{6556C1B3-46E3-4061-AFD6-9BA23B982087}"/>
              </a:ext>
            </a:extLst>
          </p:cNvPr>
          <p:cNvSpPr>
            <a:spLocks noGrp="1"/>
          </p:cNvSpPr>
          <p:nvPr>
            <p:ph idx="1"/>
          </p:nvPr>
        </p:nvSpPr>
        <p:spPr/>
        <p:txBody>
          <a:bodyPr/>
          <a:lstStyle/>
          <a:p>
            <a:r>
              <a:rPr lang="en-US" dirty="0"/>
              <a:t>As opposed to using an online platform to write code, we will walk you through the process of installing Python and a text editor on your local machine</a:t>
            </a:r>
          </a:p>
          <a:p>
            <a:endParaRPr lang="en-US" dirty="0"/>
          </a:p>
          <a:p>
            <a:r>
              <a:rPr lang="en-US" dirty="0"/>
              <a:t>It would be much faster for us to use services like Google </a:t>
            </a:r>
            <a:r>
              <a:rPr lang="en-US" dirty="0" err="1"/>
              <a:t>Colab</a:t>
            </a:r>
            <a:r>
              <a:rPr lang="en-US" dirty="0"/>
              <a:t> for this workshop; however, services like that make using what you learn here more difficult and convoluted in the future (especially when it comes to analyzing data in labs, doing homework, personal projects, etc.)</a:t>
            </a:r>
          </a:p>
        </p:txBody>
      </p:sp>
    </p:spTree>
    <p:extLst>
      <p:ext uri="{BB962C8B-B14F-4D97-AF65-F5344CB8AC3E}">
        <p14:creationId xmlns:p14="http://schemas.microsoft.com/office/powerpoint/2010/main" val="2488492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9D3C2-D46D-6B41-4CF5-6811BB12BC3C}"/>
              </a:ext>
            </a:extLst>
          </p:cNvPr>
          <p:cNvSpPr>
            <a:spLocks noGrp="1"/>
          </p:cNvSpPr>
          <p:nvPr>
            <p:ph type="title"/>
          </p:nvPr>
        </p:nvSpPr>
        <p:spPr/>
        <p:txBody>
          <a:bodyPr/>
          <a:lstStyle/>
          <a:p>
            <a:r>
              <a:rPr lang="en-US" dirty="0"/>
              <a:t>Installing Python</a:t>
            </a:r>
          </a:p>
        </p:txBody>
      </p:sp>
      <p:sp>
        <p:nvSpPr>
          <p:cNvPr id="3" name="Content Placeholder 2">
            <a:extLst>
              <a:ext uri="{FF2B5EF4-FFF2-40B4-BE49-F238E27FC236}">
                <a16:creationId xmlns:a16="http://schemas.microsoft.com/office/drawing/2014/main" id="{3576B974-77BD-A717-C026-6F430DAF786D}"/>
              </a:ext>
            </a:extLst>
          </p:cNvPr>
          <p:cNvSpPr>
            <a:spLocks noGrp="1"/>
          </p:cNvSpPr>
          <p:nvPr>
            <p:ph idx="1"/>
          </p:nvPr>
        </p:nvSpPr>
        <p:spPr/>
        <p:txBody>
          <a:bodyPr/>
          <a:lstStyle/>
          <a:p>
            <a:r>
              <a:rPr lang="en-US" dirty="0"/>
              <a:t>Go to the following link: </a:t>
            </a:r>
            <a:r>
              <a:rPr lang="en-US" dirty="0">
                <a:hlinkClick r:id="rId2"/>
              </a:rPr>
              <a:t>Download Python | Python.org</a:t>
            </a:r>
            <a:endParaRPr lang="en-US" dirty="0"/>
          </a:p>
          <a:p>
            <a:endParaRPr lang="en-US" dirty="0"/>
          </a:p>
          <a:p>
            <a:r>
              <a:rPr lang="en-US" dirty="0"/>
              <a:t>Click on this</a:t>
            </a:r>
          </a:p>
        </p:txBody>
      </p:sp>
      <p:pic>
        <p:nvPicPr>
          <p:cNvPr id="5" name="Picture 4">
            <a:extLst>
              <a:ext uri="{FF2B5EF4-FFF2-40B4-BE49-F238E27FC236}">
                <a16:creationId xmlns:a16="http://schemas.microsoft.com/office/drawing/2014/main" id="{0E126325-6093-8D85-CF05-BFF842362F0A}"/>
              </a:ext>
            </a:extLst>
          </p:cNvPr>
          <p:cNvPicPr>
            <a:picLocks noChangeAspect="1"/>
          </p:cNvPicPr>
          <p:nvPr/>
        </p:nvPicPr>
        <p:blipFill>
          <a:blip r:embed="rId3"/>
          <a:stretch>
            <a:fillRect/>
          </a:stretch>
        </p:blipFill>
        <p:spPr>
          <a:xfrm>
            <a:off x="3639362" y="3150264"/>
            <a:ext cx="8552638" cy="3707736"/>
          </a:xfrm>
          <a:prstGeom prst="rect">
            <a:avLst/>
          </a:prstGeom>
        </p:spPr>
      </p:pic>
      <p:cxnSp>
        <p:nvCxnSpPr>
          <p:cNvPr id="7" name="Straight Arrow Connector 6">
            <a:extLst>
              <a:ext uri="{FF2B5EF4-FFF2-40B4-BE49-F238E27FC236}">
                <a16:creationId xmlns:a16="http://schemas.microsoft.com/office/drawing/2014/main" id="{43587664-A36D-90EE-C769-8892D982BF16}"/>
              </a:ext>
            </a:extLst>
          </p:cNvPr>
          <p:cNvCxnSpPr>
            <a:cxnSpLocks/>
          </p:cNvCxnSpPr>
          <p:nvPr/>
        </p:nvCxnSpPr>
        <p:spPr>
          <a:xfrm>
            <a:off x="2941721" y="3150264"/>
            <a:ext cx="1419726" cy="171651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9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0A485-D6A7-5FCD-AE76-4C1F584897FE}"/>
              </a:ext>
            </a:extLst>
          </p:cNvPr>
          <p:cNvSpPr>
            <a:spLocks noGrp="1"/>
          </p:cNvSpPr>
          <p:nvPr>
            <p:ph type="title"/>
          </p:nvPr>
        </p:nvSpPr>
        <p:spPr/>
        <p:txBody>
          <a:bodyPr/>
          <a:lstStyle/>
          <a:p>
            <a:r>
              <a:rPr lang="en-US" dirty="0"/>
              <a:t>Installing Python</a:t>
            </a:r>
          </a:p>
        </p:txBody>
      </p:sp>
      <p:sp>
        <p:nvSpPr>
          <p:cNvPr id="3" name="Content Placeholder 2">
            <a:extLst>
              <a:ext uri="{FF2B5EF4-FFF2-40B4-BE49-F238E27FC236}">
                <a16:creationId xmlns:a16="http://schemas.microsoft.com/office/drawing/2014/main" id="{274FB639-0149-E793-33DD-EA357392B61B}"/>
              </a:ext>
            </a:extLst>
          </p:cNvPr>
          <p:cNvSpPr>
            <a:spLocks noGrp="1"/>
          </p:cNvSpPr>
          <p:nvPr>
            <p:ph idx="1"/>
          </p:nvPr>
        </p:nvSpPr>
        <p:spPr>
          <a:xfrm>
            <a:off x="838201" y="1825624"/>
            <a:ext cx="6006548" cy="4720949"/>
          </a:xfrm>
        </p:spPr>
        <p:txBody>
          <a:bodyPr>
            <a:normAutofit lnSpcReduction="10000"/>
          </a:bodyPr>
          <a:lstStyle/>
          <a:p>
            <a:r>
              <a:rPr lang="en-US" dirty="0"/>
              <a:t>Save the file to your standard download location and then click “Open file” or “Run”</a:t>
            </a:r>
          </a:p>
          <a:p>
            <a:endParaRPr lang="en-US" dirty="0"/>
          </a:p>
          <a:p>
            <a:r>
              <a:rPr lang="en-US" dirty="0"/>
              <a:t>Click on “Add python.exe to path”</a:t>
            </a:r>
          </a:p>
          <a:p>
            <a:pPr lvl="1"/>
            <a:r>
              <a:rPr lang="en-US" dirty="0"/>
              <a:t>This allows us to run Python files from a terminal</a:t>
            </a:r>
          </a:p>
          <a:p>
            <a:pPr lvl="1"/>
            <a:endParaRPr lang="en-US" dirty="0"/>
          </a:p>
          <a:p>
            <a:r>
              <a:rPr lang="en-US" dirty="0"/>
              <a:t>Click “Install Now”</a:t>
            </a:r>
          </a:p>
          <a:p>
            <a:pPr lvl="1"/>
            <a:r>
              <a:rPr lang="en-US" dirty="0"/>
              <a:t>Allow the installer to make changes to your machine</a:t>
            </a:r>
          </a:p>
          <a:p>
            <a:pPr lvl="1"/>
            <a:r>
              <a:rPr lang="en-US" dirty="0"/>
              <a:t>Once finished, hit “close”</a:t>
            </a:r>
          </a:p>
          <a:p>
            <a:endParaRPr lang="en-US" dirty="0"/>
          </a:p>
        </p:txBody>
      </p:sp>
      <p:pic>
        <p:nvPicPr>
          <p:cNvPr id="7" name="Picture 6">
            <a:extLst>
              <a:ext uri="{FF2B5EF4-FFF2-40B4-BE49-F238E27FC236}">
                <a16:creationId xmlns:a16="http://schemas.microsoft.com/office/drawing/2014/main" id="{E17BCB7F-5E5E-2281-B4C5-B8C4675D6C10}"/>
              </a:ext>
            </a:extLst>
          </p:cNvPr>
          <p:cNvPicPr>
            <a:picLocks noChangeAspect="1"/>
          </p:cNvPicPr>
          <p:nvPr/>
        </p:nvPicPr>
        <p:blipFill>
          <a:blip r:embed="rId2"/>
          <a:stretch>
            <a:fillRect/>
          </a:stretch>
        </p:blipFill>
        <p:spPr>
          <a:xfrm>
            <a:off x="8366866" y="1690688"/>
            <a:ext cx="3422826" cy="1225613"/>
          </a:xfrm>
          <a:prstGeom prst="rect">
            <a:avLst/>
          </a:prstGeom>
        </p:spPr>
      </p:pic>
      <p:pic>
        <p:nvPicPr>
          <p:cNvPr id="11" name="Picture 10">
            <a:extLst>
              <a:ext uri="{FF2B5EF4-FFF2-40B4-BE49-F238E27FC236}">
                <a16:creationId xmlns:a16="http://schemas.microsoft.com/office/drawing/2014/main" id="{5704C4DB-8DFF-2DD1-5E3D-5854F10D40E3}"/>
              </a:ext>
            </a:extLst>
          </p:cNvPr>
          <p:cNvPicPr>
            <a:picLocks noChangeAspect="1"/>
          </p:cNvPicPr>
          <p:nvPr/>
        </p:nvPicPr>
        <p:blipFill>
          <a:blip r:embed="rId3"/>
          <a:stretch>
            <a:fillRect/>
          </a:stretch>
        </p:blipFill>
        <p:spPr>
          <a:xfrm>
            <a:off x="7052957" y="3346352"/>
            <a:ext cx="4967890" cy="3061074"/>
          </a:xfrm>
          <a:prstGeom prst="rect">
            <a:avLst/>
          </a:prstGeom>
        </p:spPr>
      </p:pic>
      <p:cxnSp>
        <p:nvCxnSpPr>
          <p:cNvPr id="12" name="Straight Arrow Connector 11">
            <a:extLst>
              <a:ext uri="{FF2B5EF4-FFF2-40B4-BE49-F238E27FC236}">
                <a16:creationId xmlns:a16="http://schemas.microsoft.com/office/drawing/2014/main" id="{3B7032B2-9BB5-1FDB-E7C3-8793C103E4D1}"/>
              </a:ext>
            </a:extLst>
          </p:cNvPr>
          <p:cNvCxnSpPr>
            <a:cxnSpLocks/>
          </p:cNvCxnSpPr>
          <p:nvPr/>
        </p:nvCxnSpPr>
        <p:spPr>
          <a:xfrm>
            <a:off x="6844749" y="3896139"/>
            <a:ext cx="1596886" cy="232575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4CB12FC-D650-3AE4-679C-9FA9D591CC6C}"/>
              </a:ext>
            </a:extLst>
          </p:cNvPr>
          <p:cNvCxnSpPr>
            <a:cxnSpLocks/>
          </p:cNvCxnSpPr>
          <p:nvPr/>
        </p:nvCxnSpPr>
        <p:spPr>
          <a:xfrm flipV="1">
            <a:off x="3841475" y="4678017"/>
            <a:ext cx="4808368" cy="51020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1825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FD39D-7CA8-0842-C001-E2019C747246}"/>
              </a:ext>
            </a:extLst>
          </p:cNvPr>
          <p:cNvSpPr>
            <a:spLocks noGrp="1"/>
          </p:cNvSpPr>
          <p:nvPr>
            <p:ph type="title"/>
          </p:nvPr>
        </p:nvSpPr>
        <p:spPr/>
        <p:txBody>
          <a:bodyPr/>
          <a:lstStyle/>
          <a:p>
            <a:r>
              <a:rPr lang="en-US" dirty="0"/>
              <a:t>Installing </a:t>
            </a:r>
            <a:r>
              <a:rPr lang="en-US" dirty="0" err="1"/>
              <a:t>VSCode</a:t>
            </a:r>
            <a:endParaRPr lang="en-US" dirty="0"/>
          </a:p>
        </p:txBody>
      </p:sp>
      <p:sp>
        <p:nvSpPr>
          <p:cNvPr id="3" name="Content Placeholder 2">
            <a:extLst>
              <a:ext uri="{FF2B5EF4-FFF2-40B4-BE49-F238E27FC236}">
                <a16:creationId xmlns:a16="http://schemas.microsoft.com/office/drawing/2014/main" id="{69FF7389-CCE9-6158-8BB2-79A7FD70BB24}"/>
              </a:ext>
            </a:extLst>
          </p:cNvPr>
          <p:cNvSpPr>
            <a:spLocks noGrp="1"/>
          </p:cNvSpPr>
          <p:nvPr>
            <p:ph idx="1"/>
          </p:nvPr>
        </p:nvSpPr>
        <p:spPr/>
        <p:txBody>
          <a:bodyPr/>
          <a:lstStyle/>
          <a:p>
            <a:r>
              <a:rPr lang="en-US" dirty="0"/>
              <a:t>Python is now installed on your machine</a:t>
            </a:r>
          </a:p>
          <a:p>
            <a:endParaRPr lang="en-US" dirty="0"/>
          </a:p>
          <a:p>
            <a:r>
              <a:rPr lang="en-US" dirty="0"/>
              <a:t>To write Python files, we will use Visual Studio Code (</a:t>
            </a:r>
            <a:r>
              <a:rPr lang="en-US" dirty="0" err="1"/>
              <a:t>VSCode</a:t>
            </a:r>
            <a:r>
              <a:rPr lang="en-US" dirty="0"/>
              <a:t>), a free text editor from Microsoft</a:t>
            </a:r>
          </a:p>
          <a:p>
            <a:pPr lvl="1"/>
            <a:r>
              <a:rPr lang="en-US" dirty="0" err="1"/>
              <a:t>VSCode</a:t>
            </a:r>
            <a:r>
              <a:rPr lang="en-US" dirty="0"/>
              <a:t> can be used to edit </a:t>
            </a:r>
            <a:r>
              <a:rPr lang="en-US" b="1" dirty="0"/>
              <a:t>any</a:t>
            </a:r>
            <a:r>
              <a:rPr lang="en-US" dirty="0"/>
              <a:t> text files</a:t>
            </a:r>
          </a:p>
          <a:p>
            <a:endParaRPr lang="en-US" dirty="0"/>
          </a:p>
          <a:p>
            <a:r>
              <a:rPr lang="en-US" dirty="0"/>
              <a:t>You can download </a:t>
            </a:r>
            <a:r>
              <a:rPr lang="en-US" dirty="0" err="1"/>
              <a:t>VSCode</a:t>
            </a:r>
            <a:r>
              <a:rPr lang="en-US" dirty="0"/>
              <a:t> here: </a:t>
            </a:r>
            <a:r>
              <a:rPr lang="it-IT" dirty="0">
                <a:hlinkClick r:id="rId2"/>
              </a:rPr>
              <a:t>Visual Studio Code - Code Editing. Redefined</a:t>
            </a:r>
            <a:endParaRPr lang="en-US" dirty="0"/>
          </a:p>
        </p:txBody>
      </p:sp>
    </p:spTree>
    <p:extLst>
      <p:ext uri="{BB962C8B-B14F-4D97-AF65-F5344CB8AC3E}">
        <p14:creationId xmlns:p14="http://schemas.microsoft.com/office/powerpoint/2010/main" val="2499490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1494A-458B-12FE-64B9-53FCAB24ECA2}"/>
              </a:ext>
            </a:extLst>
          </p:cNvPr>
          <p:cNvSpPr>
            <a:spLocks noGrp="1"/>
          </p:cNvSpPr>
          <p:nvPr>
            <p:ph type="title"/>
          </p:nvPr>
        </p:nvSpPr>
        <p:spPr/>
        <p:txBody>
          <a:bodyPr/>
          <a:lstStyle/>
          <a:p>
            <a:r>
              <a:rPr lang="en-US" dirty="0"/>
              <a:t>Installing </a:t>
            </a:r>
            <a:r>
              <a:rPr lang="en-US" dirty="0" err="1"/>
              <a:t>VSCode</a:t>
            </a:r>
            <a:endParaRPr lang="en-US" dirty="0"/>
          </a:p>
        </p:txBody>
      </p:sp>
      <p:sp>
        <p:nvSpPr>
          <p:cNvPr id="3" name="Content Placeholder 2">
            <a:extLst>
              <a:ext uri="{FF2B5EF4-FFF2-40B4-BE49-F238E27FC236}">
                <a16:creationId xmlns:a16="http://schemas.microsoft.com/office/drawing/2014/main" id="{7A662AAB-3ECF-3123-EB98-A8D22C99C8BB}"/>
              </a:ext>
            </a:extLst>
          </p:cNvPr>
          <p:cNvSpPr>
            <a:spLocks noGrp="1"/>
          </p:cNvSpPr>
          <p:nvPr>
            <p:ph idx="1"/>
          </p:nvPr>
        </p:nvSpPr>
        <p:spPr>
          <a:xfrm>
            <a:off x="838200" y="1825625"/>
            <a:ext cx="3727174" cy="4351338"/>
          </a:xfrm>
        </p:spPr>
        <p:txBody>
          <a:bodyPr/>
          <a:lstStyle/>
          <a:p>
            <a:r>
              <a:rPr lang="en-US" dirty="0"/>
              <a:t>Click here to download the installer</a:t>
            </a:r>
          </a:p>
          <a:p>
            <a:endParaRPr lang="en-US" dirty="0"/>
          </a:p>
          <a:p>
            <a:r>
              <a:rPr lang="en-US" dirty="0"/>
              <a:t>Save to your preferred downloads folder and then run it</a:t>
            </a:r>
          </a:p>
        </p:txBody>
      </p:sp>
      <p:pic>
        <p:nvPicPr>
          <p:cNvPr id="5" name="Picture 4">
            <a:extLst>
              <a:ext uri="{FF2B5EF4-FFF2-40B4-BE49-F238E27FC236}">
                <a16:creationId xmlns:a16="http://schemas.microsoft.com/office/drawing/2014/main" id="{8B743615-ED26-0436-5A63-9B5CA74196BE}"/>
              </a:ext>
            </a:extLst>
          </p:cNvPr>
          <p:cNvPicPr>
            <a:picLocks noChangeAspect="1"/>
          </p:cNvPicPr>
          <p:nvPr/>
        </p:nvPicPr>
        <p:blipFill>
          <a:blip r:embed="rId2"/>
          <a:stretch>
            <a:fillRect/>
          </a:stretch>
        </p:blipFill>
        <p:spPr>
          <a:xfrm>
            <a:off x="4832220" y="1497185"/>
            <a:ext cx="7246731" cy="4351338"/>
          </a:xfrm>
          <a:prstGeom prst="rect">
            <a:avLst/>
          </a:prstGeom>
        </p:spPr>
      </p:pic>
      <p:cxnSp>
        <p:nvCxnSpPr>
          <p:cNvPr id="6" name="Straight Arrow Connector 5">
            <a:extLst>
              <a:ext uri="{FF2B5EF4-FFF2-40B4-BE49-F238E27FC236}">
                <a16:creationId xmlns:a16="http://schemas.microsoft.com/office/drawing/2014/main" id="{150E182E-3FB1-1F9C-A6BC-41DAACF74A38}"/>
              </a:ext>
            </a:extLst>
          </p:cNvPr>
          <p:cNvCxnSpPr>
            <a:cxnSpLocks/>
          </p:cNvCxnSpPr>
          <p:nvPr/>
        </p:nvCxnSpPr>
        <p:spPr>
          <a:xfrm>
            <a:off x="3008243" y="2418522"/>
            <a:ext cx="2140227" cy="112643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7403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6942F-0FCD-F17B-460D-A1D055AB7893}"/>
              </a:ext>
            </a:extLst>
          </p:cNvPr>
          <p:cNvSpPr>
            <a:spLocks noGrp="1"/>
          </p:cNvSpPr>
          <p:nvPr>
            <p:ph type="title"/>
          </p:nvPr>
        </p:nvSpPr>
        <p:spPr/>
        <p:txBody>
          <a:bodyPr/>
          <a:lstStyle/>
          <a:p>
            <a:r>
              <a:rPr lang="en-US" dirty="0"/>
              <a:t>Installing </a:t>
            </a:r>
            <a:r>
              <a:rPr lang="en-US" dirty="0" err="1"/>
              <a:t>VSCode</a:t>
            </a:r>
            <a:endParaRPr lang="en-US" dirty="0"/>
          </a:p>
        </p:txBody>
      </p:sp>
      <p:sp>
        <p:nvSpPr>
          <p:cNvPr id="3" name="Content Placeholder 2">
            <a:extLst>
              <a:ext uri="{FF2B5EF4-FFF2-40B4-BE49-F238E27FC236}">
                <a16:creationId xmlns:a16="http://schemas.microsoft.com/office/drawing/2014/main" id="{2BA0155D-57A8-5477-2B10-6E2940074664}"/>
              </a:ext>
            </a:extLst>
          </p:cNvPr>
          <p:cNvSpPr>
            <a:spLocks noGrp="1"/>
          </p:cNvSpPr>
          <p:nvPr>
            <p:ph idx="1"/>
          </p:nvPr>
        </p:nvSpPr>
        <p:spPr>
          <a:xfrm>
            <a:off x="838200" y="1825625"/>
            <a:ext cx="4864768" cy="4351338"/>
          </a:xfrm>
        </p:spPr>
        <p:txBody>
          <a:bodyPr/>
          <a:lstStyle/>
          <a:p>
            <a:r>
              <a:rPr lang="en-US" dirty="0"/>
              <a:t>Accept the EULA</a:t>
            </a:r>
          </a:p>
          <a:p>
            <a:endParaRPr lang="en-US" dirty="0"/>
          </a:p>
          <a:p>
            <a:r>
              <a:rPr lang="en-US" dirty="0"/>
              <a:t>The default settings are fine as is</a:t>
            </a:r>
          </a:p>
          <a:p>
            <a:endParaRPr lang="en-US" dirty="0"/>
          </a:p>
          <a:p>
            <a:r>
              <a:rPr lang="en-US" dirty="0"/>
              <a:t>Click “Next” and then “Install”</a:t>
            </a:r>
          </a:p>
          <a:p>
            <a:endParaRPr lang="en-US" dirty="0"/>
          </a:p>
          <a:p>
            <a:r>
              <a:rPr lang="en-US" dirty="0"/>
              <a:t>Once finished installing, proceed to next slide</a:t>
            </a:r>
          </a:p>
        </p:txBody>
      </p:sp>
      <p:pic>
        <p:nvPicPr>
          <p:cNvPr id="5" name="Picture 4">
            <a:extLst>
              <a:ext uri="{FF2B5EF4-FFF2-40B4-BE49-F238E27FC236}">
                <a16:creationId xmlns:a16="http://schemas.microsoft.com/office/drawing/2014/main" id="{165D4013-BFA7-0D02-7ADA-229CC0C7DE23}"/>
              </a:ext>
            </a:extLst>
          </p:cNvPr>
          <p:cNvPicPr>
            <a:picLocks noChangeAspect="1"/>
          </p:cNvPicPr>
          <p:nvPr/>
        </p:nvPicPr>
        <p:blipFill>
          <a:blip r:embed="rId2"/>
          <a:stretch>
            <a:fillRect/>
          </a:stretch>
        </p:blipFill>
        <p:spPr>
          <a:xfrm>
            <a:off x="6750818" y="1825625"/>
            <a:ext cx="4864768" cy="3753527"/>
          </a:xfrm>
          <a:prstGeom prst="rect">
            <a:avLst/>
          </a:prstGeom>
        </p:spPr>
      </p:pic>
    </p:spTree>
    <p:extLst>
      <p:ext uri="{BB962C8B-B14F-4D97-AF65-F5344CB8AC3E}">
        <p14:creationId xmlns:p14="http://schemas.microsoft.com/office/powerpoint/2010/main" val="519433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06AE8-C2A0-6ED0-E2DD-1B594C1C6346}"/>
              </a:ext>
            </a:extLst>
          </p:cNvPr>
          <p:cNvSpPr>
            <a:spLocks noGrp="1"/>
          </p:cNvSpPr>
          <p:nvPr>
            <p:ph type="title"/>
          </p:nvPr>
        </p:nvSpPr>
        <p:spPr/>
        <p:txBody>
          <a:bodyPr/>
          <a:lstStyle/>
          <a:p>
            <a:r>
              <a:rPr lang="en-US" b="1" dirty="0"/>
              <a:t>Restart Your Computer</a:t>
            </a:r>
          </a:p>
        </p:txBody>
      </p:sp>
      <p:sp>
        <p:nvSpPr>
          <p:cNvPr id="3" name="Content Placeholder 2">
            <a:extLst>
              <a:ext uri="{FF2B5EF4-FFF2-40B4-BE49-F238E27FC236}">
                <a16:creationId xmlns:a16="http://schemas.microsoft.com/office/drawing/2014/main" id="{5A1130DC-4815-F745-84B2-DD4369CE1C6E}"/>
              </a:ext>
            </a:extLst>
          </p:cNvPr>
          <p:cNvSpPr>
            <a:spLocks noGrp="1"/>
          </p:cNvSpPr>
          <p:nvPr>
            <p:ph idx="1"/>
          </p:nvPr>
        </p:nvSpPr>
        <p:spPr/>
        <p:txBody>
          <a:bodyPr/>
          <a:lstStyle/>
          <a:p>
            <a:r>
              <a:rPr lang="en-US" dirty="0"/>
              <a:t>Title</a:t>
            </a:r>
          </a:p>
          <a:p>
            <a:endParaRPr lang="en-US" dirty="0"/>
          </a:p>
          <a:p>
            <a:r>
              <a:rPr lang="en-US" dirty="0"/>
              <a:t>In order to finish setting up both of these applications, your computer needs to be restarted</a:t>
            </a:r>
          </a:p>
          <a:p>
            <a:endParaRPr lang="en-US" dirty="0"/>
          </a:p>
          <a:p>
            <a:r>
              <a:rPr lang="en-US" dirty="0"/>
              <a:t>Congratulations! You have finished Chapter 1. We will now learn a little bit about how to use </a:t>
            </a:r>
            <a:r>
              <a:rPr lang="en-US" dirty="0" err="1"/>
              <a:t>VSCode</a:t>
            </a:r>
            <a:r>
              <a:rPr lang="en-US" dirty="0"/>
              <a:t> and download some packages that are useful for writing Python</a:t>
            </a:r>
          </a:p>
        </p:txBody>
      </p:sp>
    </p:spTree>
    <p:extLst>
      <p:ext uri="{BB962C8B-B14F-4D97-AF65-F5344CB8AC3E}">
        <p14:creationId xmlns:p14="http://schemas.microsoft.com/office/powerpoint/2010/main" val="19547651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429</Words>
  <Application>Microsoft Office PowerPoint</Application>
  <PresentationFormat>Widescreen</PresentationFormat>
  <Paragraphs>52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Chapter 1: Getting Started</vt:lpstr>
      <vt:lpstr>General Information</vt:lpstr>
      <vt:lpstr>Installing Python</vt:lpstr>
      <vt:lpstr>Installing Python</vt:lpstr>
      <vt:lpstr>Installing Python</vt:lpstr>
      <vt:lpstr>Installing VSCode</vt:lpstr>
      <vt:lpstr>Installing VSCode</vt:lpstr>
      <vt:lpstr>Installing VSCode</vt:lpstr>
      <vt:lpstr>Restart Your Computer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Getting Started</dc:title>
  <dc:creator>Samuel Wyss</dc:creator>
  <cp:lastModifiedBy>Samuel Wyss</cp:lastModifiedBy>
  <cp:revision>3</cp:revision>
  <dcterms:created xsi:type="dcterms:W3CDTF">2023-10-12T13:15:44Z</dcterms:created>
  <dcterms:modified xsi:type="dcterms:W3CDTF">2023-10-12T13:51:59Z</dcterms:modified>
</cp:coreProperties>
</file>