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7"/>
  </p:notesMasterIdLst>
  <p:handoutMasterIdLst>
    <p:handoutMasterId r:id="rId18"/>
  </p:handoutMasterIdLst>
  <p:sldIdLst>
    <p:sldId id="275" r:id="rId3"/>
    <p:sldId id="276" r:id="rId4"/>
    <p:sldId id="277" r:id="rId5"/>
    <p:sldId id="287" r:id="rId6"/>
    <p:sldId id="278" r:id="rId7"/>
    <p:sldId id="281" r:id="rId8"/>
    <p:sldId id="279" r:id="rId9"/>
    <p:sldId id="280" r:id="rId10"/>
    <p:sldId id="290" r:id="rId11"/>
    <p:sldId id="288" r:id="rId12"/>
    <p:sldId id="274" r:id="rId13"/>
    <p:sldId id="282" r:id="rId14"/>
    <p:sldId id="28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8" autoAdjust="0"/>
  </p:normalViewPr>
  <p:slideViewPr>
    <p:cSldViewPr snapToGrid="0">
      <p:cViewPr varScale="1">
        <p:scale>
          <a:sx n="73" d="100"/>
          <a:sy n="73" d="100"/>
        </p:scale>
        <p:origin x="618" y="84"/>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8/26/2017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8/26/2017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221416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8/26/2017</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8/26/2017</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8/26/2017</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8/26/2017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8/26/2017</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ikis.sub.uni-hamburg.de/lhn/index.php/Story_Generator_Algorithms" TargetMode="External"/><Relationship Id="rId2" Type="http://schemas.openxmlformats.org/officeDocument/2006/relationships/hyperlink" Target="https://ocs.aaai.org/Papers/Symposia/Fall/1999/FS-99-01/FS99-01-027.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5009" y="6244046"/>
            <a:ext cx="8060328" cy="461665"/>
          </a:xfrm>
          <a:prstGeom prst="rect">
            <a:avLst/>
          </a:prstGeom>
        </p:spPr>
        <p:txBody>
          <a:bodyPr wrap="square">
            <a:spAutoFit/>
          </a:bodyPr>
          <a:lstStyle/>
          <a:p>
            <a:r>
              <a:rPr lang="en-US" sz="2400" dirty="0" smtClean="0"/>
              <a:t>Under the Guidance of Dr. Hitesh Kumar Sharma</a:t>
            </a:r>
            <a:endParaRPr lang="en-US" sz="2400" dirty="0"/>
          </a:p>
        </p:txBody>
      </p:sp>
      <p:sp>
        <p:nvSpPr>
          <p:cNvPr id="3" name="Subtitle 2"/>
          <p:cNvSpPr>
            <a:spLocks noGrp="1"/>
          </p:cNvSpPr>
          <p:nvPr>
            <p:ph type="subTitle" idx="1"/>
          </p:nvPr>
        </p:nvSpPr>
        <p:spPr/>
        <p:txBody>
          <a:bodyPr/>
          <a:lstStyle/>
          <a:p>
            <a:r>
              <a:rPr lang="en-US" dirty="0" err="1" smtClean="0"/>
              <a:t>Sanyam</a:t>
            </a:r>
            <a:r>
              <a:rPr lang="en-US" dirty="0" smtClean="0"/>
              <a:t> Jain 500046658 Roll number 41</a:t>
            </a:r>
          </a:p>
          <a:p>
            <a:r>
              <a:rPr lang="en-US" dirty="0" err="1" smtClean="0"/>
              <a:t>Sonaal</a:t>
            </a:r>
            <a:r>
              <a:rPr lang="en-US" dirty="0" smtClean="0"/>
              <a:t> </a:t>
            </a:r>
            <a:r>
              <a:rPr lang="en-US" dirty="0" err="1" smtClean="0"/>
              <a:t>Kalra</a:t>
            </a:r>
            <a:r>
              <a:rPr lang="en-US" dirty="0" smtClean="0"/>
              <a:t> 500046848 </a:t>
            </a:r>
            <a:r>
              <a:rPr lang="en-US" dirty="0"/>
              <a:t>Roll number </a:t>
            </a:r>
            <a:r>
              <a:rPr lang="en-US" dirty="0" smtClean="0"/>
              <a:t>45</a:t>
            </a:r>
          </a:p>
          <a:p>
            <a:r>
              <a:rPr lang="en-US" dirty="0" err="1" smtClean="0"/>
              <a:t>Shivani</a:t>
            </a:r>
            <a:r>
              <a:rPr lang="en-US" dirty="0" smtClean="0"/>
              <a:t> </a:t>
            </a:r>
            <a:r>
              <a:rPr lang="en-US" dirty="0"/>
              <a:t>S</a:t>
            </a:r>
            <a:r>
              <a:rPr lang="en-US" dirty="0" smtClean="0"/>
              <a:t>harma 500046544 </a:t>
            </a:r>
            <a:r>
              <a:rPr lang="en-US" dirty="0"/>
              <a:t>Roll number </a:t>
            </a:r>
            <a:r>
              <a:rPr lang="en-US" dirty="0" smtClean="0"/>
              <a:t>57</a:t>
            </a:r>
          </a:p>
          <a:p>
            <a:r>
              <a:rPr lang="en-US" dirty="0" smtClean="0"/>
              <a:t>Date : August 25,2017</a:t>
            </a:r>
            <a:endParaRPr lang="en-US" dirty="0"/>
          </a:p>
        </p:txBody>
      </p:sp>
      <p:sp>
        <p:nvSpPr>
          <p:cNvPr id="2" name="Title 1"/>
          <p:cNvSpPr>
            <a:spLocks noGrp="1"/>
          </p:cNvSpPr>
          <p:nvPr>
            <p:ph type="ctrTitle"/>
          </p:nvPr>
        </p:nvSpPr>
        <p:spPr/>
        <p:txBody>
          <a:bodyPr/>
          <a:lstStyle/>
          <a:p>
            <a:r>
              <a:rPr lang="en-US" dirty="0" smtClean="0"/>
              <a:t>Automated Story Generator (in code dictionary)</a:t>
            </a:r>
            <a:endParaRPr lang="en-US" dirty="0"/>
          </a:p>
        </p:txBody>
      </p:sp>
      <p:pic>
        <p:nvPicPr>
          <p:cNvPr id="1026" name="Picture 2"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45337" y="160383"/>
            <a:ext cx="2037665" cy="88464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bwMode="auto">
          <a:xfrm>
            <a:off x="257175" y="52389"/>
            <a:ext cx="1772853" cy="992640"/>
            <a:chOff x="162" y="33"/>
            <a:chExt cx="1352" cy="757"/>
          </a:xfrm>
        </p:grpSpPr>
        <p:sp>
          <p:nvSpPr>
            <p:cNvPr id="8" name="AutoShape 4"/>
            <p:cNvSpPr>
              <a:spLocks noChangeAspect="1" noChangeArrowheads="1" noTextEdit="1"/>
            </p:cNvSpPr>
            <p:nvPr/>
          </p:nvSpPr>
          <p:spPr bwMode="auto">
            <a:xfrm>
              <a:off x="162" y="33"/>
              <a:ext cx="1352"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 y="33"/>
              <a:ext cx="1039"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patentimages.storage.googleapis.com/US8775161B1/US08775161-20140708-D000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2547" y="460931"/>
            <a:ext cx="4416424" cy="61479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4137" y="2011680"/>
            <a:ext cx="3396343" cy="2585323"/>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Procedures till now</a:t>
            </a:r>
          </a:p>
          <a:p>
            <a:pPr algn="ctr"/>
            <a:r>
              <a:rPr lang="en-US" sz="5400" dirty="0" smtClean="0">
                <a:ln w="0"/>
                <a:effectLst>
                  <a:outerShdw blurRad="38100" dist="19050" dir="2700000" algn="tl" rotWithShape="0">
                    <a:schemeClr val="dk1">
                      <a:alpha val="40000"/>
                    </a:schemeClr>
                  </a:outerShdw>
                </a:effectLst>
              </a:rPr>
              <a:t>followed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082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09600" y="660110"/>
            <a:ext cx="10972800" cy="1066800"/>
          </a:xfrm>
        </p:spPr>
        <p:txBody>
          <a:bodyPr/>
          <a:lstStyle/>
          <a:p>
            <a:r>
              <a:rPr lang="en-US" dirty="0" smtClean="0"/>
              <a:t>System Requirements: (we have)				</a:t>
            </a:r>
            <a:endParaRPr lang="en-US" dirty="0"/>
          </a:p>
        </p:txBody>
      </p:sp>
      <p:sp>
        <p:nvSpPr>
          <p:cNvPr id="9" name="Content Placeholder 2"/>
          <p:cNvSpPr>
            <a:spLocks noGrp="1"/>
          </p:cNvSpPr>
          <p:nvPr>
            <p:ph idx="1"/>
          </p:nvPr>
        </p:nvSpPr>
        <p:spPr>
          <a:xfrm>
            <a:off x="609600" y="1726910"/>
            <a:ext cx="10972800" cy="4325112"/>
          </a:xfrm>
        </p:spPr>
        <p:txBody>
          <a:bodyPr/>
          <a:lstStyle/>
          <a:p>
            <a:r>
              <a:rPr lang="en-US" dirty="0" smtClean="0"/>
              <a:t>Linux origin OS (our system is Ubuntu 16.04 LTS)</a:t>
            </a:r>
          </a:p>
          <a:p>
            <a:r>
              <a:rPr lang="en-US" dirty="0" err="1" smtClean="0"/>
              <a:t>Gcc</a:t>
            </a:r>
            <a:r>
              <a:rPr lang="en-US" dirty="0" smtClean="0"/>
              <a:t> compiler (</a:t>
            </a:r>
            <a:r>
              <a:rPr lang="en-US" dirty="0" err="1" smtClean="0"/>
              <a:t>sudo</a:t>
            </a:r>
            <a:r>
              <a:rPr lang="en-US" dirty="0" smtClean="0"/>
              <a:t> apt-get install </a:t>
            </a:r>
            <a:r>
              <a:rPr lang="en-US" dirty="0" err="1" smtClean="0"/>
              <a:t>gcc</a:t>
            </a:r>
            <a:r>
              <a:rPr lang="en-US" dirty="0" smtClean="0"/>
              <a:t>)</a:t>
            </a:r>
          </a:p>
          <a:p>
            <a:r>
              <a:rPr lang="en-US" dirty="0" smtClean="0"/>
              <a:t>Vim/vi </a:t>
            </a:r>
          </a:p>
          <a:p>
            <a:r>
              <a:rPr lang="en-US" dirty="0" err="1" smtClean="0"/>
              <a:t>Stdlib</a:t>
            </a:r>
            <a:r>
              <a:rPr lang="en-US" dirty="0" smtClean="0"/>
              <a:t>, strings and other header files</a:t>
            </a:r>
            <a:endParaRPr lang="en-US" dirty="0"/>
          </a:p>
          <a:p>
            <a:r>
              <a:rPr lang="en-US" dirty="0" smtClean="0"/>
              <a:t>And remaining basic </a:t>
            </a:r>
            <a:r>
              <a:rPr lang="en-US" dirty="0" err="1" smtClean="0"/>
              <a:t>requiements</a:t>
            </a:r>
            <a:r>
              <a:rPr lang="en-US" dirty="0"/>
              <a:t>.</a:t>
            </a:r>
            <a:endParaRPr lang="en-US" dirty="0" smtClean="0"/>
          </a:p>
        </p:txBody>
      </p:sp>
    </p:spTree>
    <p:extLst>
      <p:ext uri="{BB962C8B-B14F-4D97-AF65-F5344CB8AC3E}">
        <p14:creationId xmlns:p14="http://schemas.microsoft.com/office/powerpoint/2010/main" val="130421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hlinkClick r:id="rId2"/>
              </a:rPr>
              <a:t>https://</a:t>
            </a:r>
            <a:r>
              <a:rPr lang="en-US" dirty="0" smtClean="0">
                <a:hlinkClick r:id="rId2"/>
              </a:rPr>
              <a:t>ocs.aaai.org/Papers/Symposia/Fall/1999/FS-99-01/FS99-01-027.pdf</a:t>
            </a:r>
            <a:endParaRPr lang="en-US" dirty="0" smtClean="0"/>
          </a:p>
          <a:p>
            <a:r>
              <a:rPr lang="en-US" dirty="0">
                <a:hlinkClick r:id="rId3"/>
              </a:rPr>
              <a:t>http://</a:t>
            </a:r>
            <a:r>
              <a:rPr lang="en-US" dirty="0" smtClean="0">
                <a:hlinkClick r:id="rId3"/>
              </a:rPr>
              <a:t>wikis.sub.uni-hamburg.de/lhn/index.php/Story_Generator_Algorithms</a:t>
            </a:r>
            <a:endParaRPr lang="en-US" dirty="0" smtClean="0"/>
          </a:p>
          <a:p>
            <a:r>
              <a:rPr lang="en-US" dirty="0" smtClean="0"/>
              <a:t>Springer</a:t>
            </a:r>
            <a:endParaRPr lang="en-US" dirty="0"/>
          </a:p>
        </p:txBody>
      </p:sp>
      <p:sp>
        <p:nvSpPr>
          <p:cNvPr id="3" name="Title 2"/>
          <p:cNvSpPr>
            <a:spLocks noGrp="1"/>
          </p:cNvSpPr>
          <p:nvPr>
            <p:ph type="title"/>
          </p:nvPr>
        </p:nvSpPr>
        <p:spPr/>
        <p:txBody>
          <a:bodyPr/>
          <a:lstStyle/>
          <a:p>
            <a:r>
              <a:rPr lang="en-IN" dirty="0" smtClean="0"/>
              <a:t>References</a:t>
            </a:r>
            <a:endParaRPr lang="en-IN" dirty="0"/>
          </a:p>
        </p:txBody>
      </p:sp>
    </p:spTree>
    <p:extLst>
      <p:ext uri="{BB962C8B-B14F-4D97-AF65-F5344CB8AC3E}">
        <p14:creationId xmlns:p14="http://schemas.microsoft.com/office/powerpoint/2010/main" val="53927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Web Viewer"/>
              <p:cNvGraphicFramePr>
                <a:graphicFrameLocks noGrp="1"/>
              </p:cNvGraphicFramePr>
              <p:nvPr>
                <p:extLst>
                  <p:ext uri="{D42A27DB-BD31-4B8C-83A1-F6EECF244321}">
                    <p14:modId xmlns:p14="http://schemas.microsoft.com/office/powerpoint/2010/main" val="1106380846"/>
                  </p:ext>
                </p:extLst>
              </p:nvPr>
            </p:nvGraphicFramePr>
            <p:xfrm>
              <a:off x="0" y="0"/>
              <a:ext cx="12192000" cy="67346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Add-in 2" title="Web Viewer"/>
              <p:cNvPicPr>
                <a:picLocks noGrp="1" noRot="1" noChangeAspect="1" noMove="1" noResize="1" noEditPoints="1" noAdjustHandles="1" noChangeArrowheads="1" noChangeShapeType="1"/>
              </p:cNvPicPr>
              <p:nvPr/>
            </p:nvPicPr>
            <p:blipFill>
              <a:blip r:embed="rId3"/>
              <a:stretch>
                <a:fillRect/>
              </a:stretch>
            </p:blipFill>
            <p:spPr>
              <a:xfrm>
                <a:off x="0" y="0"/>
                <a:ext cx="12192000" cy="6734629"/>
              </a:xfrm>
              <a:prstGeom prst="rect">
                <a:avLst/>
              </a:prstGeom>
            </p:spPr>
          </p:pic>
        </mc:Fallback>
      </mc:AlternateContent>
    </p:spTree>
    <p:extLst>
      <p:ext uri="{BB962C8B-B14F-4D97-AF65-F5344CB8AC3E}">
        <p14:creationId xmlns:p14="http://schemas.microsoft.com/office/powerpoint/2010/main" val="13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
        <p:nvSpPr>
          <p:cNvPr id="107522" name="Rectangle 2"/>
          <p:cNvSpPr>
            <a:spLocks noGrp="1" noChangeArrowheads="1"/>
          </p:cNvSpPr>
          <p:nvPr>
            <p:ph type="title"/>
          </p:nvPr>
        </p:nvSpPr>
        <p:spPr/>
        <p:txBody>
          <a:bodyPr/>
          <a:lstStyle/>
          <a:p>
            <a:r>
              <a:rPr lang="en-US" dirty="0"/>
              <a:t>Questions and Answers</a:t>
            </a:r>
          </a:p>
        </p:txBody>
      </p:sp>
    </p:spTree>
    <p:extLst>
      <p:ext uri="{BB962C8B-B14F-4D97-AF65-F5344CB8AC3E}">
        <p14:creationId xmlns:p14="http://schemas.microsoft.com/office/powerpoint/2010/main" val="249442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a:t>Previous work in the field of automatic story-generation has largely neglected reader-response as an important aspect of the success of a story</a:t>
            </a:r>
            <a:r>
              <a:rPr lang="en-US" dirty="0" smtClean="0"/>
              <a:t>. The first story generator was made in 1990s, TALESPIN by Meehan written in LISP. From then it is the topic of interest in various AI and ML researchers to make a system which generates some sensible and meaningful stories. Recent work was made in 2016 using JavaScript by Stanford and CMU Pittsburgh. </a:t>
            </a:r>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p:txBody>
          <a:bodyPr/>
          <a:lstStyle/>
          <a:p>
            <a:pPr marL="109728" indent="0">
              <a:buNone/>
            </a:pPr>
            <a:r>
              <a:rPr lang="en-IN" dirty="0" smtClean="0"/>
              <a:t>The automated story generator is the basic model for the current working large scale models for plot generators on the internet. The current working of those generators collectively work on principle of SGA(story Generator Algorithms). SGAs are classified to make random stories or user suggested ones. We’ll use the former </a:t>
            </a:r>
            <a:r>
              <a:rPr lang="en-IN" dirty="0" err="1" smtClean="0"/>
              <a:t>algo</a:t>
            </a:r>
            <a:r>
              <a:rPr lang="en-IN" dirty="0" smtClean="0"/>
              <a:t>. Also the stories are more genre specific. Here, We try to generate domain specific stories. For </a:t>
            </a:r>
            <a:r>
              <a:rPr lang="en-IN" dirty="0" err="1" smtClean="0"/>
              <a:t>eg</a:t>
            </a:r>
            <a:r>
              <a:rPr lang="en-IN" dirty="0" smtClean="0"/>
              <a:t> : Horror, Romantic etc.</a:t>
            </a:r>
            <a:endParaRPr lang="en-IN" dirty="0"/>
          </a:p>
        </p:txBody>
      </p:sp>
    </p:spTree>
    <p:extLst>
      <p:ext uri="{BB962C8B-B14F-4D97-AF65-F5344CB8AC3E}">
        <p14:creationId xmlns:p14="http://schemas.microsoft.com/office/powerpoint/2010/main" val="1663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09728" indent="0">
              <a:buNone/>
            </a:pPr>
            <a:r>
              <a:rPr lang="en-US" dirty="0" smtClean="0"/>
              <a:t>So, We try to make our Generator more Genre specific and precise, ASG also randomize each plot so that the user will not get the same content again and again. </a:t>
            </a:r>
            <a:endParaRPr lang="en-US" dirty="0"/>
          </a:p>
          <a:p>
            <a:pPr marL="109728" indent="0">
              <a:buNone/>
            </a:pPr>
            <a:r>
              <a:rPr lang="en-US" dirty="0"/>
              <a:t>So to approach an accounting of general </a:t>
            </a:r>
            <a:r>
              <a:rPr lang="en-US" dirty="0" err="1"/>
              <a:t>storiness</a:t>
            </a:r>
            <a:r>
              <a:rPr lang="en-US" dirty="0"/>
              <a:t>, it seems useful to focus on the point of interaction between story and reader, to consider what a story does to a reader, rather than its intrinsic structure or content</a:t>
            </a:r>
            <a:r>
              <a:rPr lang="en-US" dirty="0" smtClean="0"/>
              <a:t>.</a:t>
            </a:r>
          </a:p>
          <a:p>
            <a:pPr marL="109728" indent="0">
              <a:buNone/>
            </a:pPr>
            <a:r>
              <a:rPr lang="en-US" dirty="0"/>
              <a:t>The product of generation is a logical representation of the plot of a story, composed of a sequence of logical assertions about events and characters within the story-world.</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86095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609600" y="2249425"/>
            <a:ext cx="11120846" cy="4341875"/>
          </a:xfrm>
        </p:spPr>
        <p:txBody>
          <a:bodyPr/>
          <a:lstStyle/>
          <a:p>
            <a:pPr marL="566928" indent="-457200">
              <a:buAutoNum type="arabicPeriod"/>
            </a:pPr>
            <a:r>
              <a:rPr lang="en-US" dirty="0" smtClean="0"/>
              <a:t>Thinking about some stories and mind but not able to make or complete it</a:t>
            </a:r>
          </a:p>
          <a:p>
            <a:pPr marL="566928" indent="-457200">
              <a:buAutoNum type="arabicPeriod"/>
            </a:pPr>
            <a:r>
              <a:rPr lang="en-US" dirty="0" smtClean="0"/>
              <a:t>Making any random content or write any content just by having keywords is not easy</a:t>
            </a:r>
          </a:p>
          <a:p>
            <a:pPr marL="566928" indent="-457200">
              <a:buAutoNum type="arabicPeriod"/>
            </a:pPr>
            <a:r>
              <a:rPr lang="en-US" dirty="0" smtClean="0"/>
              <a:t>Content generation automatically is very </a:t>
            </a:r>
            <a:r>
              <a:rPr lang="en-US" dirty="0" err="1" smtClean="0"/>
              <a:t>diffuicult</a:t>
            </a:r>
            <a:r>
              <a:rPr lang="en-US" dirty="0" smtClean="0"/>
              <a:t> and always been very hot topic since 60s.</a:t>
            </a:r>
          </a:p>
          <a:p>
            <a:pPr marL="566928" indent="-457200">
              <a:buAutoNum type="arabicPeriod"/>
            </a:pPr>
            <a:r>
              <a:rPr lang="en-US" dirty="0" smtClean="0"/>
              <a:t>Having only the keywords and generate any random plot is not easy</a:t>
            </a:r>
          </a:p>
          <a:p>
            <a:pPr marL="566928" indent="-457200">
              <a:buAutoNum type="arabicPeriod"/>
            </a:pPr>
            <a:r>
              <a:rPr lang="en-US" dirty="0" smtClean="0"/>
              <a:t>Writing papers , genre specific content , Narrating, Natural language generation are major aspects of AI.</a:t>
            </a:r>
            <a:endParaRPr lang="en-US" dirty="0"/>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419043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a:t>
            </a:r>
            <a:endParaRPr lang="en-US" dirty="0"/>
          </a:p>
        </p:txBody>
      </p:sp>
      <p:sp>
        <p:nvSpPr>
          <p:cNvPr id="3" name="Content Placeholder 2"/>
          <p:cNvSpPr>
            <a:spLocks noGrp="1"/>
          </p:cNvSpPr>
          <p:nvPr>
            <p:ph idx="1"/>
          </p:nvPr>
        </p:nvSpPr>
        <p:spPr/>
        <p:txBody>
          <a:bodyPr/>
          <a:lstStyle/>
          <a:p>
            <a:pPr marL="109728" indent="0">
              <a:buNone/>
            </a:pPr>
            <a:r>
              <a:rPr lang="en-US" dirty="0"/>
              <a:t>A story generator or plot generator is a tool that generates basic narratives or plot ideas. The generator could be in the form of a computer program, a chart with multiple columns, a book composed of panels that flip independently of one another, or a set of several adjacent reels that spin independently of one another, allowing a user to select elements of a narrative plot. The tool may allow the user to select elements for the narrative, or it may combine them randomly, a specific variation known as a random plot generator. Such tools can be created for virtually any genre, although they tend to produce formulaic and hackneyed situations.</a:t>
            </a:r>
            <a:endParaRPr lang="en-IN" dirty="0"/>
          </a:p>
        </p:txBody>
      </p:sp>
    </p:spTree>
    <p:extLst>
      <p:ext uri="{BB962C8B-B14F-4D97-AF65-F5344CB8AC3E}">
        <p14:creationId xmlns:p14="http://schemas.microsoft.com/office/powerpoint/2010/main" val="253759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48532"/>
            <a:ext cx="10972800" cy="4325112"/>
          </a:xfrm>
        </p:spPr>
        <p:txBody>
          <a:bodyPr/>
          <a:lstStyle/>
          <a:p>
            <a:pPr marL="109728" indent="0">
              <a:buNone/>
            </a:pPr>
            <a:r>
              <a:rPr lang="en-US" dirty="0" smtClean="0"/>
              <a:t>Objective is to make a Automated story generator using some predefines </a:t>
            </a:r>
            <a:r>
              <a:rPr lang="en-US" dirty="0" err="1" smtClean="0"/>
              <a:t>Subject+verb+object</a:t>
            </a:r>
            <a:r>
              <a:rPr lang="en-US" dirty="0" smtClean="0"/>
              <a:t>. The mathematics of English sentence is the grammar. We try to make our program learn for the Grammar syntaxes for some genre specific generation. User may or may not need to give genre for this automation. </a:t>
            </a:r>
          </a:p>
          <a:p>
            <a:pPr marL="109728" indent="0">
              <a:buNone/>
            </a:pPr>
            <a:r>
              <a:rPr lang="en-US" dirty="0" smtClean="0"/>
              <a:t>Objective is to produce original and random content each time. And in very less time. Also it is very first try to make ASG using C language, need to embed several libraries available for word parsing, word </a:t>
            </a:r>
            <a:r>
              <a:rPr lang="en-US" dirty="0" err="1" smtClean="0"/>
              <a:t>predictions,grammar</a:t>
            </a:r>
            <a:r>
              <a:rPr lang="en-US" dirty="0" smtClean="0"/>
              <a:t> libraries, word base etc.</a:t>
            </a:r>
            <a:endParaRPr lang="en-US" dirty="0"/>
          </a:p>
        </p:txBody>
      </p:sp>
      <p:sp>
        <p:nvSpPr>
          <p:cNvPr id="2" name="Title 1"/>
          <p:cNvSpPr>
            <a:spLocks noGrp="1"/>
          </p:cNvSpPr>
          <p:nvPr>
            <p:ph type="title"/>
          </p:nvPr>
        </p:nvSpPr>
        <p:spPr>
          <a:xfrm>
            <a:off x="609600" y="803366"/>
            <a:ext cx="10972800" cy="1066800"/>
          </a:xfrm>
        </p:spPr>
        <p:txBody>
          <a:bodyPr/>
          <a:lstStyle/>
          <a:p>
            <a:r>
              <a:rPr lang="en-US" dirty="0" smtClean="0"/>
              <a:t>Objective</a:t>
            </a:r>
            <a:endParaRPr lang="en-US" dirty="0"/>
          </a:p>
        </p:txBody>
      </p:sp>
    </p:spTree>
    <p:extLst>
      <p:ext uri="{BB962C8B-B14F-4D97-AF65-F5344CB8AC3E}">
        <p14:creationId xmlns:p14="http://schemas.microsoft.com/office/powerpoint/2010/main" val="42537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smtClean="0"/>
              <a:t>Existing versions of ASG work on principle of the word data sets, story sets. Our program workflow:</a:t>
            </a:r>
          </a:p>
          <a:p>
            <a:pPr marL="109728" indent="0">
              <a:buNone/>
            </a:pPr>
            <a:r>
              <a:rPr lang="en-US" dirty="0" smtClean="0"/>
              <a:t>-program will be trained for the keywords, subjects , objects and all real world entities.</a:t>
            </a:r>
          </a:p>
          <a:p>
            <a:pPr marL="109728" indent="0">
              <a:buNone/>
            </a:pPr>
            <a:r>
              <a:rPr lang="en-US" dirty="0" smtClean="0"/>
              <a:t>-Those keywords are coded such that it makes fresh, real and original content every time.</a:t>
            </a:r>
          </a:p>
          <a:p>
            <a:pPr marL="109728" indent="0">
              <a:buNone/>
            </a:pPr>
            <a:r>
              <a:rPr lang="en-US" dirty="0" smtClean="0"/>
              <a:t>-Several algorithms for making random generations, string related algorithms, time calculation algorithms </a:t>
            </a:r>
            <a:r>
              <a:rPr lang="en-US" dirty="0" err="1" smtClean="0"/>
              <a:t>etc</a:t>
            </a:r>
            <a:r>
              <a:rPr lang="en-US" dirty="0" smtClean="0"/>
              <a:t> will be used for making our program more efficient each time of use.</a:t>
            </a:r>
          </a:p>
        </p:txBody>
      </p:sp>
      <p:sp>
        <p:nvSpPr>
          <p:cNvPr id="2" name="Title 1"/>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51304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209" y="239323"/>
            <a:ext cx="3029631" cy="6520564"/>
          </a:xfrm>
          <a:prstGeom prst="rect">
            <a:avLst/>
          </a:prstGeom>
        </p:spPr>
      </p:pic>
      <p:sp>
        <p:nvSpPr>
          <p:cNvPr id="5" name="Rectangle 4"/>
          <p:cNvSpPr/>
          <p:nvPr/>
        </p:nvSpPr>
        <p:spPr>
          <a:xfrm>
            <a:off x="365101" y="2418695"/>
            <a:ext cx="430335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Our Procedure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3415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30A21527-E518-40FC-9D97-F5EF7090DBFE}">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www.drassignment.com/auto-writer.html&quot;,&quot;values&quot;:{},&quot;data&quot;:{&quot;uri&quot;:&quot;www.drassignment.com/auto-writer.html&quot;},&quot;secure&quot;:false}],&quot;name&quot;:&quot;www.drassignment.com/auto-writer.html&quot;,&quot;timeline&quot;:null,&quot;analytics&quot;:null},&quot;hostVersion&quot;:{&quot;major&quot;:0,&quot;minor&quot;:1}}"/>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752</Words>
  <Application>Microsoft Office PowerPoint</Application>
  <PresentationFormat>Widescreen</PresentationFormat>
  <Paragraphs>46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Georgia</vt:lpstr>
      <vt:lpstr>Wingdings 2</vt:lpstr>
      <vt:lpstr>Sales strategy  proposal presentation</vt:lpstr>
      <vt:lpstr>Automated Story Generator (in code dictionary)</vt:lpstr>
      <vt:lpstr>Abstract</vt:lpstr>
      <vt:lpstr>Introduction</vt:lpstr>
      <vt:lpstr>Introduction</vt:lpstr>
      <vt:lpstr>Problem statement</vt:lpstr>
      <vt:lpstr>Literature</vt:lpstr>
      <vt:lpstr>Objective</vt:lpstr>
      <vt:lpstr>Methodology</vt:lpstr>
      <vt:lpstr>PowerPoint Presentation</vt:lpstr>
      <vt:lpstr>PowerPoint Presentation</vt:lpstr>
      <vt:lpstr>System Requirements: (we have)    </vt:lpstr>
      <vt:lpstr>References</vt:lpstr>
      <vt:lpstr>PowerPoint Presentation</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2017-08-25T12:45:01Z</dcterms:created>
  <dcterms:modified xsi:type="dcterms:W3CDTF">2017-08-26T04:21:23Z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