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6"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30" name="PlaceHolder 2"/>
          <p:cNvSpPr>
            <a:spLocks noGrp="1"/>
          </p:cNvSpPr>
          <p:nvPr>
            <p:ph type="body"/>
          </p:nvPr>
        </p:nvSpPr>
        <p:spPr>
          <a:xfrm>
            <a:off x="457200" y="1600200"/>
            <a:ext cx="822924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31" name="PlaceHolder 3"/>
          <p:cNvSpPr>
            <a:spLocks noGrp="1"/>
          </p:cNvSpPr>
          <p:nvPr>
            <p:ph type="body"/>
          </p:nvPr>
        </p:nvSpPr>
        <p:spPr>
          <a:xfrm>
            <a:off x="457200" y="4147560"/>
            <a:ext cx="822924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33" name="PlaceHolder 2"/>
          <p:cNvSpPr>
            <a:spLocks noGrp="1"/>
          </p:cNvSpPr>
          <p:nvPr>
            <p:ph type="body"/>
          </p:nvPr>
        </p:nvSpPr>
        <p:spPr>
          <a:xfrm>
            <a:off x="45720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34" name="PlaceHolder 3"/>
          <p:cNvSpPr>
            <a:spLocks noGrp="1"/>
          </p:cNvSpPr>
          <p:nvPr>
            <p:ph type="body"/>
          </p:nvPr>
        </p:nvSpPr>
        <p:spPr>
          <a:xfrm>
            <a:off x="467424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35" name="PlaceHolder 4"/>
          <p:cNvSpPr>
            <a:spLocks noGrp="1"/>
          </p:cNvSpPr>
          <p:nvPr>
            <p:ph type="body"/>
          </p:nvPr>
        </p:nvSpPr>
        <p:spPr>
          <a:xfrm>
            <a:off x="467424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36" name="PlaceHolder 5"/>
          <p:cNvSpPr>
            <a:spLocks noGrp="1"/>
          </p:cNvSpPr>
          <p:nvPr>
            <p:ph type="body"/>
          </p:nvPr>
        </p:nvSpPr>
        <p:spPr>
          <a:xfrm>
            <a:off x="45720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38" name="PlaceHolder 2"/>
          <p:cNvSpPr>
            <a:spLocks noGrp="1"/>
          </p:cNvSpPr>
          <p:nvPr>
            <p:ph type="body"/>
          </p:nvPr>
        </p:nvSpPr>
        <p:spPr>
          <a:xfrm>
            <a:off x="457200" y="1600200"/>
            <a:ext cx="822924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39" name="PlaceHolder 3"/>
          <p:cNvSpPr>
            <a:spLocks noGrp="1"/>
          </p:cNvSpPr>
          <p:nvPr>
            <p:ph type="body"/>
          </p:nvPr>
        </p:nvSpPr>
        <p:spPr>
          <a:xfrm>
            <a:off x="457200" y="1600200"/>
            <a:ext cx="822924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pic>
        <p:nvPicPr>
          <p:cNvPr id="40" name="Picture 39"/>
          <p:cNvPicPr/>
          <p:nvPr/>
        </p:nvPicPr>
        <p:blipFill>
          <a:blip r:embed="rId2"/>
          <a:stretch/>
        </p:blipFill>
        <p:spPr>
          <a:xfrm>
            <a:off x="1515600" y="1600200"/>
            <a:ext cx="6111720" cy="4876560"/>
          </a:xfrm>
          <a:prstGeom prst="rect">
            <a:avLst/>
          </a:prstGeom>
          <a:ln>
            <a:noFill/>
          </a:ln>
        </p:spPr>
      </p:pic>
      <p:pic>
        <p:nvPicPr>
          <p:cNvPr id="41" name="Picture 40"/>
          <p:cNvPicPr/>
          <p:nvPr/>
        </p:nvPicPr>
        <p:blipFill>
          <a:blip r:embed="rId2"/>
          <a:stretch/>
        </p:blipFill>
        <p:spPr>
          <a:xfrm>
            <a:off x="1515600" y="1600200"/>
            <a:ext cx="6111720" cy="4876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50" name="PlaceHolder 2"/>
          <p:cNvSpPr>
            <a:spLocks noGrp="1"/>
          </p:cNvSpPr>
          <p:nvPr>
            <p:ph type="subTitle"/>
          </p:nvPr>
        </p:nvSpPr>
        <p:spPr>
          <a:xfrm>
            <a:off x="457200" y="1600200"/>
            <a:ext cx="8229240" cy="4876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52" name="PlaceHolder 2"/>
          <p:cNvSpPr>
            <a:spLocks noGrp="1"/>
          </p:cNvSpPr>
          <p:nvPr>
            <p:ph type="body"/>
          </p:nvPr>
        </p:nvSpPr>
        <p:spPr>
          <a:xfrm>
            <a:off x="457200" y="1600200"/>
            <a:ext cx="822924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54" name="PlaceHolder 2"/>
          <p:cNvSpPr>
            <a:spLocks noGrp="1"/>
          </p:cNvSpPr>
          <p:nvPr>
            <p:ph type="body"/>
          </p:nvPr>
        </p:nvSpPr>
        <p:spPr>
          <a:xfrm>
            <a:off x="45720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55" name="PlaceHolder 3"/>
          <p:cNvSpPr>
            <a:spLocks noGrp="1"/>
          </p:cNvSpPr>
          <p:nvPr>
            <p:ph type="body"/>
          </p:nvPr>
        </p:nvSpPr>
        <p:spPr>
          <a:xfrm>
            <a:off x="467424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533520"/>
            <a:ext cx="8229240" cy="45921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59" name="PlaceHolder 2"/>
          <p:cNvSpPr>
            <a:spLocks noGrp="1"/>
          </p:cNvSpPr>
          <p:nvPr>
            <p:ph type="body"/>
          </p:nvPr>
        </p:nvSpPr>
        <p:spPr>
          <a:xfrm>
            <a:off x="45720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60" name="PlaceHolder 3"/>
          <p:cNvSpPr>
            <a:spLocks noGrp="1"/>
          </p:cNvSpPr>
          <p:nvPr>
            <p:ph type="body"/>
          </p:nvPr>
        </p:nvSpPr>
        <p:spPr>
          <a:xfrm>
            <a:off x="45720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61" name="PlaceHolder 4"/>
          <p:cNvSpPr>
            <a:spLocks noGrp="1"/>
          </p:cNvSpPr>
          <p:nvPr>
            <p:ph type="body"/>
          </p:nvPr>
        </p:nvSpPr>
        <p:spPr>
          <a:xfrm>
            <a:off x="467424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9" name="PlaceHolder 2"/>
          <p:cNvSpPr>
            <a:spLocks noGrp="1"/>
          </p:cNvSpPr>
          <p:nvPr>
            <p:ph type="subTitle"/>
          </p:nvPr>
        </p:nvSpPr>
        <p:spPr>
          <a:xfrm>
            <a:off x="457200" y="1600200"/>
            <a:ext cx="8229240" cy="4876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63" name="PlaceHolder 2"/>
          <p:cNvSpPr>
            <a:spLocks noGrp="1"/>
          </p:cNvSpPr>
          <p:nvPr>
            <p:ph type="body"/>
          </p:nvPr>
        </p:nvSpPr>
        <p:spPr>
          <a:xfrm>
            <a:off x="45720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64" name="PlaceHolder 3"/>
          <p:cNvSpPr>
            <a:spLocks noGrp="1"/>
          </p:cNvSpPr>
          <p:nvPr>
            <p:ph type="body"/>
          </p:nvPr>
        </p:nvSpPr>
        <p:spPr>
          <a:xfrm>
            <a:off x="467424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65" name="PlaceHolder 4"/>
          <p:cNvSpPr>
            <a:spLocks noGrp="1"/>
          </p:cNvSpPr>
          <p:nvPr>
            <p:ph type="body"/>
          </p:nvPr>
        </p:nvSpPr>
        <p:spPr>
          <a:xfrm>
            <a:off x="467424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67" name="PlaceHolder 2"/>
          <p:cNvSpPr>
            <a:spLocks noGrp="1"/>
          </p:cNvSpPr>
          <p:nvPr>
            <p:ph type="body"/>
          </p:nvPr>
        </p:nvSpPr>
        <p:spPr>
          <a:xfrm>
            <a:off x="45720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68" name="PlaceHolder 3"/>
          <p:cNvSpPr>
            <a:spLocks noGrp="1"/>
          </p:cNvSpPr>
          <p:nvPr>
            <p:ph type="body"/>
          </p:nvPr>
        </p:nvSpPr>
        <p:spPr>
          <a:xfrm>
            <a:off x="467424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69" name="PlaceHolder 4"/>
          <p:cNvSpPr>
            <a:spLocks noGrp="1"/>
          </p:cNvSpPr>
          <p:nvPr>
            <p:ph type="body"/>
          </p:nvPr>
        </p:nvSpPr>
        <p:spPr>
          <a:xfrm>
            <a:off x="457200" y="4147560"/>
            <a:ext cx="822924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71" name="PlaceHolder 2"/>
          <p:cNvSpPr>
            <a:spLocks noGrp="1"/>
          </p:cNvSpPr>
          <p:nvPr>
            <p:ph type="body"/>
          </p:nvPr>
        </p:nvSpPr>
        <p:spPr>
          <a:xfrm>
            <a:off x="457200" y="1600200"/>
            <a:ext cx="822924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72" name="PlaceHolder 3"/>
          <p:cNvSpPr>
            <a:spLocks noGrp="1"/>
          </p:cNvSpPr>
          <p:nvPr>
            <p:ph type="body"/>
          </p:nvPr>
        </p:nvSpPr>
        <p:spPr>
          <a:xfrm>
            <a:off x="457200" y="4147560"/>
            <a:ext cx="822924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74" name="PlaceHolder 2"/>
          <p:cNvSpPr>
            <a:spLocks noGrp="1"/>
          </p:cNvSpPr>
          <p:nvPr>
            <p:ph type="body"/>
          </p:nvPr>
        </p:nvSpPr>
        <p:spPr>
          <a:xfrm>
            <a:off x="45720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75" name="PlaceHolder 3"/>
          <p:cNvSpPr>
            <a:spLocks noGrp="1"/>
          </p:cNvSpPr>
          <p:nvPr>
            <p:ph type="body"/>
          </p:nvPr>
        </p:nvSpPr>
        <p:spPr>
          <a:xfrm>
            <a:off x="467424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76" name="PlaceHolder 4"/>
          <p:cNvSpPr>
            <a:spLocks noGrp="1"/>
          </p:cNvSpPr>
          <p:nvPr>
            <p:ph type="body"/>
          </p:nvPr>
        </p:nvSpPr>
        <p:spPr>
          <a:xfrm>
            <a:off x="467424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77" name="PlaceHolder 5"/>
          <p:cNvSpPr>
            <a:spLocks noGrp="1"/>
          </p:cNvSpPr>
          <p:nvPr>
            <p:ph type="body"/>
          </p:nvPr>
        </p:nvSpPr>
        <p:spPr>
          <a:xfrm>
            <a:off x="45720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79" name="PlaceHolder 2"/>
          <p:cNvSpPr>
            <a:spLocks noGrp="1"/>
          </p:cNvSpPr>
          <p:nvPr>
            <p:ph type="body"/>
          </p:nvPr>
        </p:nvSpPr>
        <p:spPr>
          <a:xfrm>
            <a:off x="457200" y="1600200"/>
            <a:ext cx="822924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80" name="PlaceHolder 3"/>
          <p:cNvSpPr>
            <a:spLocks noGrp="1"/>
          </p:cNvSpPr>
          <p:nvPr>
            <p:ph type="body"/>
          </p:nvPr>
        </p:nvSpPr>
        <p:spPr>
          <a:xfrm>
            <a:off x="457200" y="1600200"/>
            <a:ext cx="822924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pic>
        <p:nvPicPr>
          <p:cNvPr id="81" name="Picture 80"/>
          <p:cNvPicPr/>
          <p:nvPr/>
        </p:nvPicPr>
        <p:blipFill>
          <a:blip r:embed="rId2"/>
          <a:stretch/>
        </p:blipFill>
        <p:spPr>
          <a:xfrm>
            <a:off x="1515600" y="1600200"/>
            <a:ext cx="6111720" cy="4876560"/>
          </a:xfrm>
          <a:prstGeom prst="rect">
            <a:avLst/>
          </a:prstGeom>
          <a:ln>
            <a:noFill/>
          </a:ln>
        </p:spPr>
      </p:pic>
      <p:pic>
        <p:nvPicPr>
          <p:cNvPr id="82" name="Picture 81"/>
          <p:cNvPicPr/>
          <p:nvPr/>
        </p:nvPicPr>
        <p:blipFill>
          <a:blip r:embed="rId2"/>
          <a:stretch/>
        </p:blipFill>
        <p:spPr>
          <a:xfrm>
            <a:off x="1515600" y="1600200"/>
            <a:ext cx="6111720" cy="4876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11" name="PlaceHolder 2"/>
          <p:cNvSpPr>
            <a:spLocks noGrp="1"/>
          </p:cNvSpPr>
          <p:nvPr>
            <p:ph type="body"/>
          </p:nvPr>
        </p:nvSpPr>
        <p:spPr>
          <a:xfrm>
            <a:off x="457200" y="1600200"/>
            <a:ext cx="822924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13" name="PlaceHolder 2"/>
          <p:cNvSpPr>
            <a:spLocks noGrp="1"/>
          </p:cNvSpPr>
          <p:nvPr>
            <p:ph type="body"/>
          </p:nvPr>
        </p:nvSpPr>
        <p:spPr>
          <a:xfrm>
            <a:off x="45720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14" name="PlaceHolder 3"/>
          <p:cNvSpPr>
            <a:spLocks noGrp="1"/>
          </p:cNvSpPr>
          <p:nvPr>
            <p:ph type="body"/>
          </p:nvPr>
        </p:nvSpPr>
        <p:spPr>
          <a:xfrm>
            <a:off x="467424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1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18" name="PlaceHolder 2"/>
          <p:cNvSpPr>
            <a:spLocks noGrp="1"/>
          </p:cNvSpPr>
          <p:nvPr>
            <p:ph type="body"/>
          </p:nvPr>
        </p:nvSpPr>
        <p:spPr>
          <a:xfrm>
            <a:off x="45720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19" name="PlaceHolder 3"/>
          <p:cNvSpPr>
            <a:spLocks noGrp="1"/>
          </p:cNvSpPr>
          <p:nvPr>
            <p:ph type="body"/>
          </p:nvPr>
        </p:nvSpPr>
        <p:spPr>
          <a:xfrm>
            <a:off x="45720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20" name="PlaceHolder 4"/>
          <p:cNvSpPr>
            <a:spLocks noGrp="1"/>
          </p:cNvSpPr>
          <p:nvPr>
            <p:ph type="body"/>
          </p:nvPr>
        </p:nvSpPr>
        <p:spPr>
          <a:xfrm>
            <a:off x="467424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22" name="PlaceHolder 2"/>
          <p:cNvSpPr>
            <a:spLocks noGrp="1"/>
          </p:cNvSpPr>
          <p:nvPr>
            <p:ph type="body"/>
          </p:nvPr>
        </p:nvSpPr>
        <p:spPr>
          <a:xfrm>
            <a:off x="457200" y="1600200"/>
            <a:ext cx="4015800" cy="48765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23" name="PlaceHolder 3"/>
          <p:cNvSpPr>
            <a:spLocks noGrp="1"/>
          </p:cNvSpPr>
          <p:nvPr>
            <p:ph type="body"/>
          </p:nvPr>
        </p:nvSpPr>
        <p:spPr>
          <a:xfrm>
            <a:off x="467424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24" name="PlaceHolder 4"/>
          <p:cNvSpPr>
            <a:spLocks noGrp="1"/>
          </p:cNvSpPr>
          <p:nvPr>
            <p:ph type="body"/>
          </p:nvPr>
        </p:nvSpPr>
        <p:spPr>
          <a:xfrm>
            <a:off x="4674240" y="414756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360"/>
          </a:xfrm>
          <a:prstGeom prst="rect">
            <a:avLst/>
          </a:prstGeom>
        </p:spPr>
        <p:txBody>
          <a:bodyPr lIns="0" tIns="0" rIns="0" bIns="0" anchor="ctr"/>
          <a:lstStyle/>
          <a:p>
            <a:endParaRPr lang="en-US" sz="1800" b="0" strike="noStrike" spc="-1">
              <a:solidFill>
                <a:srgbClr val="292934"/>
              </a:solidFill>
              <a:uFill>
                <a:solidFill>
                  <a:srgbClr val="FFFFFF"/>
                </a:solidFill>
              </a:uFill>
              <a:latin typeface="Arial"/>
            </a:endParaRPr>
          </a:p>
        </p:txBody>
      </p:sp>
      <p:sp>
        <p:nvSpPr>
          <p:cNvPr id="26" name="PlaceHolder 2"/>
          <p:cNvSpPr>
            <a:spLocks noGrp="1"/>
          </p:cNvSpPr>
          <p:nvPr>
            <p:ph type="body"/>
          </p:nvPr>
        </p:nvSpPr>
        <p:spPr>
          <a:xfrm>
            <a:off x="45720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27" name="PlaceHolder 3"/>
          <p:cNvSpPr>
            <a:spLocks noGrp="1"/>
          </p:cNvSpPr>
          <p:nvPr>
            <p:ph type="body"/>
          </p:nvPr>
        </p:nvSpPr>
        <p:spPr>
          <a:xfrm>
            <a:off x="4674240" y="1600200"/>
            <a:ext cx="401580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
        <p:nvSpPr>
          <p:cNvPr id="28" name="PlaceHolder 4"/>
          <p:cNvSpPr>
            <a:spLocks noGrp="1"/>
          </p:cNvSpPr>
          <p:nvPr>
            <p:ph type="body"/>
          </p:nvPr>
        </p:nvSpPr>
        <p:spPr>
          <a:xfrm>
            <a:off x="457200" y="4147560"/>
            <a:ext cx="8229240" cy="2325960"/>
          </a:xfrm>
          <a:prstGeom prst="rect">
            <a:avLst/>
          </a:prstGeom>
        </p:spPr>
        <p:txBody>
          <a:bodyPr lIns="0" tIns="0" rIns="0" bIns="0"/>
          <a:lstStyle/>
          <a:p>
            <a:endParaRPr lang="en-US" sz="2400" b="0" strike="noStrike" spc="-1">
              <a:solidFill>
                <a:srgbClr val="292934"/>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800" y="1371600"/>
            <a:ext cx="7848360" cy="1926720"/>
          </a:xfrm>
          <a:prstGeom prst="rect">
            <a:avLst/>
          </a:prstGeom>
        </p:spPr>
        <p:txBody>
          <a:bodyPr anchor="b"/>
          <a:lstStyle/>
          <a:p>
            <a:pPr>
              <a:lnSpc>
                <a:spcPct val="100000"/>
              </a:lnSpc>
            </a:pPr>
            <a:r>
              <a:rPr lang="en-US" sz="5400" b="0" strike="noStrike" cap="all" spc="-97">
                <a:solidFill>
                  <a:srgbClr val="D2533C"/>
                </a:solidFill>
                <a:uFill>
                  <a:solidFill>
                    <a:srgbClr val="FFFFFF"/>
                  </a:solidFill>
                </a:uFill>
                <a:latin typeface="Arial"/>
              </a:rPr>
              <a:t>Click to edit Master title style</a:t>
            </a:r>
            <a:endParaRPr lang="en-US" sz="1800" b="0" strike="noStrike" spc="-1">
              <a:solidFill>
                <a:srgbClr val="292934"/>
              </a:solidFill>
              <a:uFill>
                <a:solidFill>
                  <a:srgbClr val="FFFFFF"/>
                </a:solidFill>
              </a:uFill>
              <a:latin typeface="Arial"/>
            </a:endParaRPr>
          </a:p>
        </p:txBody>
      </p:sp>
      <p:sp>
        <p:nvSpPr>
          <p:cNvPr id="3" name="PlaceHolder 4"/>
          <p:cNvSpPr>
            <a:spLocks noGrp="1"/>
          </p:cNvSpPr>
          <p:nvPr>
            <p:ph type="dt"/>
          </p:nvPr>
        </p:nvSpPr>
        <p:spPr>
          <a:xfrm>
            <a:off x="457200" y="18360"/>
            <a:ext cx="2895120" cy="328680"/>
          </a:xfrm>
          <a:prstGeom prst="rect">
            <a:avLst/>
          </a:prstGeom>
        </p:spPr>
        <p:txBody>
          <a:bodyPr anchor="ctr"/>
          <a:lstStyle/>
          <a:p>
            <a:pPr>
              <a:lnSpc>
                <a:spcPct val="100000"/>
              </a:lnSpc>
            </a:pPr>
            <a:r>
              <a:rPr lang="en-IN" sz="1200" b="0" strike="noStrike" spc="-1">
                <a:solidFill>
                  <a:srgbClr val="FFFFFF"/>
                </a:solidFill>
                <a:uFill>
                  <a:solidFill>
                    <a:srgbClr val="FFFFFF"/>
                  </a:solidFill>
                </a:uFill>
                <a:latin typeface="Arial"/>
              </a:rPr>
              <a:t>08/11/17</a:t>
            </a:r>
            <a:endParaRPr lang="en-IN" sz="1400" b="0" strike="noStrike" spc="-1">
              <a:solidFill>
                <a:srgbClr val="000000"/>
              </a:solidFill>
              <a:uFill>
                <a:solidFill>
                  <a:srgbClr val="FFFFFF"/>
                </a:solidFill>
              </a:uFill>
              <a:latin typeface="Times New Roman"/>
            </a:endParaRPr>
          </a:p>
        </p:txBody>
      </p:sp>
      <p:sp>
        <p:nvSpPr>
          <p:cNvPr id="4" name="PlaceHolder 5"/>
          <p:cNvSpPr>
            <a:spLocks noGrp="1"/>
          </p:cNvSpPr>
          <p:nvPr>
            <p:ph type="ftr"/>
          </p:nvPr>
        </p:nvSpPr>
        <p:spPr>
          <a:xfrm>
            <a:off x="3429000" y="18360"/>
            <a:ext cx="4114440" cy="328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5" name="PlaceHolder 6"/>
          <p:cNvSpPr>
            <a:spLocks noGrp="1"/>
          </p:cNvSpPr>
          <p:nvPr>
            <p:ph type="sldNum"/>
          </p:nvPr>
        </p:nvSpPr>
        <p:spPr>
          <a:xfrm>
            <a:off x="7620120" y="18360"/>
            <a:ext cx="1066320" cy="328680"/>
          </a:xfrm>
          <a:prstGeom prst="rect">
            <a:avLst/>
          </a:prstGeom>
        </p:spPr>
        <p:txBody>
          <a:bodyPr anchor="ctr"/>
          <a:lstStyle/>
          <a:p>
            <a:pPr>
              <a:lnSpc>
                <a:spcPct val="100000"/>
              </a:lnSpc>
            </a:pPr>
            <a:fld id="{71F4E10A-9ED6-4865-9F81-5EEC8E09171A}" type="slidenum">
              <a:rPr lang="en-IN" sz="1400" b="1" strike="noStrike" spc="-1">
                <a:solidFill>
                  <a:srgbClr val="FFFFFF"/>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
        <p:nvSpPr>
          <p:cNvPr id="6" name="Line 7"/>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7" name="PlaceHolder 8"/>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292934"/>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292934"/>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600" b="0" strike="noStrike" spc="-1">
                <a:solidFill>
                  <a:srgbClr val="292934"/>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400" b="0" strike="noStrike" spc="-1">
                <a:solidFill>
                  <a:srgbClr val="292934"/>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292934"/>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292934"/>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292934"/>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PlaceHolder 3"/>
          <p:cNvSpPr>
            <a:spLocks noGrp="1"/>
          </p:cNvSpPr>
          <p:nvPr>
            <p:ph type="title"/>
          </p:nvPr>
        </p:nvSpPr>
        <p:spPr>
          <a:xfrm>
            <a:off x="457200" y="533520"/>
            <a:ext cx="8229240" cy="990360"/>
          </a:xfrm>
          <a:prstGeom prst="rect">
            <a:avLst/>
          </a:prstGeom>
        </p:spPr>
        <p:txBody>
          <a:bodyPr anchor="ctr"/>
          <a:lstStyle/>
          <a:p>
            <a:pPr>
              <a:lnSpc>
                <a:spcPct val="100000"/>
              </a:lnSpc>
            </a:pPr>
            <a:r>
              <a:rPr lang="en-US" sz="4000" b="0" strike="noStrike" spc="-97">
                <a:solidFill>
                  <a:srgbClr val="D2533C"/>
                </a:solidFill>
                <a:uFill>
                  <a:solidFill>
                    <a:srgbClr val="FFFFFF"/>
                  </a:solidFill>
                </a:uFill>
                <a:latin typeface="Arial"/>
              </a:rPr>
              <a:t>Click to edit Master title style</a:t>
            </a:r>
            <a:endParaRPr lang="en-US" sz="1800" b="0" strike="noStrike" spc="-1">
              <a:solidFill>
                <a:srgbClr val="292934"/>
              </a:solidFill>
              <a:uFill>
                <a:solidFill>
                  <a:srgbClr val="FFFFFF"/>
                </a:solidFill>
              </a:uFill>
              <a:latin typeface="Arial"/>
            </a:endParaRPr>
          </a:p>
        </p:txBody>
      </p:sp>
      <p:sp>
        <p:nvSpPr>
          <p:cNvPr id="45" name="PlaceHolder 4"/>
          <p:cNvSpPr>
            <a:spLocks noGrp="1"/>
          </p:cNvSpPr>
          <p:nvPr>
            <p:ph type="body"/>
          </p:nvPr>
        </p:nvSpPr>
        <p:spPr>
          <a:xfrm>
            <a:off x="457200" y="1600200"/>
            <a:ext cx="8229240" cy="487656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292934"/>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400" b="0" strike="noStrike" spc="-1">
                <a:solidFill>
                  <a:srgbClr val="292934"/>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292934"/>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400" b="0" strike="noStrike" spc="-1">
                <a:solidFill>
                  <a:srgbClr val="292934"/>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400" b="0" strike="noStrike" spc="-1">
                <a:solidFill>
                  <a:srgbClr val="292934"/>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400" b="0" strike="noStrike" spc="-1">
                <a:solidFill>
                  <a:srgbClr val="292934"/>
                </a:solidFill>
                <a:uFill>
                  <a:solidFill>
                    <a:srgbClr val="FFFFFF"/>
                  </a:solidFill>
                </a:uFill>
                <a:latin typeface="Arial"/>
              </a:rPr>
              <a:t>Sixth Outline Level</a:t>
            </a:r>
          </a:p>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Arial"/>
              </a:rPr>
              <a:t>Seventh Outline LevelClick to edit Master text styles</a:t>
            </a:r>
          </a:p>
          <a:p>
            <a:pPr marL="457200" lvl="1" indent="-182520">
              <a:lnSpc>
                <a:spcPct val="100000"/>
              </a:lnSpc>
              <a:buClr>
                <a:srgbClr val="93A299"/>
              </a:buClr>
              <a:buSzPct val="85000"/>
              <a:buFont typeface="Arial"/>
              <a:buChar char="•"/>
            </a:pPr>
            <a:r>
              <a:rPr lang="en-US" sz="2000" b="0" strike="noStrike" spc="-1">
                <a:solidFill>
                  <a:srgbClr val="292934"/>
                </a:solidFill>
                <a:uFill>
                  <a:solidFill>
                    <a:srgbClr val="FFFFFF"/>
                  </a:solidFill>
                </a:uFill>
                <a:latin typeface="Arial"/>
              </a:rPr>
              <a:t>Second level</a:t>
            </a:r>
            <a:endParaRPr lang="en-US" sz="2400" b="0" strike="noStrike" spc="-1">
              <a:solidFill>
                <a:srgbClr val="292934"/>
              </a:solidFill>
              <a:uFill>
                <a:solidFill>
                  <a:srgbClr val="FFFFFF"/>
                </a:solidFill>
              </a:uFill>
              <a:latin typeface="Arial"/>
            </a:endParaRPr>
          </a:p>
          <a:p>
            <a:pPr marL="731520" lvl="2" indent="-182520">
              <a:lnSpc>
                <a:spcPct val="100000"/>
              </a:lnSpc>
              <a:buClr>
                <a:srgbClr val="93A299"/>
              </a:buClr>
              <a:buSzPct val="90000"/>
              <a:buFont typeface="Arial"/>
              <a:buChar char="•"/>
            </a:pPr>
            <a:r>
              <a:rPr lang="en-US" sz="1800" b="0" strike="noStrike" spc="-1">
                <a:solidFill>
                  <a:srgbClr val="292934"/>
                </a:solidFill>
                <a:uFill>
                  <a:solidFill>
                    <a:srgbClr val="FFFFFF"/>
                  </a:solidFill>
                </a:uFill>
                <a:latin typeface="Arial"/>
              </a:rPr>
              <a:t>Third level</a:t>
            </a:r>
            <a:endParaRPr lang="en-US" sz="2400" b="0" strike="noStrike" spc="-1">
              <a:solidFill>
                <a:srgbClr val="292934"/>
              </a:solidFill>
              <a:uFill>
                <a:solidFill>
                  <a:srgbClr val="FFFFFF"/>
                </a:solidFill>
              </a:uFill>
              <a:latin typeface="Arial"/>
            </a:endParaRPr>
          </a:p>
          <a:p>
            <a:pPr marL="1005840" lvl="3" indent="-182520">
              <a:lnSpc>
                <a:spcPct val="100000"/>
              </a:lnSpc>
              <a:buClr>
                <a:srgbClr val="93A299"/>
              </a:buClr>
              <a:buFont typeface="Arial"/>
              <a:buChar char="•"/>
            </a:pPr>
            <a:r>
              <a:rPr lang="en-US" sz="1600" b="0" strike="noStrike" spc="-1">
                <a:solidFill>
                  <a:srgbClr val="292934"/>
                </a:solidFill>
                <a:uFill>
                  <a:solidFill>
                    <a:srgbClr val="FFFFFF"/>
                  </a:solidFill>
                </a:uFill>
                <a:latin typeface="Arial"/>
              </a:rPr>
              <a:t>Fourth level</a:t>
            </a:r>
            <a:endParaRPr lang="en-US" sz="2400" b="0" strike="noStrike" spc="-1">
              <a:solidFill>
                <a:srgbClr val="292934"/>
              </a:solidFill>
              <a:uFill>
                <a:solidFill>
                  <a:srgbClr val="FFFFFF"/>
                </a:solidFill>
              </a:uFill>
              <a:latin typeface="Arial"/>
            </a:endParaRPr>
          </a:p>
          <a:p>
            <a:pPr marL="1188720" lvl="4" indent="-136800">
              <a:lnSpc>
                <a:spcPct val="100000"/>
              </a:lnSpc>
              <a:buClr>
                <a:srgbClr val="93A299"/>
              </a:buClr>
              <a:buFont typeface="Arial"/>
              <a:buChar char="•"/>
            </a:pPr>
            <a:r>
              <a:rPr lang="en-US" sz="1400" b="0" strike="noStrike" spc="-1">
                <a:solidFill>
                  <a:srgbClr val="292934"/>
                </a:solidFill>
                <a:uFill>
                  <a:solidFill>
                    <a:srgbClr val="FFFFFF"/>
                  </a:solidFill>
                </a:uFill>
                <a:latin typeface="Arial"/>
              </a:rPr>
              <a:t>Fifth level</a:t>
            </a:r>
            <a:endParaRPr lang="en-US" sz="2400" b="0" strike="noStrike" spc="-1">
              <a:solidFill>
                <a:srgbClr val="292934"/>
              </a:solidFill>
              <a:uFill>
                <a:solidFill>
                  <a:srgbClr val="FFFFFF"/>
                </a:solidFill>
              </a:uFill>
              <a:latin typeface="Arial"/>
            </a:endParaRPr>
          </a:p>
        </p:txBody>
      </p:sp>
      <p:sp>
        <p:nvSpPr>
          <p:cNvPr id="46" name="PlaceHolder 5"/>
          <p:cNvSpPr>
            <a:spLocks noGrp="1"/>
          </p:cNvSpPr>
          <p:nvPr>
            <p:ph type="dt"/>
          </p:nvPr>
        </p:nvSpPr>
        <p:spPr>
          <a:xfrm>
            <a:off x="457200" y="18360"/>
            <a:ext cx="2895120" cy="328680"/>
          </a:xfrm>
          <a:prstGeom prst="rect">
            <a:avLst/>
          </a:prstGeom>
        </p:spPr>
        <p:txBody>
          <a:bodyPr anchor="ctr"/>
          <a:lstStyle/>
          <a:p>
            <a:pPr>
              <a:lnSpc>
                <a:spcPct val="100000"/>
              </a:lnSpc>
            </a:pPr>
            <a:r>
              <a:rPr lang="en-IN" sz="1200" b="0" strike="noStrike" spc="-1">
                <a:solidFill>
                  <a:srgbClr val="FFFFFF"/>
                </a:solidFill>
                <a:uFill>
                  <a:solidFill>
                    <a:srgbClr val="FFFFFF"/>
                  </a:solidFill>
                </a:uFill>
                <a:latin typeface="Arial"/>
              </a:rPr>
              <a:t>08/11/17</a:t>
            </a:r>
            <a:endParaRPr lang="en-IN" sz="1400" b="0" strike="noStrike" spc="-1">
              <a:solidFill>
                <a:srgbClr val="000000"/>
              </a:solidFill>
              <a:uFill>
                <a:solidFill>
                  <a:srgbClr val="FFFFFF"/>
                </a:solidFill>
              </a:uFill>
              <a:latin typeface="Times New Roman"/>
            </a:endParaRPr>
          </a:p>
        </p:txBody>
      </p:sp>
      <p:sp>
        <p:nvSpPr>
          <p:cNvPr id="47" name="PlaceHolder 6"/>
          <p:cNvSpPr>
            <a:spLocks noGrp="1"/>
          </p:cNvSpPr>
          <p:nvPr>
            <p:ph type="ftr"/>
          </p:nvPr>
        </p:nvSpPr>
        <p:spPr>
          <a:xfrm>
            <a:off x="3429000" y="18360"/>
            <a:ext cx="4114440" cy="328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8" name="PlaceHolder 7"/>
          <p:cNvSpPr>
            <a:spLocks noGrp="1"/>
          </p:cNvSpPr>
          <p:nvPr>
            <p:ph type="sldNum"/>
          </p:nvPr>
        </p:nvSpPr>
        <p:spPr>
          <a:xfrm>
            <a:off x="7620120" y="18360"/>
            <a:ext cx="1066320" cy="328680"/>
          </a:xfrm>
          <a:prstGeom prst="rect">
            <a:avLst/>
          </a:prstGeom>
        </p:spPr>
        <p:txBody>
          <a:bodyPr anchor="ctr"/>
          <a:lstStyle/>
          <a:p>
            <a:pPr>
              <a:lnSpc>
                <a:spcPct val="100000"/>
              </a:lnSpc>
            </a:pPr>
            <a:fld id="{3E7BEAE5-B745-4D55-8DE9-1D05C5404F43}" type="slidenum">
              <a:rPr lang="en-IN" sz="1400" b="1" strike="noStrike" spc="-1">
                <a:solidFill>
                  <a:srgbClr val="FFFFFF"/>
                </a:solidFill>
                <a:uFill>
                  <a:solidFill>
                    <a:srgbClr val="FFFFFF"/>
                  </a:solidFill>
                </a:uFill>
                <a:latin typeface="Arial"/>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hyperlink" Target="http://wikis.sub.uni-hamburg.de/lhn/index.php/Story_Generator_Algorithm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762120" y="914400"/>
            <a:ext cx="7772040" cy="3089160"/>
          </a:xfrm>
          <a:prstGeom prst="rect">
            <a:avLst/>
          </a:prstGeom>
          <a:noFill/>
          <a:ln>
            <a:noFill/>
          </a:ln>
        </p:spPr>
        <p:txBody>
          <a:bodyPr anchor="b"/>
          <a:lstStyle/>
          <a:p>
            <a:pPr>
              <a:lnSpc>
                <a:spcPct val="100000"/>
              </a:lnSpc>
            </a:pPr>
            <a:r>
              <a:rPr lang="en-US" sz="5400" b="0" strike="noStrike" cap="all" spc="-97">
                <a:solidFill>
                  <a:srgbClr val="D2533C"/>
                </a:solidFill>
                <a:uFill>
                  <a:solidFill>
                    <a:srgbClr val="FFFFFF"/>
                  </a:solidFill>
                </a:uFill>
                <a:latin typeface="Arial"/>
              </a:rPr>
              <a:t>
</a:t>
            </a:r>
            <a:endParaRPr lang="en-US" sz="1800" b="0" strike="noStrike" spc="-1">
              <a:solidFill>
                <a:srgbClr val="292934"/>
              </a:solidFill>
              <a:uFill>
                <a:solidFill>
                  <a:srgbClr val="FFFFFF"/>
                </a:solidFill>
              </a:uFill>
              <a:latin typeface="Arial"/>
            </a:endParaRPr>
          </a:p>
        </p:txBody>
      </p:sp>
      <p:sp>
        <p:nvSpPr>
          <p:cNvPr id="84" name="TextShape 2"/>
          <p:cNvSpPr txBox="1"/>
          <p:nvPr/>
        </p:nvSpPr>
        <p:spPr>
          <a:xfrm>
            <a:off x="533520" y="2590920"/>
            <a:ext cx="8152920" cy="4114440"/>
          </a:xfrm>
          <a:prstGeom prst="rect">
            <a:avLst/>
          </a:prstGeom>
          <a:noFill/>
          <a:ln>
            <a:noFill/>
          </a:ln>
        </p:spPr>
        <p:txBody>
          <a:bodyPr/>
          <a:lstStyle/>
          <a:p>
            <a:pPr>
              <a:lnSpc>
                <a:spcPct val="100000"/>
              </a:lnSpc>
            </a:pPr>
            <a:r>
              <a:rPr lang="en-IN" sz="2400" b="0" strike="noStrike" spc="-1">
                <a:solidFill>
                  <a:srgbClr val="292934"/>
                </a:solidFill>
                <a:uFill>
                  <a:solidFill>
                    <a:srgbClr val="FFFFFF"/>
                  </a:solidFill>
                </a:uFill>
                <a:latin typeface="Arial"/>
              </a:rPr>
              <a:t>Writing Random content is not easy task…</a:t>
            </a:r>
            <a:endParaRPr lang="en-IN" sz="3200" b="0" strike="noStrike" spc="-1">
              <a:solidFill>
                <a:srgbClr val="000000"/>
              </a:solidFill>
              <a:uFill>
                <a:solidFill>
                  <a:srgbClr val="FFFFFF"/>
                </a:solidFill>
              </a:uFill>
              <a:latin typeface="Arial"/>
            </a:endParaRPr>
          </a:p>
        </p:txBody>
      </p:sp>
      <p:pic>
        <p:nvPicPr>
          <p:cNvPr id="85" name="Picture 4"/>
          <p:cNvPicPr/>
          <p:nvPr/>
        </p:nvPicPr>
        <p:blipFill>
          <a:blip r:embed="rId2"/>
          <a:stretch/>
        </p:blipFill>
        <p:spPr>
          <a:xfrm>
            <a:off x="-26280" y="-312120"/>
            <a:ext cx="1854720" cy="2681280"/>
          </a:xfrm>
          <a:prstGeom prst="rect">
            <a:avLst/>
          </a:prstGeom>
          <a:ln>
            <a:noFill/>
          </a:ln>
        </p:spPr>
      </p:pic>
      <p:sp>
        <p:nvSpPr>
          <p:cNvPr id="86" name="CustomShape 3"/>
          <p:cNvSpPr/>
          <p:nvPr/>
        </p:nvSpPr>
        <p:spPr>
          <a:xfrm>
            <a:off x="136440" y="1460880"/>
            <a:ext cx="8947080" cy="91476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IN" sz="5400" b="1" strike="noStrike" spc="-1" dirty="0">
                <a:solidFill>
                  <a:srgbClr val="FFFFFF"/>
                </a:solidFill>
                <a:uFill>
                  <a:solidFill>
                    <a:srgbClr val="FFFFFF"/>
                  </a:solidFill>
                </a:uFill>
                <a:latin typeface="Arial"/>
              </a:rPr>
              <a:t>Automatic Story Generator</a:t>
            </a:r>
            <a:endParaRPr lang="en-IN" sz="1800" b="0" strike="noStrike" spc="-1" dirty="0">
              <a:solidFill>
                <a:srgbClr val="000000"/>
              </a:solidFill>
              <a:uFill>
                <a:solidFill>
                  <a:srgbClr val="FFFFFF"/>
                </a:solidFill>
              </a:uFill>
              <a:latin typeface="Arial"/>
            </a:endParaRPr>
          </a:p>
        </p:txBody>
      </p:sp>
      <p:pic>
        <p:nvPicPr>
          <p:cNvPr id="87" name="Picture 5"/>
          <p:cNvPicPr/>
          <p:nvPr/>
        </p:nvPicPr>
        <p:blipFill>
          <a:blip r:embed="rId3"/>
          <a:stretch/>
        </p:blipFill>
        <p:spPr>
          <a:xfrm>
            <a:off x="304920" y="3447720"/>
            <a:ext cx="2505600" cy="3257640"/>
          </a:xfrm>
          <a:prstGeom prst="rect">
            <a:avLst/>
          </a:prstGeom>
          <a:ln>
            <a:noFill/>
          </a:ln>
        </p:spPr>
      </p:pic>
      <p:pic>
        <p:nvPicPr>
          <p:cNvPr id="88" name="Picture 7"/>
          <p:cNvPicPr/>
          <p:nvPr/>
        </p:nvPicPr>
        <p:blipFill>
          <a:blip r:embed="rId4"/>
          <a:stretch/>
        </p:blipFill>
        <p:spPr>
          <a:xfrm>
            <a:off x="6819840" y="2200320"/>
            <a:ext cx="1866600" cy="2447640"/>
          </a:xfrm>
          <a:prstGeom prst="rect">
            <a:avLst/>
          </a:prstGeom>
          <a:ln>
            <a:noFill/>
          </a:ln>
        </p:spPr>
      </p:pic>
      <p:sp>
        <p:nvSpPr>
          <p:cNvPr id="8" name="TextBox 7"/>
          <p:cNvSpPr txBox="1"/>
          <p:nvPr/>
        </p:nvSpPr>
        <p:spPr>
          <a:xfrm>
            <a:off x="3429000" y="4648200"/>
            <a:ext cx="3390900" cy="923330"/>
          </a:xfrm>
          <a:prstGeom prst="rect">
            <a:avLst/>
          </a:prstGeom>
          <a:noFill/>
        </p:spPr>
        <p:txBody>
          <a:bodyPr wrap="square" rtlCol="0">
            <a:spAutoFit/>
          </a:bodyPr>
          <a:lstStyle/>
          <a:p>
            <a:r>
              <a:rPr lang="en-IN" b="1" dirty="0" smtClean="0"/>
              <a:t>SANYAM JAIN 		41</a:t>
            </a:r>
          </a:p>
          <a:p>
            <a:r>
              <a:rPr lang="en-IN" b="1" dirty="0" smtClean="0"/>
              <a:t>SONAAL KALRA  	45</a:t>
            </a:r>
            <a:br>
              <a:rPr lang="en-IN" b="1" dirty="0" smtClean="0"/>
            </a:br>
            <a:r>
              <a:rPr lang="en-IN" b="1" dirty="0" smtClean="0"/>
              <a:t>SHIVANI SHARMA 	57</a:t>
            </a:r>
            <a:endParaRPr lang="en-IN"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786960" y="863640"/>
            <a:ext cx="8229240" cy="60912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Methodology technique
</a:t>
            </a:r>
            <a:endParaRPr lang="en-US" sz="1800" b="0" strike="noStrike" spc="-1">
              <a:solidFill>
                <a:srgbClr val="292934"/>
              </a:solidFill>
              <a:uFill>
                <a:solidFill>
                  <a:srgbClr val="FFFFFF"/>
                </a:solidFill>
              </a:uFill>
              <a:latin typeface="Arial"/>
            </a:endParaRPr>
          </a:p>
        </p:txBody>
      </p:sp>
      <p:pic>
        <p:nvPicPr>
          <p:cNvPr id="124" name="Picture 5"/>
          <p:cNvPicPr/>
          <p:nvPr/>
        </p:nvPicPr>
        <p:blipFill>
          <a:blip r:embed="rId2"/>
          <a:stretch/>
        </p:blipFill>
        <p:spPr>
          <a:xfrm>
            <a:off x="-26280" y="-312120"/>
            <a:ext cx="1626120" cy="2350800"/>
          </a:xfrm>
          <a:prstGeom prst="rect">
            <a:avLst/>
          </a:prstGeom>
          <a:ln>
            <a:noFill/>
          </a:ln>
        </p:spPr>
      </p:pic>
      <p:sp>
        <p:nvSpPr>
          <p:cNvPr id="125" name="CustomShape 2"/>
          <p:cNvSpPr/>
          <p:nvPr/>
        </p:nvSpPr>
        <p:spPr>
          <a:xfrm>
            <a:off x="180360" y="1928520"/>
            <a:ext cx="170424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0" strike="noStrike" spc="-1">
                <a:solidFill>
                  <a:srgbClr val="292934"/>
                </a:solidFill>
                <a:uFill>
                  <a:solidFill>
                    <a:srgbClr val="FFFFFF"/>
                  </a:solidFill>
                </a:uFill>
                <a:latin typeface="Arial"/>
              </a:rPr>
              <a:t>1. DFD</a:t>
            </a:r>
            <a:endParaRPr lang="en-IN" sz="1800" b="0" strike="noStrike" spc="-1">
              <a:solidFill>
                <a:srgbClr val="000000"/>
              </a:solidFill>
              <a:uFill>
                <a:solidFill>
                  <a:srgbClr val="FFFFFF"/>
                </a:solidFill>
              </a:uFill>
              <a:latin typeface="Arial"/>
            </a:endParaRPr>
          </a:p>
        </p:txBody>
      </p:sp>
      <p:pic>
        <p:nvPicPr>
          <p:cNvPr id="126" name="Picture 7"/>
          <p:cNvPicPr/>
          <p:nvPr/>
        </p:nvPicPr>
        <p:blipFill>
          <a:blip r:embed="rId3"/>
          <a:stretch/>
        </p:blipFill>
        <p:spPr>
          <a:xfrm>
            <a:off x="2209680" y="1720800"/>
            <a:ext cx="4647960" cy="5136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5"/>
          <p:cNvPicPr/>
          <p:nvPr/>
        </p:nvPicPr>
        <p:blipFill>
          <a:blip r:embed="rId2"/>
          <a:stretch/>
        </p:blipFill>
        <p:spPr>
          <a:xfrm>
            <a:off x="-26280" y="-312120"/>
            <a:ext cx="1638720" cy="2369160"/>
          </a:xfrm>
          <a:prstGeom prst="rect">
            <a:avLst/>
          </a:prstGeom>
          <a:ln>
            <a:noFill/>
          </a:ln>
        </p:spPr>
      </p:pic>
      <p:sp>
        <p:nvSpPr>
          <p:cNvPr id="128" name="CustomShape 1"/>
          <p:cNvSpPr/>
          <p:nvPr/>
        </p:nvSpPr>
        <p:spPr>
          <a:xfrm>
            <a:off x="-380880" y="1752480"/>
            <a:ext cx="2770920" cy="1066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0" strike="noStrike" spc="-1">
                <a:solidFill>
                  <a:srgbClr val="292934"/>
                </a:solidFill>
                <a:uFill>
                  <a:solidFill>
                    <a:srgbClr val="FFFFFF"/>
                  </a:solidFill>
                </a:uFill>
                <a:latin typeface="Arial"/>
              </a:rPr>
              <a:t>2.1 Flow Chart</a:t>
            </a:r>
            <a:endParaRPr lang="en-IN" sz="1800" b="0" strike="noStrike" spc="-1">
              <a:solidFill>
                <a:srgbClr val="000000"/>
              </a:solidFill>
              <a:uFill>
                <a:solidFill>
                  <a:srgbClr val="FFFFFF"/>
                </a:solidFill>
              </a:uFill>
              <a:latin typeface="Arial"/>
            </a:endParaRPr>
          </a:p>
        </p:txBody>
      </p:sp>
      <p:pic>
        <p:nvPicPr>
          <p:cNvPr id="129" name="Picture 2"/>
          <p:cNvPicPr/>
          <p:nvPr/>
        </p:nvPicPr>
        <p:blipFill>
          <a:blip r:embed="rId3"/>
          <a:stretch/>
        </p:blipFill>
        <p:spPr>
          <a:xfrm>
            <a:off x="2604960" y="457200"/>
            <a:ext cx="6292800" cy="6019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Picture 5"/>
          <p:cNvPicPr/>
          <p:nvPr/>
        </p:nvPicPr>
        <p:blipFill>
          <a:blip r:embed="rId2"/>
          <a:stretch/>
        </p:blipFill>
        <p:spPr>
          <a:xfrm>
            <a:off x="-26280" y="-312120"/>
            <a:ext cx="1716480" cy="2481120"/>
          </a:xfrm>
          <a:prstGeom prst="rect">
            <a:avLst/>
          </a:prstGeom>
          <a:ln>
            <a:noFill/>
          </a:ln>
        </p:spPr>
      </p:pic>
      <p:sp>
        <p:nvSpPr>
          <p:cNvPr id="131" name="CustomShape 1"/>
          <p:cNvSpPr/>
          <p:nvPr/>
        </p:nvSpPr>
        <p:spPr>
          <a:xfrm>
            <a:off x="304920" y="1600200"/>
            <a:ext cx="2770920" cy="1066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0" strike="noStrike" spc="-1">
                <a:solidFill>
                  <a:srgbClr val="292934"/>
                </a:solidFill>
                <a:uFill>
                  <a:solidFill>
                    <a:srgbClr val="FFFFFF"/>
                  </a:solidFill>
                </a:uFill>
                <a:latin typeface="Arial"/>
              </a:rPr>
              <a:t>2.2 Flow Chart</a:t>
            </a:r>
            <a:endParaRPr lang="en-IN" sz="1800" b="0" strike="noStrike" spc="-1">
              <a:solidFill>
                <a:srgbClr val="000000"/>
              </a:solidFill>
              <a:uFill>
                <a:solidFill>
                  <a:srgbClr val="FFFFFF"/>
                </a:solidFill>
              </a:uFill>
              <a:latin typeface="Arial"/>
            </a:endParaRPr>
          </a:p>
        </p:txBody>
      </p:sp>
      <p:pic>
        <p:nvPicPr>
          <p:cNvPr id="132" name="Picture 3"/>
          <p:cNvPicPr/>
          <p:nvPr/>
        </p:nvPicPr>
        <p:blipFill>
          <a:blip r:embed="rId3"/>
          <a:stretch/>
        </p:blipFill>
        <p:spPr>
          <a:xfrm>
            <a:off x="3886200" y="533520"/>
            <a:ext cx="3190680" cy="5929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960480" y="1285625"/>
            <a:ext cx="8229240" cy="990360"/>
          </a:xfrm>
          <a:prstGeom prst="rect">
            <a:avLst/>
          </a:prstGeom>
          <a:noFill/>
          <a:ln>
            <a:noFill/>
          </a:ln>
        </p:spPr>
        <p:txBody>
          <a:bodyPr anchor="ctr"/>
          <a:lstStyle/>
          <a:p>
            <a:pPr algn="ctr">
              <a:lnSpc>
                <a:spcPct val="100000"/>
              </a:lnSpc>
            </a:pPr>
            <a:r>
              <a:rPr lang="en-US" sz="4000" b="0" strike="noStrike" spc="-97" dirty="0">
                <a:solidFill>
                  <a:srgbClr val="D2533C"/>
                </a:solidFill>
                <a:uFill>
                  <a:solidFill>
                    <a:srgbClr val="FFFFFF"/>
                  </a:solidFill>
                </a:uFill>
                <a:latin typeface="Arial"/>
              </a:rPr>
              <a:t>Pseudocode Running code Execution result(screen </a:t>
            </a:r>
            <a:r>
              <a:rPr lang="en-US" sz="4000" b="0" strike="noStrike" spc="-97" dirty="0" smtClean="0">
                <a:solidFill>
                  <a:srgbClr val="D2533C"/>
                </a:solidFill>
                <a:uFill>
                  <a:solidFill>
                    <a:srgbClr val="FFFFFF"/>
                  </a:solidFill>
                </a:uFill>
                <a:latin typeface="Arial"/>
              </a:rPr>
              <a:t>shots)</a:t>
            </a:r>
            <a:r>
              <a:rPr lang="en-US" sz="5400" b="0" strike="noStrike" spc="-97" dirty="0">
                <a:solidFill>
                  <a:srgbClr val="D2533C"/>
                </a:solidFill>
                <a:uFill>
                  <a:solidFill>
                    <a:srgbClr val="FFFFFF"/>
                  </a:solidFill>
                </a:uFill>
                <a:latin typeface="Times New Roman"/>
              </a:rPr>
              <a:t>
</a:t>
            </a:r>
            <a:endParaRPr lang="en-US" sz="1800" b="0" strike="noStrike" spc="-1" dirty="0">
              <a:solidFill>
                <a:srgbClr val="292934"/>
              </a:solidFill>
              <a:uFill>
                <a:solidFill>
                  <a:srgbClr val="FFFFFF"/>
                </a:solidFill>
              </a:uFill>
              <a:latin typeface="Arial"/>
            </a:endParaRPr>
          </a:p>
        </p:txBody>
      </p:sp>
      <p:pic>
        <p:nvPicPr>
          <p:cNvPr id="134" name="Picture 5"/>
          <p:cNvPicPr/>
          <p:nvPr/>
        </p:nvPicPr>
        <p:blipFill>
          <a:blip r:embed="rId2"/>
          <a:stretch/>
        </p:blipFill>
        <p:spPr>
          <a:xfrm>
            <a:off x="-46080" y="-533520"/>
            <a:ext cx="1686240" cy="2437920"/>
          </a:xfrm>
          <a:prstGeom prst="rect">
            <a:avLst/>
          </a:prstGeom>
          <a:ln>
            <a:noFill/>
          </a:ln>
        </p:spPr>
      </p:pic>
      <p:pic>
        <p:nvPicPr>
          <p:cNvPr id="135" name="Picture 7"/>
          <p:cNvPicPr/>
          <p:nvPr/>
        </p:nvPicPr>
        <p:blipFill>
          <a:blip r:embed="rId3"/>
          <a:stretch/>
        </p:blipFill>
        <p:spPr>
          <a:xfrm>
            <a:off x="-46080" y="2050593"/>
            <a:ext cx="9143640" cy="5181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Picture 3"/>
          <p:cNvPicPr/>
          <p:nvPr/>
        </p:nvPicPr>
        <p:blipFill>
          <a:blip r:embed="rId2"/>
          <a:stretch/>
        </p:blipFill>
        <p:spPr>
          <a:xfrm>
            <a:off x="0" y="380880"/>
            <a:ext cx="9143640" cy="647676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3"/>
          <p:cNvPicPr/>
          <p:nvPr/>
        </p:nvPicPr>
        <p:blipFill>
          <a:blip r:embed="rId2"/>
          <a:stretch/>
        </p:blipFill>
        <p:spPr>
          <a:xfrm>
            <a:off x="0" y="380880"/>
            <a:ext cx="9143640" cy="6476760"/>
          </a:xfrm>
          <a:prstGeom prst="rect">
            <a:avLst/>
          </a:prstGeom>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
          <p:cNvPicPr/>
          <p:nvPr/>
        </p:nvPicPr>
        <p:blipFill>
          <a:blip r:embed="rId2"/>
          <a:stretch/>
        </p:blipFill>
        <p:spPr>
          <a:xfrm>
            <a:off x="0" y="352800"/>
            <a:ext cx="9143640" cy="6504840"/>
          </a:xfrm>
          <a:prstGeom prst="rect">
            <a:avLst/>
          </a:prstGeom>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b="0" strike="noStrike" spc="-97">
                <a:solidFill>
                  <a:srgbClr val="D2533C"/>
                </a:solidFill>
                <a:uFill>
                  <a:solidFill>
                    <a:srgbClr val="FFFFFF"/>
                  </a:solidFill>
                </a:uFill>
                <a:latin typeface="Arial"/>
              </a:rPr>
              <a:t>Pseudocode: generatesentence()</a:t>
            </a:r>
            <a:endParaRPr lang="en-US" sz="1800" b="0" strike="noStrike" spc="-1">
              <a:solidFill>
                <a:srgbClr val="292934"/>
              </a:solidFill>
              <a:uFill>
                <a:solidFill>
                  <a:srgbClr val="FFFFFF"/>
                </a:solidFill>
              </a:uFill>
              <a:latin typeface="Arial"/>
            </a:endParaRPr>
          </a:p>
        </p:txBody>
      </p:sp>
      <p:pic>
        <p:nvPicPr>
          <p:cNvPr id="140" name="Picture 3"/>
          <p:cNvPicPr/>
          <p:nvPr/>
        </p:nvPicPr>
        <p:blipFill>
          <a:blip r:embed="rId2"/>
          <a:stretch/>
        </p:blipFill>
        <p:spPr>
          <a:xfrm>
            <a:off x="256680" y="1600200"/>
            <a:ext cx="7981560" cy="4895640"/>
          </a:xfrm>
          <a:prstGeom prst="rect">
            <a:avLst/>
          </a:prstGeom>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b="0" strike="noStrike" spc="-97">
                <a:solidFill>
                  <a:srgbClr val="D2533C"/>
                </a:solidFill>
                <a:uFill>
                  <a:solidFill>
                    <a:srgbClr val="FFFFFF"/>
                  </a:solidFill>
                </a:uFill>
                <a:latin typeface="Arial"/>
              </a:rPr>
              <a:t>Pseudocode: main()</a:t>
            </a:r>
            <a:endParaRPr lang="en-US" sz="1800" b="0" strike="noStrike" spc="-1">
              <a:solidFill>
                <a:srgbClr val="292934"/>
              </a:solidFill>
              <a:uFill>
                <a:solidFill>
                  <a:srgbClr val="FFFFFF"/>
                </a:solidFill>
              </a:uFill>
              <a:latin typeface="Arial"/>
            </a:endParaRPr>
          </a:p>
        </p:txBody>
      </p:sp>
      <p:pic>
        <p:nvPicPr>
          <p:cNvPr id="142" name="Picture 2"/>
          <p:cNvPicPr/>
          <p:nvPr/>
        </p:nvPicPr>
        <p:blipFill>
          <a:blip r:embed="rId2"/>
          <a:stretch/>
        </p:blipFill>
        <p:spPr>
          <a:xfrm>
            <a:off x="1752480" y="2971800"/>
            <a:ext cx="5310000" cy="3268440"/>
          </a:xfrm>
          <a:prstGeom prst="rect">
            <a:avLst/>
          </a:prstGeom>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b="0" strike="noStrike" spc="-97">
                <a:solidFill>
                  <a:srgbClr val="D2533C"/>
                </a:solidFill>
                <a:uFill>
                  <a:solidFill>
                    <a:srgbClr val="FFFFFF"/>
                  </a:solidFill>
                </a:uFill>
                <a:latin typeface="Arial"/>
              </a:rPr>
              <a:t>Libraries Used:</a:t>
            </a:r>
            <a:endParaRPr lang="en-US" sz="1800" b="0" strike="noStrike" spc="-1">
              <a:solidFill>
                <a:srgbClr val="292934"/>
              </a:solidFill>
              <a:uFill>
                <a:solidFill>
                  <a:srgbClr val="FFFFFF"/>
                </a:solidFill>
              </a:uFill>
              <a:latin typeface="Arial"/>
            </a:endParaRPr>
          </a:p>
        </p:txBody>
      </p:sp>
      <p:sp>
        <p:nvSpPr>
          <p:cNvPr id="144" name="CustomShape 2"/>
          <p:cNvSpPr/>
          <p:nvPr/>
        </p:nvSpPr>
        <p:spPr>
          <a:xfrm>
            <a:off x="609480" y="1905120"/>
            <a:ext cx="807696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The </a:t>
            </a:r>
            <a:r>
              <a:rPr lang="en-IN" sz="1800" b="1" strike="noStrike" spc="-1">
                <a:solidFill>
                  <a:srgbClr val="292934"/>
                </a:solidFill>
                <a:uFill>
                  <a:solidFill>
                    <a:srgbClr val="FFFFFF"/>
                  </a:solidFill>
                </a:uFill>
                <a:latin typeface="Arial"/>
              </a:rPr>
              <a:t>stdio.h</a:t>
            </a:r>
            <a:r>
              <a:rPr lang="en-IN" sz="1800" b="0" strike="noStrike" spc="-1">
                <a:solidFill>
                  <a:srgbClr val="292934"/>
                </a:solidFill>
                <a:uFill>
                  <a:solidFill>
                    <a:srgbClr val="FFFFFF"/>
                  </a:solidFill>
                </a:uFill>
                <a:latin typeface="Arial"/>
              </a:rPr>
              <a:t> header defines three variable types, several macros, and various functions for performing input and output.</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The </a:t>
            </a:r>
            <a:r>
              <a:rPr lang="en-IN" sz="1800" b="1" strike="noStrike" spc="-1">
                <a:solidFill>
                  <a:srgbClr val="292934"/>
                </a:solidFill>
                <a:uFill>
                  <a:solidFill>
                    <a:srgbClr val="FFFFFF"/>
                  </a:solidFill>
                </a:uFill>
                <a:latin typeface="Arial"/>
              </a:rPr>
              <a:t>string.h</a:t>
            </a:r>
            <a:r>
              <a:rPr lang="en-IN" sz="1800" b="0" strike="noStrike" spc="-1">
                <a:solidFill>
                  <a:srgbClr val="292934"/>
                </a:solidFill>
                <a:uFill>
                  <a:solidFill>
                    <a:srgbClr val="FFFFFF"/>
                  </a:solidFill>
                </a:uFill>
                <a:latin typeface="Arial"/>
              </a:rPr>
              <a:t> header defines one variable type, one macro, and various functions for manipulating arrays of characters.</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The </a:t>
            </a:r>
            <a:r>
              <a:rPr lang="en-IN" sz="1800" b="1" strike="noStrike" spc="-1">
                <a:solidFill>
                  <a:srgbClr val="292934"/>
                </a:solidFill>
                <a:uFill>
                  <a:solidFill>
                    <a:srgbClr val="FFFFFF"/>
                  </a:solidFill>
                </a:uFill>
                <a:latin typeface="Arial"/>
              </a:rPr>
              <a:t>stdlib.h</a:t>
            </a:r>
            <a:r>
              <a:rPr lang="en-IN" sz="1800" b="0" strike="noStrike" spc="-1">
                <a:solidFill>
                  <a:srgbClr val="292934"/>
                </a:solidFill>
                <a:uFill>
                  <a:solidFill>
                    <a:srgbClr val="FFFFFF"/>
                  </a:solidFill>
                </a:uFill>
                <a:latin typeface="Arial"/>
              </a:rPr>
              <a:t> header defines four variable types, several macros, and various functions for performing general functions.</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The </a:t>
            </a:r>
            <a:r>
              <a:rPr lang="en-IN" sz="1800" b="1" strike="noStrike" spc="-1">
                <a:solidFill>
                  <a:srgbClr val="292934"/>
                </a:solidFill>
                <a:uFill>
                  <a:solidFill>
                    <a:srgbClr val="FFFFFF"/>
                  </a:solidFill>
                </a:uFill>
                <a:latin typeface="Arial"/>
              </a:rPr>
              <a:t>time.h</a:t>
            </a:r>
            <a:r>
              <a:rPr lang="en-IN" sz="1800" b="0" strike="noStrike" spc="-1">
                <a:solidFill>
                  <a:srgbClr val="292934"/>
                </a:solidFill>
                <a:uFill>
                  <a:solidFill>
                    <a:srgbClr val="FFFFFF"/>
                  </a:solidFill>
                </a:uFill>
                <a:latin typeface="Arial"/>
              </a:rPr>
              <a:t> header defines four variable types, two macro and various functions for manipulating date and time.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292934"/>
                </a:solidFill>
                <a:uFill>
                  <a:solidFill>
                    <a:srgbClr val="FFFFFF"/>
                  </a:solidFill>
                </a:uFill>
                <a:latin typeface="Arial"/>
              </a:rPr>
              <a:t>    The </a:t>
            </a:r>
            <a:r>
              <a:rPr lang="en-IN" sz="1800" b="1" strike="noStrike" spc="-1">
                <a:solidFill>
                  <a:srgbClr val="292934"/>
                </a:solidFill>
                <a:uFill>
                  <a:solidFill>
                    <a:srgbClr val="FFFFFF"/>
                  </a:solidFill>
                </a:uFill>
                <a:latin typeface="Arial"/>
              </a:rPr>
              <a:t>ctype.h</a:t>
            </a:r>
            <a:r>
              <a:rPr lang="en-IN" sz="1800" b="0" strike="noStrike" spc="-1">
                <a:solidFill>
                  <a:srgbClr val="292934"/>
                </a:solidFill>
                <a:uFill>
                  <a:solidFill>
                    <a:srgbClr val="FFFFFF"/>
                  </a:solidFill>
                </a:uFill>
                <a:latin typeface="Arial"/>
              </a:rPr>
              <a:t> header file of the C Standard Library declares several         functions that are useful for testing and mapping characters.</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292934"/>
                </a:solidFill>
                <a:uFill>
                  <a:solidFill>
                    <a:srgbClr val="FFFFFF"/>
                  </a:solidFill>
                </a:uFill>
                <a:latin typeface="Arial"/>
              </a:rPr>
              <a:t>     All the functions accepts </a:t>
            </a:r>
            <a:r>
              <a:rPr lang="en-IN" sz="1800" b="1" strike="noStrike" spc="-1">
                <a:solidFill>
                  <a:srgbClr val="292934"/>
                </a:solidFill>
                <a:uFill>
                  <a:solidFill>
                    <a:srgbClr val="FFFFFF"/>
                  </a:solidFill>
                </a:uFill>
                <a:latin typeface="Arial"/>
              </a:rPr>
              <a:t>int</a:t>
            </a:r>
            <a:r>
              <a:rPr lang="en-IN" sz="1800" b="0" strike="noStrike" spc="-1">
                <a:solidFill>
                  <a:srgbClr val="292934"/>
                </a:solidFill>
                <a:uFill>
                  <a:solidFill>
                    <a:srgbClr val="FFFFFF"/>
                  </a:solidFill>
                </a:uFill>
                <a:latin typeface="Arial"/>
              </a:rPr>
              <a:t> as a parameter, whose value must be EOF or     representable as an unsigned char.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533520"/>
            <a:ext cx="8229240" cy="99036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Contents</a:t>
            </a:r>
            <a:endParaRPr lang="en-US" sz="1800" b="0" strike="noStrike" spc="-1">
              <a:solidFill>
                <a:srgbClr val="292934"/>
              </a:solidFill>
              <a:uFill>
                <a:solidFill>
                  <a:srgbClr val="FFFFFF"/>
                </a:solidFill>
              </a:uFill>
              <a:latin typeface="Arial"/>
            </a:endParaRPr>
          </a:p>
        </p:txBody>
      </p:sp>
      <p:sp>
        <p:nvSpPr>
          <p:cNvPr id="90" name="TextShape 2"/>
          <p:cNvSpPr txBox="1"/>
          <p:nvPr/>
        </p:nvSpPr>
        <p:spPr>
          <a:xfrm>
            <a:off x="228600" y="1794240"/>
            <a:ext cx="82292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Times New Roman"/>
              </a:rPr>
              <a:t>Abstract</a:t>
            </a:r>
            <a:endParaRPr lang="en-US" sz="2400" b="0" strike="noStrike" spc="-1">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Times New Roman"/>
              </a:rPr>
              <a:t>Introduction</a:t>
            </a:r>
            <a:endParaRPr lang="en-US" sz="2400" b="0" strike="noStrike" spc="-1">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Times New Roman"/>
              </a:rPr>
              <a:t>Objectives Achieved</a:t>
            </a:r>
            <a:endParaRPr lang="en-US" sz="2400" b="0" strike="noStrike" spc="-1">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Times New Roman"/>
              </a:rPr>
              <a:t>Methodology techniques(DFD, flowchart, ER diagram)</a:t>
            </a:r>
            <a:endParaRPr lang="en-US" sz="2400" b="0" strike="noStrike" spc="-1">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Times New Roman"/>
              </a:rPr>
              <a:t>Pseudocode Running code Execution result(screen shots of output)</a:t>
            </a:r>
            <a:endParaRPr lang="en-US" sz="2400" b="0" strike="noStrike" spc="-1">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Times New Roman"/>
              </a:rPr>
              <a:t>References</a:t>
            </a:r>
            <a:endParaRPr lang="en-US" sz="2400" b="0" strike="noStrike" spc="-1">
              <a:solidFill>
                <a:srgbClr val="292934"/>
              </a:solidFill>
              <a:uFill>
                <a:solidFill>
                  <a:srgbClr val="FFFFFF"/>
                </a:solidFill>
              </a:uFill>
              <a:latin typeface="Arial"/>
            </a:endParaRPr>
          </a:p>
          <a:p>
            <a:pPr>
              <a:lnSpc>
                <a:spcPct val="100000"/>
              </a:lnSpc>
            </a:pPr>
            <a:endParaRPr lang="en-US" sz="2400" b="0" strike="noStrike" spc="-1">
              <a:solidFill>
                <a:srgbClr val="292934"/>
              </a:solidFill>
              <a:uFill>
                <a:solidFill>
                  <a:srgbClr val="FFFFFF"/>
                </a:solidFill>
              </a:uFill>
              <a:latin typeface="Arial"/>
            </a:endParaRPr>
          </a:p>
          <a:p>
            <a:pPr>
              <a:lnSpc>
                <a:spcPct val="100000"/>
              </a:lnSpc>
            </a:pPr>
            <a:endParaRPr lang="en-US" sz="2400" b="0" strike="noStrike" spc="-1">
              <a:solidFill>
                <a:srgbClr val="292934"/>
              </a:solidFill>
              <a:uFill>
                <a:solidFill>
                  <a:srgbClr val="FFFFFF"/>
                </a:solidFill>
              </a:uFill>
              <a:latin typeface="Arial"/>
            </a:endParaRPr>
          </a:p>
        </p:txBody>
      </p:sp>
      <p:pic>
        <p:nvPicPr>
          <p:cNvPr id="91" name="Picture 5"/>
          <p:cNvPicPr/>
          <p:nvPr/>
        </p:nvPicPr>
        <p:blipFill>
          <a:blip r:embed="rId2"/>
          <a:stretch/>
        </p:blipFill>
        <p:spPr>
          <a:xfrm>
            <a:off x="-26280" y="-312120"/>
            <a:ext cx="1854720" cy="2681280"/>
          </a:xfrm>
          <a:prstGeom prst="rect">
            <a:avLst/>
          </a:prstGeom>
          <a:ln>
            <a:noFill/>
          </a:ln>
        </p:spPr>
      </p:pic>
      <p:pic>
        <p:nvPicPr>
          <p:cNvPr id="92" name="Picture 4"/>
          <p:cNvPicPr/>
          <p:nvPr/>
        </p:nvPicPr>
        <p:blipFill>
          <a:blip r:embed="rId3"/>
          <a:stretch/>
        </p:blipFill>
        <p:spPr>
          <a:xfrm>
            <a:off x="5715000" y="4572000"/>
            <a:ext cx="2437920" cy="1875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533520"/>
            <a:ext cx="8229240" cy="990360"/>
          </a:xfrm>
          <a:prstGeom prst="rect">
            <a:avLst/>
          </a:prstGeom>
          <a:noFill/>
          <a:ln>
            <a:noFill/>
          </a:ln>
        </p:spPr>
        <p:txBody>
          <a:bodyPr anchor="ctr"/>
          <a:lstStyle/>
          <a:p>
            <a:pPr>
              <a:lnSpc>
                <a:spcPct val="100000"/>
              </a:lnSpc>
            </a:pPr>
            <a:r>
              <a:rPr lang="en-US" sz="4000" b="0" strike="noStrike" spc="-97">
                <a:solidFill>
                  <a:srgbClr val="D2533C"/>
                </a:solidFill>
                <a:uFill>
                  <a:solidFill>
                    <a:srgbClr val="FFFFFF"/>
                  </a:solidFill>
                </a:uFill>
                <a:latin typeface="Arial"/>
              </a:rPr>
              <a:t>Functions Used:</a:t>
            </a:r>
            <a:endParaRPr lang="en-US" sz="1800" b="0" strike="noStrike" spc="-1">
              <a:solidFill>
                <a:srgbClr val="292934"/>
              </a:solidFill>
              <a:uFill>
                <a:solidFill>
                  <a:srgbClr val="FFFFFF"/>
                </a:solidFill>
              </a:uFill>
              <a:latin typeface="Arial"/>
            </a:endParaRPr>
          </a:p>
        </p:txBody>
      </p:sp>
      <p:sp>
        <p:nvSpPr>
          <p:cNvPr id="146" name="CustomShape 2"/>
          <p:cNvSpPr/>
          <p:nvPr/>
        </p:nvSpPr>
        <p:spPr>
          <a:xfrm>
            <a:off x="609480" y="1905120"/>
            <a:ext cx="8076960" cy="33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292934"/>
                </a:solidFill>
                <a:uFill>
                  <a:solidFill>
                    <a:srgbClr val="FFFFFF"/>
                  </a:solidFill>
                </a:uFill>
                <a:latin typeface="Arial"/>
              </a:rPr>
              <a:t>The C library function </a:t>
            </a:r>
            <a:r>
              <a:rPr lang="en-IN" sz="1800" b="1" strike="noStrike" spc="-1">
                <a:solidFill>
                  <a:srgbClr val="292934"/>
                </a:solidFill>
                <a:uFill>
                  <a:solidFill>
                    <a:srgbClr val="FFFFFF"/>
                  </a:solidFill>
                </a:uFill>
                <a:latin typeface="Arial"/>
              </a:rPr>
              <a:t>void *calloc(size_t nitems, size_t size)</a:t>
            </a:r>
            <a:r>
              <a:rPr lang="en-IN" sz="1800" b="0" strike="noStrike" spc="-1">
                <a:solidFill>
                  <a:srgbClr val="292934"/>
                </a:solidFill>
                <a:uFill>
                  <a:solidFill>
                    <a:srgbClr val="FFFFFF"/>
                  </a:solidFill>
                </a:uFill>
                <a:latin typeface="Arial"/>
              </a:rPr>
              <a:t> allocates the requested memory and returns a pointer to it.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1" i="1" strike="noStrike" spc="-1">
                <a:solidFill>
                  <a:srgbClr val="292934"/>
                </a:solidFill>
                <a:uFill>
                  <a:solidFill>
                    <a:srgbClr val="FFFFFF"/>
                  </a:solidFill>
                </a:uFill>
                <a:latin typeface="Arial"/>
              </a:rPr>
              <a:t>Sizeof</a:t>
            </a:r>
            <a:r>
              <a:rPr lang="en-IN" sz="1800" b="0" strike="noStrike" spc="-1">
                <a:solidFill>
                  <a:srgbClr val="292934"/>
                </a:solidFill>
                <a:uFill>
                  <a:solidFill>
                    <a:srgbClr val="FFFFFF"/>
                  </a:solidFill>
                </a:uFill>
                <a:latin typeface="Arial"/>
              </a:rPr>
              <a:t> is a much used in the C programming language. It is a compile time unary operator which can be used to compute the size of its operand. The result of sizeof is of unsigned integral type which is usually denoted by size_t. sizeof can be applied to any data-type, including primitive types such as integer and floating-point types, pointer types, or compound datatypes such as Structure, union etc.</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292934"/>
                </a:solidFill>
                <a:uFill>
                  <a:solidFill>
                    <a:srgbClr val="FFFFFF"/>
                  </a:solidFill>
                </a:uFill>
                <a:latin typeface="Arial"/>
              </a:rPr>
              <a:t>The C library function </a:t>
            </a:r>
            <a:r>
              <a:rPr lang="en-IN" sz="1800" b="1" strike="noStrike" spc="-1">
                <a:solidFill>
                  <a:srgbClr val="292934"/>
                </a:solidFill>
                <a:uFill>
                  <a:solidFill>
                    <a:srgbClr val="FFFFFF"/>
                  </a:solidFill>
                </a:uFill>
                <a:latin typeface="Arial"/>
              </a:rPr>
              <a:t>int rand(void)</a:t>
            </a:r>
            <a:r>
              <a:rPr lang="en-IN" sz="1800" b="0" strike="noStrike" spc="-1">
                <a:solidFill>
                  <a:srgbClr val="292934"/>
                </a:solidFill>
                <a:uFill>
                  <a:solidFill>
                    <a:srgbClr val="FFFFFF"/>
                  </a:solidFill>
                </a:uFill>
                <a:latin typeface="Arial"/>
              </a:rPr>
              <a:t> returns a pseudo-random number in the range of 0 to </a:t>
            </a:r>
            <a:r>
              <a:rPr lang="en-IN" sz="1800" b="0" i="1" strike="noStrike" spc="-1">
                <a:solidFill>
                  <a:srgbClr val="292934"/>
                </a:solidFill>
                <a:uFill>
                  <a:solidFill>
                    <a:srgbClr val="FFFFFF"/>
                  </a:solidFill>
                </a:uFill>
                <a:latin typeface="Arial"/>
              </a:rPr>
              <a:t>RAND_MAX</a:t>
            </a:r>
            <a:r>
              <a:rPr lang="en-IN" sz="1800" b="0" strike="noStrike" spc="-1">
                <a:solidFill>
                  <a:srgbClr val="292934"/>
                </a:solidFill>
                <a:uFill>
                  <a:solidFill>
                    <a:srgbClr val="FFFFFF"/>
                  </a:solidFill>
                </a:uFill>
                <a:latin typeface="Arial"/>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533520"/>
            <a:ext cx="8229240" cy="99036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References</a:t>
            </a:r>
            <a:endParaRPr lang="en-US" sz="1800" b="0" strike="noStrike" spc="-1">
              <a:solidFill>
                <a:srgbClr val="292934"/>
              </a:solidFill>
              <a:uFill>
                <a:solidFill>
                  <a:srgbClr val="FFFFFF"/>
                </a:solidFill>
              </a:uFill>
              <a:latin typeface="Arial"/>
            </a:endParaRPr>
          </a:p>
        </p:txBody>
      </p:sp>
      <p:pic>
        <p:nvPicPr>
          <p:cNvPr id="148" name="Picture 5"/>
          <p:cNvPicPr/>
          <p:nvPr/>
        </p:nvPicPr>
        <p:blipFill>
          <a:blip r:embed="rId2"/>
          <a:stretch/>
        </p:blipFill>
        <p:spPr>
          <a:xfrm>
            <a:off x="-26280" y="-312120"/>
            <a:ext cx="1854720" cy="2681280"/>
          </a:xfrm>
          <a:prstGeom prst="rect">
            <a:avLst/>
          </a:prstGeom>
          <a:ln>
            <a:noFill/>
          </a:ln>
        </p:spPr>
      </p:pic>
      <p:pic>
        <p:nvPicPr>
          <p:cNvPr id="149" name="Picture 4"/>
          <p:cNvPicPr/>
          <p:nvPr/>
        </p:nvPicPr>
        <p:blipFill>
          <a:blip r:embed="rId3"/>
          <a:stretch/>
        </p:blipFill>
        <p:spPr>
          <a:xfrm>
            <a:off x="5715000" y="4572000"/>
            <a:ext cx="2437920" cy="1875960"/>
          </a:xfrm>
          <a:prstGeom prst="rect">
            <a:avLst/>
          </a:prstGeom>
          <a:ln>
            <a:noFill/>
          </a:ln>
        </p:spPr>
      </p:pic>
      <p:sp>
        <p:nvSpPr>
          <p:cNvPr id="150" name="CustomShape 2"/>
          <p:cNvSpPr/>
          <p:nvPr/>
        </p:nvSpPr>
        <p:spPr>
          <a:xfrm>
            <a:off x="901440" y="1688400"/>
            <a:ext cx="6933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u="sng" strike="noStrike" spc="-1">
                <a:solidFill>
                  <a:srgbClr val="0000FF"/>
                </a:solidFill>
                <a:uFill>
                  <a:solidFill>
                    <a:srgbClr val="FFFFFF"/>
                  </a:solidFill>
                </a:uFill>
                <a:latin typeface="Arial"/>
                <a:hlinkClick r:id="rId4"/>
              </a:rPr>
              <a:t>http://wikis.sub.uni-hamburg.de/lhn/index.php/Story_Generator_Algorithms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6"/>
          <p:cNvPicPr/>
          <p:nvPr/>
        </p:nvPicPr>
        <p:blipFill>
          <a:blip r:embed="rId2"/>
          <a:stretch/>
        </p:blipFill>
        <p:spPr>
          <a:xfrm>
            <a:off x="-26280" y="918720"/>
            <a:ext cx="3524040" cy="5634360"/>
          </a:xfrm>
          <a:prstGeom prst="rect">
            <a:avLst/>
          </a:prstGeom>
          <a:ln>
            <a:noFill/>
          </a:ln>
        </p:spPr>
      </p:pic>
      <p:sp>
        <p:nvSpPr>
          <p:cNvPr id="94" name="TextShape 1"/>
          <p:cNvSpPr txBox="1"/>
          <p:nvPr/>
        </p:nvSpPr>
        <p:spPr>
          <a:xfrm>
            <a:off x="1828800" y="469440"/>
            <a:ext cx="5333760" cy="83772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    Abstract</a:t>
            </a:r>
            <a:endParaRPr lang="en-US" sz="1800" b="0" strike="noStrike" spc="-1">
              <a:solidFill>
                <a:srgbClr val="292934"/>
              </a:solidFill>
              <a:uFill>
                <a:solidFill>
                  <a:srgbClr val="FFFFFF"/>
                </a:solidFill>
              </a:uFill>
              <a:latin typeface="Arial"/>
            </a:endParaRPr>
          </a:p>
        </p:txBody>
      </p:sp>
      <p:pic>
        <p:nvPicPr>
          <p:cNvPr id="95" name="Picture 5"/>
          <p:cNvPicPr/>
          <p:nvPr/>
        </p:nvPicPr>
        <p:blipFill>
          <a:blip r:embed="rId3"/>
          <a:stretch/>
        </p:blipFill>
        <p:spPr>
          <a:xfrm>
            <a:off x="-26280" y="-312120"/>
            <a:ext cx="1854720" cy="1911960"/>
          </a:xfrm>
          <a:prstGeom prst="rect">
            <a:avLst/>
          </a:prstGeom>
          <a:ln>
            <a:noFill/>
          </a:ln>
        </p:spPr>
      </p:pic>
      <p:pic>
        <p:nvPicPr>
          <p:cNvPr id="96" name="Picture 4"/>
          <p:cNvPicPr/>
          <p:nvPr/>
        </p:nvPicPr>
        <p:blipFill>
          <a:blip r:embed="rId4"/>
          <a:stretch/>
        </p:blipFill>
        <p:spPr>
          <a:xfrm>
            <a:off x="6199560" y="380880"/>
            <a:ext cx="2908080" cy="1480680"/>
          </a:xfrm>
          <a:prstGeom prst="rect">
            <a:avLst/>
          </a:prstGeom>
          <a:ln>
            <a:noFill/>
          </a:ln>
        </p:spPr>
      </p:pic>
      <p:sp>
        <p:nvSpPr>
          <p:cNvPr id="97" name="CustomShape 2"/>
          <p:cNvSpPr/>
          <p:nvPr/>
        </p:nvSpPr>
        <p:spPr>
          <a:xfrm>
            <a:off x="3581280" y="2133720"/>
            <a:ext cx="5346360" cy="310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The figure shown left is a sample of real life Plot Generations. User must enter sufficient required details for the sufficiently generated paragraphs.</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 There are sufficient well developed bots/spinners that generate well structured stories.</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Our program differs by the programming language, complexity, ease of use, customization, open source approach.</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More basic (Uses naïve approach of English sentence and grammar algorithms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2"/>
          <p:cNvPicPr/>
          <p:nvPr/>
        </p:nvPicPr>
        <p:blipFill>
          <a:blip r:embed="rId2"/>
          <a:stretch/>
        </p:blipFill>
        <p:spPr>
          <a:xfrm>
            <a:off x="-39960" y="1209960"/>
            <a:ext cx="5476320" cy="2599920"/>
          </a:xfrm>
          <a:prstGeom prst="rect">
            <a:avLst/>
          </a:prstGeom>
          <a:ln>
            <a:noFill/>
          </a:ln>
        </p:spPr>
      </p:pic>
      <p:sp>
        <p:nvSpPr>
          <p:cNvPr id="99" name="TextShape 1"/>
          <p:cNvSpPr txBox="1"/>
          <p:nvPr/>
        </p:nvSpPr>
        <p:spPr>
          <a:xfrm>
            <a:off x="1828800" y="469440"/>
            <a:ext cx="5333760" cy="83772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Abstract</a:t>
            </a:r>
            <a:endParaRPr lang="en-US" sz="1800" b="0" strike="noStrike" spc="-1">
              <a:solidFill>
                <a:srgbClr val="292934"/>
              </a:solidFill>
              <a:uFill>
                <a:solidFill>
                  <a:srgbClr val="FFFFFF"/>
                </a:solidFill>
              </a:uFill>
              <a:latin typeface="Arial"/>
            </a:endParaRPr>
          </a:p>
        </p:txBody>
      </p:sp>
      <p:pic>
        <p:nvPicPr>
          <p:cNvPr id="100" name="Picture 5"/>
          <p:cNvPicPr/>
          <p:nvPr/>
        </p:nvPicPr>
        <p:blipFill>
          <a:blip r:embed="rId3"/>
          <a:stretch/>
        </p:blipFill>
        <p:spPr>
          <a:xfrm>
            <a:off x="152280" y="-228600"/>
            <a:ext cx="1854720" cy="1919160"/>
          </a:xfrm>
          <a:prstGeom prst="rect">
            <a:avLst/>
          </a:prstGeom>
          <a:ln>
            <a:noFill/>
          </a:ln>
        </p:spPr>
      </p:pic>
      <p:pic>
        <p:nvPicPr>
          <p:cNvPr id="101" name="Picture 4"/>
          <p:cNvPicPr/>
          <p:nvPr/>
        </p:nvPicPr>
        <p:blipFill>
          <a:blip r:embed="rId4"/>
          <a:stretch/>
        </p:blipFill>
        <p:spPr>
          <a:xfrm>
            <a:off x="6172200" y="380880"/>
            <a:ext cx="2908080" cy="1480680"/>
          </a:xfrm>
          <a:prstGeom prst="rect">
            <a:avLst/>
          </a:prstGeom>
          <a:ln>
            <a:noFill/>
          </a:ln>
        </p:spPr>
      </p:pic>
      <p:sp>
        <p:nvSpPr>
          <p:cNvPr id="102" name="CustomShape 2"/>
          <p:cNvSpPr/>
          <p:nvPr/>
        </p:nvSpPr>
        <p:spPr>
          <a:xfrm>
            <a:off x="1824840" y="4114800"/>
            <a:ext cx="7223400" cy="25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AutoWriter is also one of the tool available online. The scholar edition is even used by many organizations to fetch best content related some user input keywords. From existing word base (Fetched from Wordnet) which is just an Information Retrieval</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Our Program have some dictionary keywords stored in array. Arrays passes through Random function and spinning functions produces some sentences with concatenation of each word.</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One more filter make sure that the sentence going to generate is actually meaningful.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8"/>
          <p:cNvPicPr/>
          <p:nvPr/>
        </p:nvPicPr>
        <p:blipFill>
          <a:blip r:embed="rId2"/>
          <a:stretch/>
        </p:blipFill>
        <p:spPr>
          <a:xfrm>
            <a:off x="0" y="3249720"/>
            <a:ext cx="916920" cy="640440"/>
          </a:xfrm>
          <a:prstGeom prst="rect">
            <a:avLst/>
          </a:prstGeom>
          <a:ln>
            <a:noFill/>
          </a:ln>
        </p:spPr>
      </p:pic>
      <p:sp>
        <p:nvSpPr>
          <p:cNvPr id="104" name="TextShape 1"/>
          <p:cNvSpPr txBox="1"/>
          <p:nvPr/>
        </p:nvSpPr>
        <p:spPr>
          <a:xfrm>
            <a:off x="457200" y="533520"/>
            <a:ext cx="8229240" cy="99036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Introduction</a:t>
            </a:r>
            <a:endParaRPr lang="en-US" sz="1800" b="0" strike="noStrike" spc="-1">
              <a:solidFill>
                <a:srgbClr val="292934"/>
              </a:solidFill>
              <a:uFill>
                <a:solidFill>
                  <a:srgbClr val="FFFFFF"/>
                </a:solidFill>
              </a:uFill>
              <a:latin typeface="Arial"/>
            </a:endParaRPr>
          </a:p>
        </p:txBody>
      </p:sp>
      <p:pic>
        <p:nvPicPr>
          <p:cNvPr id="105" name="Picture 5"/>
          <p:cNvPicPr/>
          <p:nvPr/>
        </p:nvPicPr>
        <p:blipFill>
          <a:blip r:embed="rId3"/>
          <a:stretch/>
        </p:blipFill>
        <p:spPr>
          <a:xfrm>
            <a:off x="-26280" y="-312120"/>
            <a:ext cx="1854720" cy="2681280"/>
          </a:xfrm>
          <a:prstGeom prst="rect">
            <a:avLst/>
          </a:prstGeom>
          <a:ln>
            <a:noFill/>
          </a:ln>
        </p:spPr>
      </p:pic>
      <p:sp>
        <p:nvSpPr>
          <p:cNvPr id="106" name="TextShape 2"/>
          <p:cNvSpPr txBox="1"/>
          <p:nvPr/>
        </p:nvSpPr>
        <p:spPr>
          <a:xfrm>
            <a:off x="457200" y="1600200"/>
            <a:ext cx="82292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Arial"/>
              </a:rPr>
              <a:t>What do you think when you hear automatic story generation or Story Generator Algorithms?</a:t>
            </a:r>
          </a:p>
          <a:p>
            <a:pPr marL="182880" indent="-182520">
              <a:lnSpc>
                <a:spcPct val="100000"/>
              </a:lnSpc>
              <a:buClr>
                <a:srgbClr val="93A299"/>
              </a:buClr>
              <a:buSzPct val="85000"/>
              <a:buFont typeface="Arial"/>
              <a:buChar char="•"/>
            </a:pPr>
            <a:r>
              <a:rPr lang="en-US" sz="2400" b="0" strike="noStrike" spc="-1">
                <a:solidFill>
                  <a:srgbClr val="292934"/>
                </a:solidFill>
                <a:uFill>
                  <a:solidFill>
                    <a:srgbClr val="FFFFFF"/>
                  </a:solidFill>
                </a:uFill>
                <a:latin typeface="Arial"/>
              </a:rPr>
              <a:t>Must relate this to AI or ML. </a:t>
            </a:r>
          </a:p>
        </p:txBody>
      </p:sp>
      <p:pic>
        <p:nvPicPr>
          <p:cNvPr id="107" name="Picture 6"/>
          <p:cNvPicPr/>
          <p:nvPr/>
        </p:nvPicPr>
        <p:blipFill>
          <a:blip r:embed="rId4"/>
          <a:stretch/>
        </p:blipFill>
        <p:spPr>
          <a:xfrm>
            <a:off x="838080" y="3551400"/>
            <a:ext cx="7662960" cy="2437920"/>
          </a:xfrm>
          <a:prstGeom prst="rect">
            <a:avLst/>
          </a:prstGeom>
          <a:ln>
            <a:noFill/>
          </a:ln>
        </p:spPr>
      </p:pic>
      <p:sp>
        <p:nvSpPr>
          <p:cNvPr id="108"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109" name="Picture 9"/>
          <p:cNvPicPr/>
          <p:nvPr/>
        </p:nvPicPr>
        <p:blipFill>
          <a:blip r:embed="rId2"/>
          <a:stretch/>
        </p:blipFill>
        <p:spPr>
          <a:xfrm>
            <a:off x="7086600" y="5841360"/>
            <a:ext cx="916920" cy="640440"/>
          </a:xfrm>
          <a:prstGeom prst="rect">
            <a:avLst/>
          </a:prstGeom>
          <a:ln>
            <a:noFill/>
          </a:ln>
          <a:scene3d>
            <a:camera prst="orthographicFront">
              <a:rot lat="0" lon="0" rev="10800000"/>
            </a:camera>
            <a:lightRig rig="threePt" dir="t"/>
          </a:scene3d>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8"/>
          <p:cNvPicPr/>
          <p:nvPr/>
        </p:nvPicPr>
        <p:blipFill>
          <a:blip r:embed="rId2"/>
          <a:stretch/>
        </p:blipFill>
        <p:spPr>
          <a:xfrm>
            <a:off x="0" y="3249720"/>
            <a:ext cx="916920" cy="640440"/>
          </a:xfrm>
          <a:prstGeom prst="rect">
            <a:avLst/>
          </a:prstGeom>
          <a:ln>
            <a:noFill/>
          </a:ln>
        </p:spPr>
      </p:pic>
      <p:sp>
        <p:nvSpPr>
          <p:cNvPr id="104" name="TextShape 1"/>
          <p:cNvSpPr txBox="1"/>
          <p:nvPr/>
        </p:nvSpPr>
        <p:spPr>
          <a:xfrm>
            <a:off x="457200" y="533520"/>
            <a:ext cx="8229240" cy="990360"/>
          </a:xfrm>
          <a:prstGeom prst="rect">
            <a:avLst/>
          </a:prstGeom>
          <a:noFill/>
          <a:ln>
            <a:noFill/>
          </a:ln>
        </p:spPr>
        <p:txBody>
          <a:bodyPr anchor="ctr"/>
          <a:lstStyle/>
          <a:p>
            <a:pPr algn="ctr">
              <a:lnSpc>
                <a:spcPct val="100000"/>
              </a:lnSpc>
            </a:pPr>
            <a:r>
              <a:rPr lang="en-US" sz="5400" b="0" strike="noStrike" spc="-97" dirty="0" smtClean="0">
                <a:solidFill>
                  <a:srgbClr val="D2533C"/>
                </a:solidFill>
                <a:uFill>
                  <a:solidFill>
                    <a:srgbClr val="FFFFFF"/>
                  </a:solidFill>
                </a:uFill>
                <a:latin typeface="Times New Roman"/>
              </a:rPr>
              <a:t>Objective</a:t>
            </a:r>
            <a:endParaRPr lang="en-US" sz="1800" b="0" strike="noStrike" spc="-1" dirty="0">
              <a:solidFill>
                <a:srgbClr val="292934"/>
              </a:solidFill>
              <a:uFill>
                <a:solidFill>
                  <a:srgbClr val="FFFFFF"/>
                </a:solidFill>
              </a:uFill>
              <a:latin typeface="Arial"/>
            </a:endParaRPr>
          </a:p>
        </p:txBody>
      </p:sp>
      <p:pic>
        <p:nvPicPr>
          <p:cNvPr id="105" name="Picture 5"/>
          <p:cNvPicPr/>
          <p:nvPr/>
        </p:nvPicPr>
        <p:blipFill>
          <a:blip r:embed="rId3"/>
          <a:stretch/>
        </p:blipFill>
        <p:spPr>
          <a:xfrm>
            <a:off x="-26280" y="-312120"/>
            <a:ext cx="1854720" cy="2681280"/>
          </a:xfrm>
          <a:prstGeom prst="rect">
            <a:avLst/>
          </a:prstGeom>
          <a:ln>
            <a:noFill/>
          </a:ln>
        </p:spPr>
      </p:pic>
      <p:sp>
        <p:nvSpPr>
          <p:cNvPr id="106" name="TextShape 2"/>
          <p:cNvSpPr txBox="1"/>
          <p:nvPr/>
        </p:nvSpPr>
        <p:spPr>
          <a:xfrm>
            <a:off x="457200" y="1600200"/>
            <a:ext cx="8229240" cy="4876560"/>
          </a:xfrm>
          <a:prstGeom prst="rect">
            <a:avLst/>
          </a:prstGeom>
          <a:noFill/>
          <a:ln>
            <a:noFill/>
          </a:ln>
        </p:spPr>
        <p:txBody>
          <a:bodyPr/>
          <a:lstStyle/>
          <a:p>
            <a:pPr marL="182880" indent="-182520">
              <a:lnSpc>
                <a:spcPct val="100000"/>
              </a:lnSpc>
              <a:buClr>
                <a:srgbClr val="93A299"/>
              </a:buClr>
              <a:buSzPct val="85000"/>
              <a:buFont typeface="Arial"/>
              <a:buChar char="•"/>
            </a:pPr>
            <a:endParaRPr lang="en-US" sz="2400" b="0" strike="noStrike" spc="-1" dirty="0" smtClean="0">
              <a:solidFill>
                <a:srgbClr val="292934"/>
              </a:solidFill>
              <a:uFill>
                <a:solidFill>
                  <a:srgbClr val="FFFFFF"/>
                </a:solidFill>
              </a:uFill>
              <a:latin typeface="Arial"/>
            </a:endParaRPr>
          </a:p>
          <a:p>
            <a:pPr marL="360">
              <a:lnSpc>
                <a:spcPct val="100000"/>
              </a:lnSpc>
              <a:buClr>
                <a:srgbClr val="93A299"/>
              </a:buClr>
              <a:buSzPct val="85000"/>
            </a:pPr>
            <a:r>
              <a:rPr lang="en-US" sz="2400" spc="-1" dirty="0" smtClean="0">
                <a:solidFill>
                  <a:srgbClr val="292934"/>
                </a:solidFill>
                <a:uFill>
                  <a:solidFill>
                    <a:srgbClr val="FFFFFF"/>
                  </a:solidFill>
                </a:uFill>
                <a:latin typeface="Arial"/>
              </a:rPr>
              <a:t> 		      THE GRAMMAR ALGORITHM</a:t>
            </a:r>
            <a:endParaRPr lang="en-US" sz="2400" spc="-1" dirty="0">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endParaRPr lang="en-US" sz="2400" b="0" strike="noStrike" spc="-1" dirty="0" smtClean="0">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endParaRPr lang="en-US" sz="2400" spc="-1" dirty="0">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endParaRPr lang="en-US" sz="2400" b="0" strike="noStrike" spc="-1" dirty="0" smtClean="0">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endParaRPr lang="en-US" sz="2400" spc="-1" dirty="0">
              <a:solidFill>
                <a:srgbClr val="292934"/>
              </a:solidFill>
              <a:uFill>
                <a:solidFill>
                  <a:srgbClr val="FFFFFF"/>
                </a:solidFill>
              </a:uFill>
              <a:latin typeface="Arial"/>
            </a:endParaRPr>
          </a:p>
          <a:p>
            <a:pPr marL="182880" indent="-182520">
              <a:lnSpc>
                <a:spcPct val="100000"/>
              </a:lnSpc>
              <a:buClr>
                <a:srgbClr val="93A299"/>
              </a:buClr>
              <a:buSzPct val="85000"/>
              <a:buFont typeface="Arial"/>
              <a:buChar char="•"/>
            </a:pPr>
            <a:endParaRPr lang="en-US" sz="2400" b="0" strike="noStrike" spc="-1" dirty="0" smtClean="0">
              <a:solidFill>
                <a:srgbClr val="292934"/>
              </a:solidFill>
              <a:uFill>
                <a:solidFill>
                  <a:srgbClr val="FFFFFF"/>
                </a:solidFill>
              </a:uFill>
              <a:latin typeface="Arial"/>
            </a:endParaRPr>
          </a:p>
          <a:p>
            <a:pPr marL="360">
              <a:lnSpc>
                <a:spcPct val="100000"/>
              </a:lnSpc>
              <a:buClr>
                <a:srgbClr val="93A299"/>
              </a:buClr>
              <a:buSzPct val="85000"/>
            </a:pPr>
            <a:r>
              <a:rPr lang="en-US" sz="2400" spc="-1" dirty="0" smtClean="0">
                <a:solidFill>
                  <a:srgbClr val="292934"/>
                </a:solidFill>
                <a:uFill>
                  <a:solidFill>
                    <a:srgbClr val="FFFFFF"/>
                  </a:solidFill>
                </a:uFill>
                <a:latin typeface="Arial"/>
              </a:rPr>
              <a:t>The Objective of this project is to generate the random content </a:t>
            </a:r>
            <a:r>
              <a:rPr lang="en-US" sz="2400" spc="-1" dirty="0" smtClean="0">
                <a:solidFill>
                  <a:srgbClr val="292934"/>
                </a:solidFill>
                <a:uFill>
                  <a:solidFill>
                    <a:srgbClr val="FFFFFF"/>
                  </a:solidFill>
                </a:uFill>
                <a:latin typeface="Arial"/>
              </a:rPr>
              <a:t>automatically. </a:t>
            </a:r>
            <a:r>
              <a:rPr lang="en-US" sz="2400" spc="-1" dirty="0" smtClean="0">
                <a:solidFill>
                  <a:srgbClr val="292934"/>
                </a:solidFill>
                <a:uFill>
                  <a:solidFill>
                    <a:srgbClr val="FFFFFF"/>
                  </a:solidFill>
                </a:uFill>
                <a:latin typeface="Arial"/>
              </a:rPr>
              <a:t>The </a:t>
            </a:r>
            <a:r>
              <a:rPr lang="en-US" sz="2400" spc="-1" dirty="0" smtClean="0">
                <a:solidFill>
                  <a:srgbClr val="292934"/>
                </a:solidFill>
                <a:uFill>
                  <a:solidFill>
                    <a:srgbClr val="FFFFFF"/>
                  </a:solidFill>
                </a:uFill>
                <a:latin typeface="Arial"/>
              </a:rPr>
              <a:t>Program </a:t>
            </a:r>
            <a:r>
              <a:rPr lang="en-US" sz="2400" spc="-1" dirty="0" smtClean="0">
                <a:solidFill>
                  <a:srgbClr val="292934"/>
                </a:solidFill>
                <a:uFill>
                  <a:solidFill>
                    <a:srgbClr val="FFFFFF"/>
                  </a:solidFill>
                </a:uFill>
                <a:latin typeface="Arial"/>
              </a:rPr>
              <a:t>have some dictionary keywords stored in an array. Arrays passes through random function and spinning functions produces some sentence with concatenation of each word</a:t>
            </a:r>
            <a:r>
              <a:rPr lang="en-US" sz="2400" spc="-1" dirty="0" smtClean="0">
                <a:solidFill>
                  <a:srgbClr val="292934"/>
                </a:solidFill>
                <a:uFill>
                  <a:solidFill>
                    <a:srgbClr val="FFFFFF"/>
                  </a:solidFill>
                </a:uFill>
                <a:latin typeface="Arial"/>
              </a:rPr>
              <a:t>.</a:t>
            </a:r>
          </a:p>
          <a:p>
            <a:pPr marL="360">
              <a:lnSpc>
                <a:spcPct val="100000"/>
              </a:lnSpc>
              <a:buClr>
                <a:srgbClr val="93A299"/>
              </a:buClr>
              <a:buSzPct val="85000"/>
            </a:pPr>
            <a:endParaRPr lang="en-US" sz="2400" b="0" strike="noStrike" spc="-1" dirty="0">
              <a:solidFill>
                <a:srgbClr val="292934"/>
              </a:solidFill>
              <a:uFill>
                <a:solidFill>
                  <a:srgbClr val="FFFFFF"/>
                </a:solidFill>
              </a:uFill>
              <a:latin typeface="Arial"/>
            </a:endParaRPr>
          </a:p>
        </p:txBody>
      </p:sp>
      <p:sp>
        <p:nvSpPr>
          <p:cNvPr id="108"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109" name="Picture 9"/>
          <p:cNvPicPr/>
          <p:nvPr/>
        </p:nvPicPr>
        <p:blipFill>
          <a:blip r:embed="rId2"/>
          <a:stretch/>
        </p:blipFill>
        <p:spPr>
          <a:xfrm>
            <a:off x="7086600" y="5841360"/>
            <a:ext cx="916920" cy="640440"/>
          </a:xfrm>
          <a:prstGeom prst="rect">
            <a:avLst/>
          </a:prstGeom>
          <a:ln>
            <a:noFill/>
          </a:ln>
          <a:scene3d>
            <a:camera prst="orthographicFront">
              <a:rot lat="0" lon="0" rev="10800000"/>
            </a:camera>
            <a:lightRig rig="threePt" dir="t"/>
          </a:scene3d>
        </p:spPr>
      </p:pic>
    </p:spTree>
    <p:extLst>
      <p:ext uri="{BB962C8B-B14F-4D97-AF65-F5344CB8AC3E}">
        <p14:creationId xmlns:p14="http://schemas.microsoft.com/office/powerpoint/2010/main" val="3446362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533520"/>
            <a:ext cx="8229240" cy="99036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Objectives Achieved</a:t>
            </a:r>
            <a:endParaRPr lang="en-US" sz="1800" b="0" strike="noStrike" spc="-1">
              <a:solidFill>
                <a:srgbClr val="292934"/>
              </a:solidFill>
              <a:uFill>
                <a:solidFill>
                  <a:srgbClr val="FFFFFF"/>
                </a:solidFill>
              </a:uFill>
              <a:latin typeface="Arial"/>
            </a:endParaRPr>
          </a:p>
        </p:txBody>
      </p:sp>
      <p:pic>
        <p:nvPicPr>
          <p:cNvPr id="111" name="Picture 5"/>
          <p:cNvPicPr/>
          <p:nvPr/>
        </p:nvPicPr>
        <p:blipFill>
          <a:blip r:embed="rId2"/>
          <a:stretch/>
        </p:blipFill>
        <p:spPr>
          <a:xfrm>
            <a:off x="0" y="-533520"/>
            <a:ext cx="1752120" cy="2533320"/>
          </a:xfrm>
          <a:prstGeom prst="rect">
            <a:avLst/>
          </a:prstGeom>
          <a:ln>
            <a:noFill/>
          </a:ln>
        </p:spPr>
      </p:pic>
      <p:sp>
        <p:nvSpPr>
          <p:cNvPr id="112" name="CustomShape 2"/>
          <p:cNvSpPr/>
          <p:nvPr/>
        </p:nvSpPr>
        <p:spPr>
          <a:xfrm>
            <a:off x="228600" y="1523880"/>
            <a:ext cx="86864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Program is compiled with best of compiler GNU C or GCC and gedit is used</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Analysed with different compilers to check which is best. The compiler with least compilation time will be chosen as best. The compilation time can be traced with certain time.h library functions. (BORLAND- TURBO C- Windows, GCC UBUNTU LINUX 16.04)</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Effective Procedural Code</a:t>
            </a:r>
            <a:endParaRPr lang="en-IN" sz="1800" b="0" strike="noStrike" spc="-1">
              <a:solidFill>
                <a:srgbClr val="000000"/>
              </a:solidFill>
              <a:uFill>
                <a:solidFill>
                  <a:srgbClr val="FFFFFF"/>
                </a:solidFill>
              </a:uFill>
              <a:latin typeface="Arial"/>
            </a:endParaRPr>
          </a:p>
          <a:p>
            <a:pPr marL="285840"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Manages System Resources. Ubuntu 16.04 (Linux)  is well optimized for native C</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13" name="CustomShape 3"/>
          <p:cNvSpPr/>
          <p:nvPr/>
        </p:nvSpPr>
        <p:spPr>
          <a:xfrm>
            <a:off x="76320" y="3657600"/>
            <a:ext cx="8229240" cy="310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292934"/>
                </a:solidFill>
                <a:uFill>
                  <a:solidFill>
                    <a:srgbClr val="FFFFFF"/>
                  </a:solidFill>
                </a:uFill>
                <a:latin typeface="Arial"/>
              </a:rPr>
              <a:t>S.M.A.R.T. project objectives</a:t>
            </a:r>
            <a:endParaRPr lang="en-IN" sz="1800" b="0" strike="noStrike" spc="-1">
              <a:solidFill>
                <a:srgbClr val="000000"/>
              </a:solidFill>
              <a:uFill>
                <a:solidFill>
                  <a:srgbClr val="FFFFFF"/>
                </a:solidFill>
              </a:uFill>
              <a:latin typeface="Arial"/>
            </a:endParaRPr>
          </a:p>
          <a:p>
            <a:pPr marL="343080" indent="-342720">
              <a:lnSpc>
                <a:spcPct val="100000"/>
              </a:lnSpc>
              <a:buClr>
                <a:srgbClr val="292934"/>
              </a:buClr>
              <a:buFont typeface="Arial"/>
              <a:buAutoNum type="arabicPeriod"/>
            </a:pPr>
            <a:r>
              <a:rPr lang="en-IN" sz="1800" b="0" strike="noStrike" spc="-1">
                <a:solidFill>
                  <a:srgbClr val="292934"/>
                </a:solidFill>
                <a:uFill>
                  <a:solidFill>
                    <a:srgbClr val="FFFFFF"/>
                  </a:solidFill>
                </a:uFill>
                <a:latin typeface="Arial"/>
              </a:rPr>
              <a:t>SPECIFIC: Writing any random content is not easy task, so as to generate random sentences collectively stories.</a:t>
            </a:r>
            <a:endParaRPr lang="en-IN" sz="1800" b="0" strike="noStrike" spc="-1">
              <a:solidFill>
                <a:srgbClr val="000000"/>
              </a:solidFill>
              <a:uFill>
                <a:solidFill>
                  <a:srgbClr val="FFFFFF"/>
                </a:solidFill>
              </a:uFill>
              <a:latin typeface="Arial"/>
            </a:endParaRPr>
          </a:p>
          <a:p>
            <a:pPr marL="343080" indent="-342720">
              <a:lnSpc>
                <a:spcPct val="100000"/>
              </a:lnSpc>
              <a:buClr>
                <a:srgbClr val="292934"/>
              </a:buClr>
              <a:buFont typeface="Arial"/>
              <a:buAutoNum type="arabicPeriod"/>
            </a:pPr>
            <a:r>
              <a:rPr lang="en-IN" sz="1800" b="0" strike="noStrike" spc="-1">
                <a:solidFill>
                  <a:srgbClr val="292934"/>
                </a:solidFill>
                <a:uFill>
                  <a:solidFill>
                    <a:srgbClr val="FFFFFF"/>
                  </a:solidFill>
                </a:uFill>
                <a:latin typeface="Arial"/>
              </a:rPr>
              <a:t>MEASURABLE: The distinguished importance of the ASG is that it creates random stories within itself and output is more accurate in terms of meaning of actual English sentence generated. The desired random() function was coded in mid September which generated random output of meaningless sentences. Then late number we Applied Grammar Algorithm. Failing in that resulted to make our own functions similar to SGA/GA to make meaningful sentences.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533520"/>
            <a:ext cx="8229240" cy="99036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Objectives Achieved</a:t>
            </a:r>
            <a:endParaRPr lang="en-US" sz="1800" b="0" strike="noStrike" spc="-1">
              <a:solidFill>
                <a:srgbClr val="292934"/>
              </a:solidFill>
              <a:uFill>
                <a:solidFill>
                  <a:srgbClr val="FFFFFF"/>
                </a:solidFill>
              </a:uFill>
              <a:latin typeface="Arial"/>
            </a:endParaRPr>
          </a:p>
        </p:txBody>
      </p:sp>
      <p:pic>
        <p:nvPicPr>
          <p:cNvPr id="115" name="Picture 5"/>
          <p:cNvPicPr/>
          <p:nvPr/>
        </p:nvPicPr>
        <p:blipFill>
          <a:blip r:embed="rId2"/>
          <a:stretch/>
        </p:blipFill>
        <p:spPr>
          <a:xfrm>
            <a:off x="0" y="-533520"/>
            <a:ext cx="1752120" cy="2533320"/>
          </a:xfrm>
          <a:prstGeom prst="rect">
            <a:avLst/>
          </a:prstGeom>
          <a:ln>
            <a:noFill/>
          </a:ln>
        </p:spPr>
      </p:pic>
      <p:sp>
        <p:nvSpPr>
          <p:cNvPr id="116" name="CustomShape 2"/>
          <p:cNvSpPr/>
          <p:nvPr/>
        </p:nvSpPr>
        <p:spPr>
          <a:xfrm>
            <a:off x="228600" y="1523880"/>
            <a:ext cx="86864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292934"/>
                </a:solidFill>
                <a:uFill>
                  <a:solidFill>
                    <a:srgbClr val="FFFFFF"/>
                  </a:solidFill>
                </a:uFill>
                <a:latin typeface="Arial"/>
              </a:rPr>
              <a:t>3. Attainable/Achievable: The goal is to achieve a collection of inter related meaningful sentences. We have reach to the meaningful sentences generations. The inter relativity is achieved by functionalizing each short SGAs.(Having same array stores, interrelated keywords, which should make a net like structure of words.  </a:t>
            </a:r>
            <a:endParaRPr lang="en-IN" sz="1800" b="0" strike="noStrike" spc="-1">
              <a:solidFill>
                <a:srgbClr val="000000"/>
              </a:solidFill>
              <a:uFill>
                <a:solidFill>
                  <a:srgbClr val="FFFFFF"/>
                </a:solidFill>
              </a:uFill>
              <a:latin typeface="Arial"/>
            </a:endParaRPr>
          </a:p>
        </p:txBody>
      </p:sp>
      <p:pic>
        <p:nvPicPr>
          <p:cNvPr id="117" name="Picture 2"/>
          <p:cNvPicPr/>
          <p:nvPr/>
        </p:nvPicPr>
        <p:blipFill>
          <a:blip r:embed="rId3"/>
          <a:stretch/>
        </p:blipFill>
        <p:spPr>
          <a:xfrm>
            <a:off x="304920" y="2864160"/>
            <a:ext cx="7924320" cy="3834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533520"/>
            <a:ext cx="8229240" cy="990360"/>
          </a:xfrm>
          <a:prstGeom prst="rect">
            <a:avLst/>
          </a:prstGeom>
          <a:noFill/>
          <a:ln>
            <a:noFill/>
          </a:ln>
        </p:spPr>
        <p:txBody>
          <a:bodyPr anchor="ctr"/>
          <a:lstStyle/>
          <a:p>
            <a:pPr algn="ctr">
              <a:lnSpc>
                <a:spcPct val="100000"/>
              </a:lnSpc>
            </a:pPr>
            <a:r>
              <a:rPr lang="en-US" sz="5400" b="0" strike="noStrike" spc="-97">
                <a:solidFill>
                  <a:srgbClr val="D2533C"/>
                </a:solidFill>
                <a:uFill>
                  <a:solidFill>
                    <a:srgbClr val="FFFFFF"/>
                  </a:solidFill>
                </a:uFill>
                <a:latin typeface="Times New Roman"/>
              </a:rPr>
              <a:t>Objectives Achieved</a:t>
            </a:r>
            <a:endParaRPr lang="en-US" sz="1800" b="0" strike="noStrike" spc="-1">
              <a:solidFill>
                <a:srgbClr val="292934"/>
              </a:solidFill>
              <a:uFill>
                <a:solidFill>
                  <a:srgbClr val="FFFFFF"/>
                </a:solidFill>
              </a:uFill>
              <a:latin typeface="Arial"/>
            </a:endParaRPr>
          </a:p>
        </p:txBody>
      </p:sp>
      <p:pic>
        <p:nvPicPr>
          <p:cNvPr id="119" name="Picture 5"/>
          <p:cNvPicPr/>
          <p:nvPr/>
        </p:nvPicPr>
        <p:blipFill>
          <a:blip r:embed="rId2"/>
          <a:stretch/>
        </p:blipFill>
        <p:spPr>
          <a:xfrm>
            <a:off x="0" y="-533520"/>
            <a:ext cx="1752120" cy="2533320"/>
          </a:xfrm>
          <a:prstGeom prst="rect">
            <a:avLst/>
          </a:prstGeom>
          <a:ln>
            <a:noFill/>
          </a:ln>
        </p:spPr>
      </p:pic>
      <p:sp>
        <p:nvSpPr>
          <p:cNvPr id="120" name="CustomShape 2"/>
          <p:cNvSpPr/>
          <p:nvPr/>
        </p:nvSpPr>
        <p:spPr>
          <a:xfrm>
            <a:off x="228600" y="1523880"/>
            <a:ext cx="868644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292934"/>
                </a:solidFill>
                <a:uFill>
                  <a:solidFill>
                    <a:srgbClr val="FFFFFF"/>
                  </a:solidFill>
                </a:uFill>
                <a:latin typeface="Arial"/>
              </a:rPr>
              <a:t>4. Relevancy: The relevancy of each function which mark its importance to generate each meaningful sentence proves the relevancy of the program. The program is relevant in real life scenarios as :</a:t>
            </a:r>
            <a:endParaRPr lang="en-IN" sz="1800" b="0" strike="noStrike" spc="-1">
              <a:solidFill>
                <a:srgbClr val="000000"/>
              </a:solidFill>
              <a:uFill>
                <a:solidFill>
                  <a:srgbClr val="FFFFFF"/>
                </a:solidFill>
              </a:uFill>
              <a:latin typeface="Arial"/>
            </a:endParaRPr>
          </a:p>
          <a:p>
            <a:pPr marL="1200240" lvl="2"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A popular application of SGA is TALESPIN used late 70’s using lisp language to generate stories of cartoon characters.</a:t>
            </a:r>
            <a:endParaRPr lang="en-IN" sz="1800" b="0" strike="noStrike" spc="-1">
              <a:solidFill>
                <a:srgbClr val="000000"/>
              </a:solidFill>
              <a:uFill>
                <a:solidFill>
                  <a:srgbClr val="FFFFFF"/>
                </a:solidFill>
              </a:uFill>
              <a:latin typeface="Arial"/>
            </a:endParaRPr>
          </a:p>
          <a:p>
            <a:pPr marL="1200240" lvl="2" indent="-285480">
              <a:lnSpc>
                <a:spcPct val="100000"/>
              </a:lnSpc>
              <a:buClr>
                <a:srgbClr val="292934"/>
              </a:buClr>
              <a:buFont typeface="Arial"/>
              <a:buChar char="•"/>
            </a:pPr>
            <a:r>
              <a:rPr lang="en-IN" sz="1800" b="0" strike="noStrike" spc="-1">
                <a:solidFill>
                  <a:srgbClr val="292934"/>
                </a:solidFill>
                <a:uFill>
                  <a:solidFill>
                    <a:srgbClr val="FFFFFF"/>
                  </a:solidFill>
                </a:uFill>
                <a:latin typeface="Arial"/>
              </a:rPr>
              <a:t>MINSTREL (Turner 1993) was a computer program that told stories about King Arthur and his Knights of the Round Table. </a:t>
            </a:r>
            <a:endParaRPr lang="en-IN" sz="1800" b="0" strike="noStrike" spc="-1">
              <a:solidFill>
                <a:srgbClr val="000000"/>
              </a:solidFill>
              <a:uFill>
                <a:solidFill>
                  <a:srgbClr val="FFFFFF"/>
                </a:solidFill>
              </a:uFill>
              <a:latin typeface="Arial"/>
            </a:endParaRPr>
          </a:p>
        </p:txBody>
      </p:sp>
      <p:pic>
        <p:nvPicPr>
          <p:cNvPr id="121" name="Picture 3"/>
          <p:cNvPicPr/>
          <p:nvPr/>
        </p:nvPicPr>
        <p:blipFill>
          <a:blip r:embed="rId3"/>
          <a:stretch/>
        </p:blipFill>
        <p:spPr>
          <a:xfrm>
            <a:off x="457200" y="3617640"/>
            <a:ext cx="8360640" cy="1792080"/>
          </a:xfrm>
          <a:prstGeom prst="rect">
            <a:avLst/>
          </a:prstGeom>
          <a:ln>
            <a:noFill/>
          </a:ln>
        </p:spPr>
      </p:pic>
      <p:sp>
        <p:nvSpPr>
          <p:cNvPr id="122" name="CustomShape 3"/>
          <p:cNvSpPr/>
          <p:nvPr/>
        </p:nvSpPr>
        <p:spPr>
          <a:xfrm>
            <a:off x="457200" y="5562720"/>
            <a:ext cx="8229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292934"/>
                </a:solidFill>
                <a:uFill>
                  <a:solidFill>
                    <a:srgbClr val="FFFFFF"/>
                  </a:solidFill>
                </a:uFill>
                <a:latin typeface="Arial"/>
              </a:rPr>
              <a:t>5. Time-Bound : The complete project should end up before end semesters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2623</TotalTime>
  <Words>571</Words>
  <Application>Microsoft Office PowerPoint</Application>
  <PresentationFormat>On-screen Show (4:3)</PresentationFormat>
  <Paragraphs>70</Paragraphs>
  <Slides>21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 LIBRARIES IN C    AND  VISUALIZATION OF DATAPOINTS</dc:title>
  <dc:subject/>
  <dc:creator>SanyamJain</dc:creator>
  <dc:description/>
  <cp:lastModifiedBy>Samy Jain</cp:lastModifiedBy>
  <cp:revision>206</cp:revision>
  <dcterms:created xsi:type="dcterms:W3CDTF">2017-09-09T16:26:26Z</dcterms:created>
  <dcterms:modified xsi:type="dcterms:W3CDTF">2017-11-08T10:51:55Z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