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65" autoAdjust="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997-4CD2-4C7D-9758-FD49674D5587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A83-D5A3-4F95-B074-3A768AB1E9D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997-4CD2-4C7D-9758-FD49674D5587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A83-D5A3-4F95-B074-3A768AB1E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997-4CD2-4C7D-9758-FD49674D5587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A83-D5A3-4F95-B074-3A768AB1E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997-4CD2-4C7D-9758-FD49674D5587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A83-D5A3-4F95-B074-3A768AB1E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997-4CD2-4C7D-9758-FD49674D5587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A83-D5A3-4F95-B074-3A768AB1E9D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997-4CD2-4C7D-9758-FD49674D5587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A83-D5A3-4F95-B074-3A768AB1E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997-4CD2-4C7D-9758-FD49674D5587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A83-D5A3-4F95-B074-3A768AB1E9D8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997-4CD2-4C7D-9758-FD49674D5587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A83-D5A3-4F95-B074-3A768AB1E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997-4CD2-4C7D-9758-FD49674D5587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A83-D5A3-4F95-B074-3A768AB1E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997-4CD2-4C7D-9758-FD49674D5587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A83-D5A3-4F95-B074-3A768AB1E9D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997-4CD2-4C7D-9758-FD49674D5587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5A83-D5A3-4F95-B074-3A768AB1E9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FD40997-4CD2-4C7D-9758-FD49674D5587}" type="datetimeFigureOut">
              <a:rPr lang="en-IN" smtClean="0"/>
              <a:t>04-11-2017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FE15A83-D5A3-4F95-B074-3A768AB1E9D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3089563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90800"/>
            <a:ext cx="8153400" cy="41148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58" y="-312090"/>
            <a:ext cx="1854958" cy="26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9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94164"/>
            <a:ext cx="8229600" cy="487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Achieved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58" y="-312090"/>
            <a:ext cx="1854958" cy="268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2072</TotalTime>
  <Words>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Clarity</vt:lpstr>
      <vt:lpstr> </vt:lpstr>
      <vt:lpstr>Contents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 LIBRARIES IN C    AND  VISUALIZATION OF DATAPOINTS</dc:title>
  <dc:creator>SanyamJain</dc:creator>
  <cp:lastModifiedBy>shubham sharma</cp:lastModifiedBy>
  <cp:revision>146</cp:revision>
  <dcterms:created xsi:type="dcterms:W3CDTF">2017-09-09T16:26:26Z</dcterms:created>
  <dcterms:modified xsi:type="dcterms:W3CDTF">2017-11-04T09:36:34Z</dcterms:modified>
</cp:coreProperties>
</file>