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7" r:id="rId7"/>
    <p:sldId id="268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9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5BB00-609F-4478-ACF8-9B923669D653}" type="datetimeFigureOut">
              <a:rPr lang="en-US" smtClean="0"/>
              <a:t>30/09/2019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9B95D-BA08-4D44-A996-E073FE75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9B95D-BA08-4D44-A996-E073FE757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85A8595-41F1-4791-AFDD-035FF2DE6D71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1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43E-66B0-4414-9C4B-608FD8BE0576}" type="datetime1">
              <a:rPr lang="en-US" smtClean="0"/>
              <a:t>30/09/2019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7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3EEF-7FEE-49ED-A943-EFF509403BE7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9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C514-520D-4CE9-B927-74E9A5BFE56E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23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BC31-9FAE-4D3A-911E-6FBE72B9BE83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927-4B44-4B53-B70C-BB700CBE443E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9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8C80-8AD8-4818-AE23-A3BB0B9E529B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8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29F-E32F-4F9A-AC4D-6A45074EC376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3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B8F9-E6D4-4AEE-8D6C-B840C8569BD9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9625-44DC-4E88-9A60-11CF94884DBE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767-5099-45CD-8D42-188BCEEF9E45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9534-97A9-4796-B0F2-97D5E7C13404}" type="datetime1">
              <a:rPr lang="en-US" smtClean="0"/>
              <a:t>30/09/2019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E75D-8ACC-41D3-99E0-32FEAEC6746C}" type="datetime1">
              <a:rPr lang="en-US" smtClean="0"/>
              <a:t>30/09/2019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541F-CBBC-4579-A49B-E09E4F51F2A0}" type="datetime1">
              <a:rPr lang="en-US" smtClean="0"/>
              <a:t>30/09/2019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5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9E62-51AD-426D-B615-EF5F625810B0}" type="datetime1">
              <a:rPr lang="en-US" smtClean="0"/>
              <a:t>30/09/2019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EA-E20A-40F8-AC32-4282AD651465}" type="datetime1">
              <a:rPr lang="en-US" smtClean="0"/>
              <a:t>30/09/2019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7C2-9544-459D-9CED-E01DB376DD9A}" type="datetime1">
              <a:rPr lang="en-US" smtClean="0"/>
              <a:t>30/09/2019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1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ED721D-ADB7-4B1F-909B-F002D19D788A}" type="datetime1">
              <a:rPr lang="en-US" smtClean="0"/>
              <a:t>30/09/2019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78BE6-C95D-4317-BC98-DFE223CE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 &amp; Algorithms </a:t>
            </a:r>
            <a:r>
              <a:rPr lang="en-US" dirty="0"/>
              <a:t>(CSE </a:t>
            </a:r>
            <a:r>
              <a:rPr lang="en-US" dirty="0" smtClean="0"/>
              <a:t>225)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study </a:t>
            </a:r>
          </a:p>
          <a:p>
            <a:pPr lvl="1"/>
            <a:r>
              <a:rPr lang="en-US" dirty="0"/>
              <a:t>Logical view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Cost of operations</a:t>
            </a:r>
          </a:p>
          <a:p>
            <a:pPr lvl="1"/>
            <a:r>
              <a:rPr lang="en-US" dirty="0"/>
              <a:t>Implementations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Before taking this course you must have successfully passed </a:t>
            </a:r>
          </a:p>
          <a:p>
            <a:pPr lvl="1"/>
            <a:r>
              <a:rPr lang="en-US" dirty="0"/>
              <a:t>CSE </a:t>
            </a:r>
            <a:r>
              <a:rPr lang="en-US" dirty="0" smtClean="0"/>
              <a:t>115/115L </a:t>
            </a:r>
            <a:r>
              <a:rPr lang="en-US" dirty="0"/>
              <a:t>(Structured Programming)</a:t>
            </a:r>
          </a:p>
          <a:p>
            <a:pPr lvl="1"/>
            <a:r>
              <a:rPr lang="en-US" dirty="0"/>
              <a:t>CSE </a:t>
            </a:r>
            <a:r>
              <a:rPr lang="en-US" dirty="0" smtClean="0"/>
              <a:t>215/215L </a:t>
            </a:r>
            <a:r>
              <a:rPr lang="en-US" dirty="0"/>
              <a:t>(Object Oriented Programming)</a:t>
            </a:r>
          </a:p>
          <a:p>
            <a:r>
              <a:rPr lang="en-US" dirty="0"/>
              <a:t>I will imagine that you have a very good knowledge of programming in C.</a:t>
            </a:r>
          </a:p>
          <a:p>
            <a:r>
              <a:rPr lang="en-US" dirty="0"/>
              <a:t>I will also consider that you have the fundamental concepts of </a:t>
            </a:r>
            <a:r>
              <a:rPr lang="en-US" dirty="0" smtClean="0"/>
              <a:t>Object Oriented Programming</a:t>
            </a:r>
            <a:r>
              <a:rPr lang="en-US" dirty="0" smtClean="0"/>
              <a:t> </a:t>
            </a:r>
            <a:r>
              <a:rPr lang="en-US" dirty="0"/>
              <a:t>such as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Classes &amp; Objects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used 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Structures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Dynamic Memory Allocation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fundamental courses in Computer Science</a:t>
            </a:r>
          </a:p>
          <a:p>
            <a:r>
              <a:rPr lang="en-US" dirty="0"/>
              <a:t>Good knowledge of Data Structures is a must to design and develop efficient software system</a:t>
            </a:r>
          </a:p>
          <a:p>
            <a:r>
              <a:rPr lang="en-US" dirty="0"/>
              <a:t>We deal with data all the time and how we </a:t>
            </a:r>
            <a:r>
              <a:rPr lang="en-US" b="1" dirty="0"/>
              <a:t>store</a:t>
            </a:r>
            <a:r>
              <a:rPr lang="en-US" dirty="0"/>
              <a:t>, </a:t>
            </a:r>
            <a:r>
              <a:rPr lang="en-US" b="1" dirty="0"/>
              <a:t>organize</a:t>
            </a:r>
            <a:r>
              <a:rPr lang="en-US" dirty="0"/>
              <a:t> and </a:t>
            </a:r>
            <a:r>
              <a:rPr lang="en-US" b="1" dirty="0"/>
              <a:t>group</a:t>
            </a:r>
            <a:r>
              <a:rPr lang="en-US" dirty="0"/>
              <a:t> our data together matters</a:t>
            </a:r>
          </a:p>
          <a:p>
            <a:r>
              <a:rPr lang="en-US" dirty="0"/>
              <a:t>Let’s pick up some examples from our day-to-day life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6" y="2418926"/>
            <a:ext cx="4715702" cy="313888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1805"/>
            <a:ext cx="4287058" cy="31786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a way to store and organize data in a computer so that it can be used efficiently.</a:t>
            </a:r>
          </a:p>
          <a:p>
            <a:endParaRPr lang="en-US" dirty="0"/>
          </a:p>
          <a:p>
            <a:r>
              <a:rPr lang="en-US" dirty="0"/>
              <a:t>What do you think efficiency means here?</a:t>
            </a:r>
          </a:p>
          <a:p>
            <a:r>
              <a:rPr lang="en-US" dirty="0"/>
              <a:t>Can you think of ways data structures can help in real world problem?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study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study data structures, we study them in two ways:</a:t>
            </a:r>
          </a:p>
          <a:p>
            <a:pPr lvl="2"/>
            <a:r>
              <a:rPr lang="en-US" dirty="0"/>
              <a:t>Mathematical / logical models (we look at an abstract view of them or </a:t>
            </a:r>
            <a:r>
              <a:rPr lang="en-US" dirty="0" smtClean="0"/>
              <a:t>Abstract Data Type)</a:t>
            </a:r>
            <a:endParaRPr lang="en-US" dirty="0"/>
          </a:p>
          <a:p>
            <a:pPr lvl="2"/>
            <a:r>
              <a:rPr lang="en-US" dirty="0"/>
              <a:t>Implementations of the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 (ADT)</a:t>
            </a:r>
          </a:p>
          <a:p>
            <a:pPr lvl="1"/>
            <a:r>
              <a:rPr lang="en-US" dirty="0"/>
              <a:t>Store a given number of elements of any data type</a:t>
            </a:r>
          </a:p>
          <a:p>
            <a:pPr lvl="1"/>
            <a:r>
              <a:rPr lang="en-US" dirty="0"/>
              <a:t>Read elements by position</a:t>
            </a:r>
          </a:p>
          <a:p>
            <a:pPr lvl="1"/>
            <a:r>
              <a:rPr lang="en-US" dirty="0"/>
              <a:t>Modify element at any position</a:t>
            </a:r>
          </a:p>
          <a:p>
            <a:r>
              <a:rPr lang="en-US" dirty="0"/>
              <a:t>Arrays (Concrete Implementation)</a:t>
            </a:r>
          </a:p>
          <a:p>
            <a:r>
              <a:rPr lang="en-US" dirty="0"/>
              <a:t>Linked List (Concrete Implementation)</a:t>
            </a:r>
          </a:p>
          <a:p>
            <a:r>
              <a:rPr lang="en-US" dirty="0"/>
              <a:t>Abstract Data types are entities that are definition of data and operations but do not have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this course, we will be talking about lots of data structures. </a:t>
            </a:r>
          </a:p>
          <a:p>
            <a:pPr lvl="1"/>
            <a:r>
              <a:rPr lang="en-US" dirty="0"/>
              <a:t>We will be talking them as ADT</a:t>
            </a:r>
          </a:p>
          <a:p>
            <a:pPr lvl="1"/>
            <a:r>
              <a:rPr lang="en-US" dirty="0"/>
              <a:t>We also see how to implement them</a:t>
            </a:r>
          </a:p>
          <a:p>
            <a:r>
              <a:rPr lang="en-US" dirty="0"/>
              <a:t>Some of the data structures we will study include: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 smtClean="0"/>
              <a:t>Hash</a:t>
            </a:r>
            <a:endParaRPr lang="en-US" dirty="0"/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Graph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8BE6-C95D-4317-BC98-DFE223CE7E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286</TotalTime>
  <Words>384</Words>
  <Application>Microsoft Macintosh PowerPoint</Application>
  <PresentationFormat>Custom</PresentationFormat>
  <Paragraphs>71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Data Structures &amp; Algorithms (CSE 225)</vt:lpstr>
      <vt:lpstr>Pre-requisites</vt:lpstr>
      <vt:lpstr>Reality Check</vt:lpstr>
      <vt:lpstr>Introduction to Data Structures</vt:lpstr>
      <vt:lpstr>Examples</vt:lpstr>
      <vt:lpstr>So, What is a data structure?</vt:lpstr>
      <vt:lpstr>How do we study data structures?</vt:lpstr>
      <vt:lpstr>List (ADT)</vt:lpstr>
      <vt:lpstr>What will we learn in this course?</vt:lpstr>
      <vt:lpstr>What will we learn in this course?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(CSE 207/208)</dc:title>
  <dc:creator>Dell</dc:creator>
  <cp:lastModifiedBy>Mohammed Shafiul Alam Khan</cp:lastModifiedBy>
  <cp:revision>25</cp:revision>
  <dcterms:created xsi:type="dcterms:W3CDTF">2016-10-03T17:32:03Z</dcterms:created>
  <dcterms:modified xsi:type="dcterms:W3CDTF">2019-09-30T15:26:04Z</dcterms:modified>
</cp:coreProperties>
</file>