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378" r:id="rId3"/>
    <p:sldId id="379" r:id="rId4"/>
    <p:sldId id="380" r:id="rId5"/>
    <p:sldId id="38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sz="3200" dirty="0"/>
              <a:t>Binary </a:t>
            </a:r>
            <a:r>
              <a:rPr lang="en-US" sz="320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Delete(root,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traversal:</a:t>
            </a:r>
            <a:r>
              <a:rPr lang="en-US" sz="2400" dirty="0"/>
              <a:t> A systematic way of visiting all nodes in a binary tree that visits the nodes in the left subtree of a node, then visits the node, and then visits the nodes in the right subtree of the node (Print Function)</a:t>
            </a:r>
          </a:p>
          <a:p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traversal:</a:t>
            </a:r>
            <a:r>
              <a:rPr lang="en-US" sz="2400" dirty="0"/>
              <a:t> 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</a:t>
            </a:r>
          </a:p>
          <a:p>
            <a:endParaRPr lang="en-US" sz="2400" dirty="0"/>
          </a:p>
          <a:p>
            <a:r>
              <a:rPr lang="en-US" sz="2400" b="1" dirty="0"/>
              <a:t>Preorder traversal:</a:t>
            </a:r>
            <a:r>
              <a:rPr lang="en-US" sz="2400" dirty="0"/>
              <a:t> A systematic way of visiting all nodes in a binary tree that visits a node, then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0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/>
              <a:t>Inorder</a:t>
            </a:r>
            <a:endParaRPr lang="en-US" sz="2400" b="1" dirty="0"/>
          </a:p>
          <a:p>
            <a:r>
              <a:rPr lang="en-US" sz="2400" dirty="0"/>
              <a:t>3 4 9 10 12 13 14 16 18 20</a:t>
            </a:r>
          </a:p>
          <a:p>
            <a:r>
              <a:rPr lang="en-US" sz="2400" b="1" dirty="0" err="1"/>
              <a:t>Postorder</a:t>
            </a:r>
            <a:endParaRPr lang="en-US" sz="2400" b="1" dirty="0"/>
          </a:p>
          <a:p>
            <a:r>
              <a:rPr lang="en-US" sz="2400" dirty="0"/>
              <a:t>4 3 12 13 14 10 20 18 16 9</a:t>
            </a:r>
          </a:p>
          <a:p>
            <a:r>
              <a:rPr lang="en-US" sz="2400" b="1" dirty="0"/>
              <a:t>Preorder</a:t>
            </a:r>
          </a:p>
          <a:p>
            <a:r>
              <a:rPr lang="en-US" sz="2400" dirty="0"/>
              <a:t>9 3 4 16 10 14 13 12 18 20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 prototypes go 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root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530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8382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3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3129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finished)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, and less than the value of the key of any element in its right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Initializes tree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exists and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248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otherwise, found = false and item is unchanged. Tree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is not full. item is not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tree. Binary search property is maintained.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1092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member of item is initialized. One and only one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values in the tree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in the tree are printed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26075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tree in </a:t>
                      </a:r>
                      <a:r>
                        <a:rPr lang="en-US" dirty="0" err="1"/>
                        <a:t>OrderType</a:t>
                      </a:r>
                      <a:r>
                        <a:rPr lang="en-US" dirty="0"/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root of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the next element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defined. Element at current position is not last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one position beyond current position at entry to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7010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Find the target node recursively</a:t>
            </a:r>
          </a:p>
          <a:p>
            <a:pPr lvl="1"/>
            <a:r>
              <a:rPr lang="en-US" sz="2400" dirty="0"/>
              <a:t>If tree is empty (base case 1)</a:t>
            </a:r>
          </a:p>
          <a:p>
            <a:pPr lvl="2"/>
            <a:r>
              <a:rPr lang="en-US" sz="2000" dirty="0"/>
              <a:t>Item is not found in the tree</a:t>
            </a:r>
          </a:p>
          <a:p>
            <a:pPr lvl="1"/>
            <a:r>
              <a:rPr lang="en-US" sz="2400" dirty="0"/>
              <a:t>Item == </a:t>
            </a:r>
            <a:r>
              <a:rPr lang="en-US" sz="2400" dirty="0" err="1"/>
              <a:t>current_node_info</a:t>
            </a:r>
            <a:r>
              <a:rPr lang="en-US" sz="2400" dirty="0"/>
              <a:t> (base case 2)</a:t>
            </a:r>
          </a:p>
          <a:p>
            <a:pPr lvl="2"/>
            <a:r>
              <a:rPr lang="en-US" sz="2000" dirty="0"/>
              <a:t>Item is found</a:t>
            </a:r>
          </a:p>
          <a:p>
            <a:pPr lvl="1"/>
            <a:r>
              <a:rPr lang="en-US" sz="2400" dirty="0"/>
              <a:t>Item &lt;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1)</a:t>
            </a:r>
          </a:p>
          <a:p>
            <a:pPr lvl="2"/>
            <a:r>
              <a:rPr lang="en-US" sz="2000" dirty="0"/>
              <a:t>Search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400" dirty="0"/>
              <a:t>Item 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2)</a:t>
            </a:r>
          </a:p>
          <a:p>
            <a:pPr lvl="2"/>
            <a:r>
              <a:rPr lang="en-US" sz="2000" dirty="0"/>
              <a:t>Search the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number of nodes in the tree recursively</a:t>
            </a:r>
          </a:p>
          <a:p>
            <a:r>
              <a:rPr lang="en-US" sz="2400" dirty="0"/>
              <a:t>If tree is empty (base case)</a:t>
            </a:r>
          </a:p>
          <a:p>
            <a:pPr lvl="1"/>
            <a:r>
              <a:rPr lang="en-US" sz="2000" dirty="0"/>
              <a:t>length = 0</a:t>
            </a:r>
          </a:p>
          <a:p>
            <a:r>
              <a:rPr lang="en-US" sz="2400" dirty="0"/>
              <a:t>If tree is non-empty (general case)</a:t>
            </a:r>
          </a:p>
          <a:p>
            <a:pPr lvl="1"/>
            <a:r>
              <a:rPr lang="en-US" sz="2000" dirty="0"/>
              <a:t>Length = number of nodes in the left </a:t>
            </a:r>
            <a:r>
              <a:rPr lang="en-US" sz="2000" dirty="0" err="1"/>
              <a:t>subtree</a:t>
            </a:r>
            <a:r>
              <a:rPr lang="en-US" sz="2000" dirty="0"/>
              <a:t> + number of nodes in the right </a:t>
            </a:r>
            <a:r>
              <a:rPr lang="en-US" sz="2000" dirty="0" err="1"/>
              <a:t>subtree</a:t>
            </a:r>
            <a:r>
              <a:rPr lang="en-US" sz="2000" dirty="0"/>
              <a:t> + 1</a:t>
            </a:r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nodes in left </a:t>
            </a:r>
            <a:r>
              <a:rPr lang="en-US" b="1" dirty="0" err="1"/>
              <a:t>subtree</a:t>
            </a:r>
            <a:r>
              <a:rPr lang="en-US" b="1" dirty="0"/>
              <a:t>    +   1   +   Number of nodes in 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1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Print the items in the tree (in sorted order) recursively</a:t>
            </a:r>
          </a:p>
          <a:p>
            <a:pPr lvl="1"/>
            <a:r>
              <a:rPr lang="en-US" sz="2400" dirty="0"/>
              <a:t>If tree is empty (base case)</a:t>
            </a:r>
          </a:p>
          <a:p>
            <a:pPr lvl="2"/>
            <a:r>
              <a:rPr lang="en-US" sz="2000" dirty="0"/>
              <a:t>Nothing to print</a:t>
            </a:r>
          </a:p>
          <a:p>
            <a:pPr lvl="1"/>
            <a:r>
              <a:rPr lang="en-US" sz="2400" dirty="0"/>
              <a:t>If tree is non-empty (general case)</a:t>
            </a:r>
          </a:p>
          <a:p>
            <a:pPr lvl="2"/>
            <a:r>
              <a:rPr lang="en-US" sz="2000" dirty="0"/>
              <a:t>Print the items in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4233</Words>
  <Application>Microsoft Office PowerPoint</Application>
  <PresentationFormat>On-screen Show (4:3)</PresentationFormat>
  <Paragraphs>2298</Paragraphs>
  <Slides>139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7" baseType="lpstr"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Office Theme</vt:lpstr>
      <vt:lpstr>Lecture 13 Binary Search Tree</vt:lpstr>
      <vt:lpstr>Binary Search Tree Specification</vt:lpstr>
      <vt:lpstr>Binary Search Tree Specification</vt:lpstr>
      <vt:lpstr>Binary Search Tree Specification</vt:lpstr>
      <vt:lpstr>Binary Search Tree Specification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Traversal Techniques</vt:lpstr>
      <vt:lpstr>Traversal Techniques</vt:lpstr>
      <vt:lpstr>Traversal Techniques</vt:lpstr>
      <vt:lpstr>Traversal Techniques</vt:lpstr>
      <vt:lpstr>Traversal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Das Neer</cp:lastModifiedBy>
  <cp:revision>45</cp:revision>
  <dcterms:created xsi:type="dcterms:W3CDTF">2014-09-11T18:03:18Z</dcterms:created>
  <dcterms:modified xsi:type="dcterms:W3CDTF">2020-04-05T07:54:22Z</dcterms:modified>
</cp:coreProperties>
</file>