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03</a:t>
            </a:r>
            <a:br>
              <a:rPr lang="en-US" dirty="0" smtClean="0"/>
            </a:br>
            <a:r>
              <a:rPr lang="en-US" sz="3200" dirty="0" smtClean="0"/>
              <a:t>C</a:t>
            </a:r>
            <a:r>
              <a:rPr lang="en-US" sz="3200" smtClean="0"/>
              <a:t>++ Primer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20946"/>
            <a:ext cx="3825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dynarr.cpp (definition file)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0304" y="838201"/>
            <a:ext cx="5513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index, T value)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48507" y="1386557"/>
            <a:ext cx="0" cy="495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838201"/>
            <a:ext cx="82569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"dynarr.cpp"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di.setValue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(i,7.29*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/1.45);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"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 (driver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Get Started with “Classes”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already know how to allocate memory dynamically</a:t>
            </a:r>
          </a:p>
          <a:p>
            <a:r>
              <a:rPr lang="en-US" sz="2400" dirty="0" smtClean="0"/>
              <a:t>Lets do it the </a:t>
            </a:r>
            <a:r>
              <a:rPr lang="en-US" sz="2400" dirty="0" smtClean="0">
                <a:solidFill>
                  <a:srgbClr val="FF0000"/>
                </a:solidFill>
              </a:rPr>
              <a:t>Object Oriented Way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Hackneyed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every data structure, we will create 3 files in our </a:t>
            </a:r>
            <a:r>
              <a:rPr lang="en-US" sz="2800" dirty="0" err="1" smtClean="0"/>
              <a:t>Codeblocks</a:t>
            </a:r>
            <a:r>
              <a:rPr lang="en-US" sz="2800" dirty="0" smtClean="0"/>
              <a:t> project</a:t>
            </a:r>
          </a:p>
          <a:p>
            <a:pPr lvl="1"/>
            <a:r>
              <a:rPr lang="en-US" sz="2400" dirty="0" smtClean="0"/>
              <a:t>The declaration file (with .h extension)</a:t>
            </a:r>
          </a:p>
          <a:p>
            <a:pPr lvl="1"/>
            <a:r>
              <a:rPr lang="en-US" sz="2400" dirty="0" smtClean="0"/>
              <a:t>The definition file (with .</a:t>
            </a:r>
            <a:r>
              <a:rPr lang="en-US" sz="2400" dirty="0" err="1" smtClean="0"/>
              <a:t>cpp</a:t>
            </a:r>
            <a:r>
              <a:rPr lang="en-US" sz="2400" dirty="0" smtClean="0"/>
              <a:t> extension)</a:t>
            </a:r>
          </a:p>
          <a:p>
            <a:pPr lvl="1"/>
            <a:r>
              <a:rPr lang="en-US" sz="2400" dirty="0" smtClean="0"/>
              <a:t>The driver file (with .</a:t>
            </a:r>
            <a:r>
              <a:rPr lang="en-US" sz="2400" dirty="0" err="1" smtClean="0"/>
              <a:t>cpp</a:t>
            </a:r>
            <a:r>
              <a:rPr lang="en-US" sz="2400" dirty="0" smtClean="0"/>
              <a:t> extension)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948690"/>
            <a:ext cx="45665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dynarr.h</a:t>
            </a:r>
            <a:r>
              <a:rPr lang="en-US" b="1" dirty="0" smtClean="0"/>
              <a:t> (header file)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3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04157"/>
            <a:ext cx="3433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dynarr.cpp (definition file)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9361" y="904157"/>
            <a:ext cx="5554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9361" y="1096625"/>
            <a:ext cx="0" cy="501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308" y="1429557"/>
            <a:ext cx="5472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 (driver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we have a neat class that gives us a 1D dynamic array (you are free to make your own improvisations at home by adding more functions to the class)</a:t>
            </a:r>
          </a:p>
          <a:p>
            <a:pPr lvl="1"/>
            <a:r>
              <a:rPr lang="en-US" sz="2400" dirty="0" smtClean="0"/>
              <a:t>But it only works for integer type</a:t>
            </a:r>
          </a:p>
          <a:p>
            <a:pPr lvl="1"/>
            <a:r>
              <a:rPr lang="en-US" sz="2400" dirty="0" smtClean="0"/>
              <a:t>What if we are to make it </a:t>
            </a:r>
            <a:r>
              <a:rPr lang="en-US" sz="2400" dirty="0" smtClean="0">
                <a:solidFill>
                  <a:srgbClr val="FF0000"/>
                </a:solidFill>
              </a:rPr>
              <a:t>versatile</a:t>
            </a:r>
            <a:r>
              <a:rPr lang="en-US" sz="2400" dirty="0" smtClean="0"/>
              <a:t>, so that it works for any type, e.g. float, double and char</a:t>
            </a:r>
          </a:p>
          <a:p>
            <a:pPr lvl="1"/>
            <a:r>
              <a:rPr lang="en-US" sz="2400" dirty="0" smtClean="0"/>
              <a:t>Should we have separate classes for each type?</a:t>
            </a:r>
          </a:p>
          <a:p>
            <a:pPr lvl="2"/>
            <a:r>
              <a:rPr lang="en-US" sz="2000" dirty="0" smtClean="0"/>
              <a:t>Write the same code for each type with just minor changes?</a:t>
            </a:r>
          </a:p>
          <a:p>
            <a:pPr lvl="2"/>
            <a:r>
              <a:rPr lang="en-US" sz="2000" dirty="0" smtClean="0"/>
              <a:t>Instead, we can use template classes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64" y="890410"/>
            <a:ext cx="4392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*data;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0491" y="6338055"/>
            <a:ext cx="304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dynarr.h</a:t>
            </a:r>
            <a:r>
              <a:rPr lang="en-US" b="1" dirty="0" smtClean="0"/>
              <a:t> (declaration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680</Words>
  <Application>Microsoft Office PowerPoint</Application>
  <PresentationFormat>On-screen Show (4:3)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Verdana</vt:lpstr>
      <vt:lpstr>Wingdings</vt:lpstr>
      <vt:lpstr>Office Theme</vt:lpstr>
      <vt:lpstr>Lecture 03 C++ Primer</vt:lpstr>
      <vt:lpstr>Lets Get Started with “Classes”</vt:lpstr>
      <vt:lpstr>The Hackneyed Hello World</vt:lpstr>
      <vt:lpstr>Basics</vt:lpstr>
      <vt:lpstr>Basics</vt:lpstr>
      <vt:lpstr>Basics</vt:lpstr>
      <vt:lpstr>Basics</vt:lpstr>
      <vt:lpstr>Template Class</vt:lpstr>
      <vt:lpstr>Template Class</vt:lpstr>
      <vt:lpstr>Template Class</vt:lpstr>
      <vt:lpstr>Template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18</cp:revision>
  <dcterms:created xsi:type="dcterms:W3CDTF">2014-09-11T18:03:18Z</dcterms:created>
  <dcterms:modified xsi:type="dcterms:W3CDTF">2017-05-27T03:50:26Z</dcterms:modified>
</cp:coreProperties>
</file>