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at insertion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CB2E7F-4477-4861-B897-894EFA5A187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18</a:t>
            </a:r>
            <a:br>
              <a:rPr lang="en-US"/>
            </a:br>
            <a:r>
              <a:rPr lang="en-US" sz="3200"/>
              <a:t>Sorting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42565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16187" y="5917929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791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5112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970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903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7690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6066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0236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5388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456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108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4953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62809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563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1744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4246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1287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8560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2417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74289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278010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120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08129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3792" y="1313645"/>
            <a:ext cx="8133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item1;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item1 = item2;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75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(values[index-1] &gt; values[index])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Swap(values[index-1], values[index]);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83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(values[index-1] &gt; values[index])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Swap(values[index-1], values[index]);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911" y="4381769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45335" y="438176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9430" y="4879231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603033" y="5402451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21170" y="5755342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36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 (little improved)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BubbleUp2(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sorted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values[index-1])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Swap(values[index], values[index-1]);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ShortBubble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 &amp;&amp; !sorted)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BubbleUp2(values, current, numValues-1, sorted);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735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98084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334870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89742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48869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196326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592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76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547294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163720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76564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4666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605342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016685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250014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460014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644996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20034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21908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6694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10474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268858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3971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97055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806802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222282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814833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098601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23919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22916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Comparison</a:t>
            </a:r>
          </a:p>
          <a:p>
            <a:endParaRPr lang="en-CA" dirty="0"/>
          </a:p>
          <a:p>
            <a:r>
              <a:rPr lang="en-CA" dirty="0"/>
              <a:t>Data Movement</a:t>
            </a:r>
          </a:p>
          <a:p>
            <a:endParaRPr lang="en-CA" dirty="0"/>
          </a:p>
          <a:p>
            <a:r>
              <a:rPr lang="en-CA" dirty="0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363443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1808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154582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183637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938913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79633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1571991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1435034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91419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2617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715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530141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751925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284120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7482032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22692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826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4141" y="4621630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436565" y="462163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090660" y="5119092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8294263" y="5642312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12400" y="5995203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107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04956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502103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2765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35947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3736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0855446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3041314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332040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155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630920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428506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515683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737702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4595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235677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2303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449051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5055487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891533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40070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611593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12634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42802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215332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2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1392</Words>
  <Application>Microsoft Macintosh PowerPoint</Application>
  <PresentationFormat>On-screen Show (4:3)</PresentationFormat>
  <Paragraphs>1356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2" baseType="lpstr">
      <vt:lpstr>Gungsuh</vt:lpstr>
      <vt:lpstr>Aharoni</vt:lpstr>
      <vt:lpstr>Arial</vt:lpstr>
      <vt:lpstr>Britannic Bold</vt:lpstr>
      <vt:lpstr>Calibri</vt:lpstr>
      <vt:lpstr>Calibri Light</vt:lpstr>
      <vt:lpstr>Courier New</vt:lpstr>
      <vt:lpstr>Impact</vt:lpstr>
      <vt:lpstr>Times New Roman</vt:lpstr>
      <vt:lpstr>Verdana</vt:lpstr>
      <vt:lpstr>Wingdings 3</vt:lpstr>
      <vt:lpstr>Office Theme</vt:lpstr>
      <vt:lpstr>Lecture 18 Sorting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(little improved)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64</cp:revision>
  <dcterms:created xsi:type="dcterms:W3CDTF">2014-09-11T18:03:18Z</dcterms:created>
  <dcterms:modified xsi:type="dcterms:W3CDTF">2019-12-15T04:15:38Z</dcterms:modified>
</cp:coreProperties>
</file>