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37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07</a:t>
            </a:r>
            <a:br>
              <a:rPr lang="en-US" dirty="0"/>
            </a:br>
            <a:r>
              <a:rPr lang="en-US" sz="3200" dirty="0"/>
              <a:t>Abstract Data Type Stack and Queue (</a:t>
            </a:r>
            <a:r>
              <a:rPr lang="en-US" sz="3200" dirty="0">
                <a:ea typeface="MS Mincho" panose="02020609040205080304" pitchFamily="49" charset="-128"/>
              </a:rPr>
              <a:t>Array-based 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9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3123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19284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8543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02919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36766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97385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24581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71712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35571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A list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Data items can be added and deleted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Maintains </a:t>
            </a:r>
            <a:r>
              <a:rPr lang="en-US" b="1" dirty="0">
                <a:cs typeface="Times New Roman" panose="02020603050405020304" pitchFamily="18" charset="0"/>
              </a:rPr>
              <a:t>Last In First Out (LIFO)</a:t>
            </a:r>
            <a:r>
              <a:rPr lang="en-US" dirty="0">
                <a:cs typeface="Times New Roman" panose="02020603050405020304" pitchFamily="18" charset="0"/>
              </a:rPr>
              <a:t> order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3" y="2636145"/>
            <a:ext cx="2549717" cy="3862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36146"/>
            <a:ext cx="2943681" cy="38625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4415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32488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12738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87848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203998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291669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30397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3650" y="4857538"/>
            <a:ext cx="46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empty stack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Indicates balanced string of parentheses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94430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Consider this string. After processing each item, the stack is not empty.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3652" y="4857538"/>
            <a:ext cx="503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non-empty stack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Indicates unbalanced string of parentheses</a:t>
            </a:r>
          </a:p>
        </p:txBody>
      </p:sp>
      <p:sp>
        <p:nvSpPr>
          <p:cNvPr id="9" name="Up Arrow 8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Consider this string. When processing indicated item, you are trying to pop from empty stack.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3652" y="4857538"/>
            <a:ext cx="503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unsuccessful pop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Indicates unbalanced string of parentheses</a:t>
            </a:r>
          </a:p>
        </p:txBody>
      </p:sp>
      <p:sp>
        <p:nvSpPr>
          <p:cNvPr id="9" name="Up Arrow 8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1551904" y="1916906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1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A list</a:t>
            </a:r>
          </a:p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Data items can be added and deleted</a:t>
            </a:r>
          </a:p>
          <a:p>
            <a:r>
              <a:rPr lang="en-US" dirty="0">
                <a:cs typeface="Times New Roman" panose="02020603050405020304" pitchFamily="18" charset="0"/>
              </a:rPr>
              <a:t>Maintains </a:t>
            </a:r>
            <a:r>
              <a:rPr lang="en-US" b="1" dirty="0">
                <a:cs typeface="Times New Roman" panose="02020603050405020304" pitchFamily="18" charset="0"/>
              </a:rPr>
              <a:t>First In First Out (FIFO)</a:t>
            </a:r>
            <a:r>
              <a:rPr lang="en-US" dirty="0">
                <a:cs typeface="Times New Roman" panose="02020603050405020304" pitchFamily="18" charset="0"/>
              </a:rPr>
              <a:t> order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0" y="2743200"/>
            <a:ext cx="8022020" cy="33759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914400"/>
          <a:ext cx="8718998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800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Elements are added to and removed from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Maximum number of items that might be on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ItemType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 type of the items on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Sets stack to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Stack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Determines whether the stack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Stack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true if stack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Determines whether the stack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Stack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true if stack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12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30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01345"/>
              </p:ext>
            </p:extLst>
          </p:nvPr>
        </p:nvGraphicFramePr>
        <p:xfrm>
          <a:off x="218940" y="1021080"/>
          <a:ext cx="8718998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600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Elements are added to the rear and removed from the front 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number of items that might be on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ItemType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 of the items on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queue to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Determines whether the 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queue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Determines whether the queue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queue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38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31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86626"/>
              </p:ext>
            </p:extLst>
          </p:nvPr>
        </p:nvGraphicFramePr>
        <p:xfrm>
          <a:off x="218940" y="1219200"/>
          <a:ext cx="871899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to the rear 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(queue is full), Full Queue exception is thrown, else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is at rear of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front item from the queue and returns it in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(queue is empty), Empty Queue exception is thrown and item is undefined, else front element has been removed from queue and item is a copy of removed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90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963017"/>
          </a:xfrm>
        </p:spPr>
        <p:txBody>
          <a:bodyPr>
            <a:normAutofit/>
          </a:bodyPr>
          <a:lstStyle/>
          <a:p>
            <a:r>
              <a:rPr lang="en-US" sz="2400" dirty="0"/>
              <a:t>Always insert elements at the back of the array.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76" y="2310315"/>
            <a:ext cx="6619048" cy="1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14" y="3731753"/>
            <a:ext cx="6628571" cy="13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76" y="5143667"/>
            <a:ext cx="6619048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0"/>
            <a:ext cx="8297839" cy="4725989"/>
          </a:xfrm>
        </p:spPr>
        <p:txBody>
          <a:bodyPr>
            <a:normAutofit/>
          </a:bodyPr>
          <a:lstStyle/>
          <a:p>
            <a:r>
              <a:rPr lang="en-US" sz="2000" dirty="0"/>
              <a:t>Maintain two indices: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Increment the indices as additions and deletions are performed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rear++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for addition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front++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for deletion)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43" y="2262887"/>
            <a:ext cx="5226269" cy="4250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308" y="4404575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Dead space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205463" y="5050906"/>
            <a:ext cx="978794" cy="66731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1"/>
            <a:ext cx="8243248" cy="4725988"/>
          </a:xfrm>
        </p:spPr>
        <p:txBody>
          <a:bodyPr>
            <a:normAutofit/>
          </a:bodyPr>
          <a:lstStyle/>
          <a:p>
            <a:r>
              <a:rPr lang="en-US" sz="2000" dirty="0"/>
              <a:t>Maintain two indices: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Make the indices “wrap around” when they reach the end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 = (rear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=size of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67" y="3155319"/>
            <a:ext cx="6127066" cy="28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0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/>
          <a:lstStyle/>
          <a:p>
            <a:r>
              <a:rPr lang="en-US" dirty="0"/>
              <a:t>How do we differentiate between the empty state and the full state?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47" y="1985904"/>
            <a:ext cx="5585505" cy="219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47" y="4271857"/>
            <a:ext cx="5585505" cy="21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5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>
            <a:normAutofit/>
          </a:bodyPr>
          <a:lstStyle/>
          <a:p>
            <a:r>
              <a:rPr lang="en-US" sz="2400" dirty="0"/>
              <a:t>Let front indicate the index of the array slot preceding the front element.</a:t>
            </a:r>
          </a:p>
          <a:p>
            <a:r>
              <a:rPr lang="en-US" sz="2400" dirty="0"/>
              <a:t>The array slot preceding the front element is reserved and items are not assigned in that slot.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22" y="3741795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1" y="2725617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8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143001"/>
            <a:ext cx="8188657" cy="4725988"/>
          </a:xfrm>
        </p:spPr>
        <p:txBody>
          <a:bodyPr>
            <a:normAutofit/>
          </a:bodyPr>
          <a:lstStyle/>
          <a:p>
            <a:r>
              <a:rPr lang="en-US" sz="2400" dirty="0"/>
              <a:t>Full queue 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(rear + 1) %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front</a:t>
            </a: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Empty queue 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22" y="3618963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1" y="2602785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queuetype.h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42" y="114300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items;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78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4038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ItemType[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((rear+1)%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2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4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Push(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to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(stack is full), exception </a:t>
                      </a:r>
                      <a:r>
                        <a:rPr lang="en-US" dirty="0" err="1"/>
                        <a:t>FullStack</a:t>
                      </a:r>
                      <a:r>
                        <a:rPr lang="en-US" dirty="0"/>
                        <a:t> is thrown, else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is at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Pop()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top item from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(stack is empty), exception </a:t>
                      </a:r>
                      <a:r>
                        <a:rPr lang="en-US" dirty="0" err="1"/>
                        <a:t>EmptyStack</a:t>
                      </a:r>
                      <a:r>
                        <a:rPr lang="en-US" dirty="0"/>
                        <a:t> is thrown, else top element has been removed from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Top()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copy of the top item on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(stack is empty), exception </a:t>
                      </a:r>
                      <a:r>
                        <a:rPr lang="en-US" dirty="0" err="1"/>
                        <a:t>EmptyStack</a:t>
                      </a:r>
                      <a:r>
                        <a:rPr lang="en-US" dirty="0"/>
                        <a:t> is thrown, else a copy of the top element is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96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996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83189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((rear+1)%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75083" y="171526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775083" y="299927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750398" y="46039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63547" y="235792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063547" y="428329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63547" y="596855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692643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00600" y="270346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00600" y="53340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838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stacktype.h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724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STACKTYPE_H_INCLUDED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STACKTYPE_H_INCLUDED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  // Exception class thrown by Push when stack is full.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  // Exception class thrown by Pop and Top when stack is empty.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Pop();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items[MAX_ITEMS];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STACKTYPE_H_INCLUDED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38201"/>
            <a:ext cx="4190002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2960" y="838201"/>
            <a:ext cx="435864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27374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6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38201"/>
            <a:ext cx="4190002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2960" y="838201"/>
            <a:ext cx="435864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27374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39894" y="164152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139894" y="254058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139894" y="328292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139894" y="466696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757007" y="190274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757007" y="339058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757007" y="498764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512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Which of the strings of parentheses are balanced?</a:t>
            </a:r>
          </a:p>
        </p:txBody>
      </p:sp>
    </p:spTree>
    <p:extLst>
      <p:ext uri="{BB962C8B-B14F-4D97-AF65-F5344CB8AC3E}">
        <p14:creationId xmlns:p14="http://schemas.microsoft.com/office/powerpoint/2010/main" val="418684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Algorithm for matching parentheses string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/>
              <a:t>Initialise an empty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/>
              <a:t>Read next item in the string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/>
              <a:t>If item is an opening parentheses, push it into the stack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/>
              <a:t>Else, if item is a closing parentheses, pop from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/>
              <a:t>If there are more items to process, go to step 2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57783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2278</Words>
  <Application>Microsoft Macintosh PowerPoint</Application>
  <PresentationFormat>On-screen Show (4:3)</PresentationFormat>
  <Paragraphs>750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Gungsuh</vt:lpstr>
      <vt:lpstr>MS Mincho</vt:lpstr>
      <vt:lpstr>Aharoni</vt:lpstr>
      <vt:lpstr>Arial</vt:lpstr>
      <vt:lpstr>Britannic Bold</vt:lpstr>
      <vt:lpstr>Calibri</vt:lpstr>
      <vt:lpstr>Calibri Light</vt:lpstr>
      <vt:lpstr>Courier New</vt:lpstr>
      <vt:lpstr>Garamond</vt:lpstr>
      <vt:lpstr>Impact</vt:lpstr>
      <vt:lpstr>Times New Roman</vt:lpstr>
      <vt:lpstr>Verdana</vt:lpstr>
      <vt:lpstr>Wingdings</vt:lpstr>
      <vt:lpstr>Office Theme</vt:lpstr>
      <vt:lpstr>Lecture 07 Abstract Data Type Stack and Queue (Array-based Implementation]</vt:lpstr>
      <vt:lpstr>Stack</vt:lpstr>
      <vt:lpstr>Specification of StackType</vt:lpstr>
      <vt:lpstr>Specification of StackType</vt:lpstr>
      <vt:lpstr>stacktype.h</vt:lpstr>
      <vt:lpstr>stacktype.cpp</vt:lpstr>
      <vt:lpstr>stacktype.cpp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Queue</vt:lpstr>
      <vt:lpstr>Specification of QueueType</vt:lpstr>
      <vt:lpstr>Specification of QueueType</vt:lpstr>
      <vt:lpstr>Implementation Issues</vt:lpstr>
      <vt:lpstr>Implementation Issues</vt:lpstr>
      <vt:lpstr>Implementation Issues</vt:lpstr>
      <vt:lpstr>Implementation Issues</vt:lpstr>
      <vt:lpstr>Implementation Issues</vt:lpstr>
      <vt:lpstr>Implementation Issues</vt:lpstr>
      <vt:lpstr>queuetype.h</vt:lpstr>
      <vt:lpstr>queuetype.cpp</vt:lpstr>
      <vt:lpstr>queuetype.cpp</vt:lpstr>
      <vt:lpstr>queuetype.cpp</vt:lpstr>
      <vt:lpstr>queuetype.cpp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Microsoft Office User</cp:lastModifiedBy>
  <cp:revision>34</cp:revision>
  <dcterms:created xsi:type="dcterms:W3CDTF">2014-09-11T18:03:18Z</dcterms:created>
  <dcterms:modified xsi:type="dcterms:W3CDTF">2020-03-03T04:29:17Z</dcterms:modified>
</cp:coreProperties>
</file>