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1ed2c057e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1ed2c057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1ed2c057e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1ed2c057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1ed2c057e_0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1ed2c057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1ed2c057e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1ed2c057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1ed2c057e_0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1ed2c057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1ed2c057e_0_2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1ed2c057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1ed2c057e_0_2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1ed2c057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1ed2c057e_0_2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1ed2c057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1ed2c057e_0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1ed2c057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1ed2c057e_0_3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1ed2c057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1ed2c057e_0_3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1ed2c057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1ed2c057e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1ed2c057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ed2c057e_0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1ed2c057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1ed2c057e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1ed2c057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3952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RE-SEARCH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3359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Nazmul Hasan 1911742042</a:t>
            </a:r>
            <a:endParaRPr sz="14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Samya Sunibir Das 1911563642</a:t>
            </a:r>
            <a:endParaRPr sz="14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Mahir Afser Pavel 1911580042</a:t>
            </a:r>
            <a:endParaRPr sz="14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25"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248625"/>
            <a:ext cx="8331000" cy="8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CSE299 Project Presentation</a:t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28900" y="1179475"/>
            <a:ext cx="50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Presented to: Meem Tasfia Zaman ma’am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210" name="Google Shape;210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</p:txBody>
      </p:sp>
      <p:sp>
        <p:nvSpPr>
          <p:cNvPr id="211" name="Google Shape;21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Implement Searching in Clusters,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Implement Voice Searching,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Implement Crawling Strategies,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Scheduled Crawling in Clusters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1450"/>
            <a:ext cx="1097949" cy="109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025" y="3721225"/>
            <a:ext cx="1765725" cy="9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125" y="3695725"/>
            <a:ext cx="938702" cy="104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</p:txBody>
      </p:sp>
      <p:sp>
        <p:nvSpPr>
          <p:cNvPr id="221" name="Google Shape;22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Finish Developing the Front End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Make Search Results Exportable,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Building Admin Dashboard,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Adding Payment Subscriptions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Building REST APIs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99" y="3722850"/>
            <a:ext cx="1314250" cy="85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150" y="3491325"/>
            <a:ext cx="1314250" cy="13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3675" y="3621199"/>
            <a:ext cx="857023" cy="95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25" y="928225"/>
            <a:ext cx="8198251" cy="41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2385850" y="4446275"/>
            <a:ext cx="3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 of Login Page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2385850" y="4446275"/>
            <a:ext cx="3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15" y="1221877"/>
            <a:ext cx="7254826" cy="366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2544538" y="4291550"/>
            <a:ext cx="36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Cluster view page for individual users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2385850" y="4446275"/>
            <a:ext cx="3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2625963" y="3664575"/>
            <a:ext cx="36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Cluster view page for individual users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150" y="1129200"/>
            <a:ext cx="7327675" cy="371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2451000" y="4316000"/>
            <a:ext cx="4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Adding URLs and setting output types in a Cluster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2385850" y="4446275"/>
            <a:ext cx="3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2625963" y="3664575"/>
            <a:ext cx="36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451000" y="4316000"/>
            <a:ext cx="4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Adding URLs and setting output types in a Cluster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90" y="1017800"/>
            <a:ext cx="7609810" cy="3828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 txBox="1"/>
          <p:nvPr/>
        </p:nvSpPr>
        <p:spPr>
          <a:xfrm>
            <a:off x="2223000" y="4177575"/>
            <a:ext cx="521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cluster with multiple links and types of outputs set by the user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2385850" y="4446275"/>
            <a:ext cx="3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2625963" y="3664575"/>
            <a:ext cx="36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2451000" y="4316000"/>
            <a:ext cx="4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Adding URLs and setting output types in a Cluster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2223000" y="4177575"/>
            <a:ext cx="521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cluster with multiple links and types of outputs set by the user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2960500" y="4689975"/>
            <a:ext cx="3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2698525" y="4786975"/>
            <a:ext cx="49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Searching within a Cluster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25" y="935625"/>
            <a:ext cx="8230053" cy="39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2385850" y="4446275"/>
            <a:ext cx="3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2625963" y="3664575"/>
            <a:ext cx="36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2451000" y="4316000"/>
            <a:ext cx="4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Adding URLs and setting output types in a Cluster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2223000" y="4177575"/>
            <a:ext cx="521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cluster with multiple links and types of outputs set by the user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2960500" y="4689975"/>
            <a:ext cx="3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602700" y="4795700"/>
            <a:ext cx="84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Donations Portal with Paypal Gateway (1)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25" y="1017800"/>
            <a:ext cx="7986525" cy="38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(continued)</a:t>
            </a:r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00" y="1017800"/>
            <a:ext cx="7919793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0"/>
          <p:cNvSpPr txBox="1"/>
          <p:nvPr/>
        </p:nvSpPr>
        <p:spPr>
          <a:xfrm>
            <a:off x="2943025" y="4795050"/>
            <a:ext cx="41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Donations Portal with Paypal Gateway 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95" name="Google Shape;295;p3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31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2017375" y="742850"/>
            <a:ext cx="50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270850" y="1118350"/>
            <a:ext cx="887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of API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finished making the necessary APIs which would be useful in future to provide cross-platform support for other operating systems such as Android, and iOS.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270850" y="2498100"/>
            <a:ext cx="82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Plans for deployment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331550" y="3074425"/>
            <a:ext cx="86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plan to make this software open for all to use and as mentioned before, we will provide multi platform support for Web, Android.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RE-SEARCH?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6" name="Google Shape;306;p32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32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2017375" y="742850"/>
            <a:ext cx="50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270850" y="1118350"/>
            <a:ext cx="887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project focuses on to build a more user friendly search engine that provides a safer, more secured, and smoother searching experience. This is why the search engine is named ‘RE-SEARCH’. It makes searching easier.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270850" y="2498100"/>
            <a:ext cx="82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331550" y="3074425"/>
            <a:ext cx="86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456100" y="749600"/>
            <a:ext cx="4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00" y="2446550"/>
            <a:ext cx="7295774" cy="18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/>
        </p:nvSpPr>
        <p:spPr>
          <a:xfrm>
            <a:off x="3289700" y="2156100"/>
            <a:ext cx="617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RE-SEARCH?</a:t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431918" y="1304875"/>
            <a:ext cx="3742538" cy="3416400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Conventional</a:t>
            </a:r>
            <a:r>
              <a:rPr lang="en">
                <a:solidFill>
                  <a:schemeClr val="lt1"/>
                </a:solidFill>
              </a:rPr>
              <a:t> Search Engine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41575" y="1850300"/>
            <a:ext cx="35490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-Cannot provide search results based on the depths users set.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-Gives output of rather overwhelming amount of data that maybe </a:t>
            </a:r>
            <a:r>
              <a:rPr lang="en" sz="1600"/>
              <a:t>irrelevant</a:t>
            </a:r>
            <a:r>
              <a:rPr lang="en" sz="1600"/>
              <a:t> from what the user was looking for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- No option of keeping search results structured for future usage.</a:t>
            </a:r>
            <a:endParaRPr sz="16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012691" y="1304875"/>
            <a:ext cx="3885833" cy="3416400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5114489" y="1304875"/>
            <a:ext cx="3682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RE-SEARCH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5125302" y="1850300"/>
            <a:ext cx="3658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-Users set their own depths of crawl.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-Gives search results based on the URLs the users crawl themselves. Limited, Robust, Precise.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-Can keep the search results and the parameters saved in the form of clusters.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8450" y="-106400"/>
            <a:ext cx="47121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Precise, Robust Searching</a:t>
            </a:r>
            <a:endParaRPr sz="2700"/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00" y="1135225"/>
            <a:ext cx="4374401" cy="373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78700"/>
            <a:ext cx="4571999" cy="38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4545250" y="0"/>
            <a:ext cx="4598700" cy="97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348975" y="4838425"/>
            <a:ext cx="4794900" cy="30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541100" y="873825"/>
            <a:ext cx="69900" cy="396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567300" y="4655050"/>
            <a:ext cx="4572000" cy="30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RE-SEARCH</a:t>
            </a:r>
            <a:endParaRPr/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017375" y="742850"/>
            <a:ext cx="50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70850" y="1118350"/>
            <a:ext cx="887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 life applications of RE-SEARCH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RE-SEARCH is made to serve the researchers, teachers, students, and private search companies. It is useful to find specific topics of interests inside the search parameters they provide.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70850" y="2498100"/>
            <a:ext cx="82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RE-SEARCH saves your valuable time while searching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331550" y="3074425"/>
            <a:ext cx="861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goal is to make RE-SEARCH available and easy to use for all kind of users and provide accurate search results against every keywords to be searched.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of wildcard search, voice search, exporting results differ RE-SEARCH from other search engines out there.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and Goals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Accurate Search Results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Search results are robust </a:t>
            </a:r>
            <a:r>
              <a:rPr lang="en" sz="1500"/>
              <a:t>a</a:t>
            </a:r>
            <a:r>
              <a:rPr lang="en" sz="1500"/>
              <a:t>nd accurate as the user inputs in their desired links, depth, type of files or contents they want to search for. And they provide the keywords themselves.</a:t>
            </a:r>
            <a:endParaRPr sz="1500"/>
          </a:p>
        </p:txBody>
      </p:sp>
      <p:sp>
        <p:nvSpPr>
          <p:cNvPr id="140" name="Google Shape;140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3336150" y="2070575"/>
            <a:ext cx="26124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Safe, Secured Searching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RE-SEARCH follows crawling ethics and provides its users a safe, secured searching as it does not unethically collect user data. </a:t>
            </a:r>
            <a:endParaRPr sz="1500"/>
          </a:p>
        </p:txBody>
      </p:sp>
      <p:sp>
        <p:nvSpPr>
          <p:cNvPr id="143" name="Google Shape;143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Giving Users Freedom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RE-SEARCH makes searching accurate and easy for its users with no strings attached. Users can find whatever they are looking for with ease and its even enjoyable to use.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50" name="Google Shape;150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21.03.2022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53" name="Google Shape;153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Week 1: </a:t>
            </a:r>
            <a:endParaRPr sz="1600"/>
          </a:p>
        </p:txBody>
      </p:sp>
      <p:sp>
        <p:nvSpPr>
          <p:cNvPr descr="Background pointer shape in timeline graphic" id="156" name="Google Shape;156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28.03.2022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8" name="Google Shape;158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59" name="Google Shape;159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9"/>
          <p:cNvSpPr txBox="1"/>
          <p:nvPr>
            <p:ph idx="4294967295" type="body"/>
          </p:nvPr>
        </p:nvSpPr>
        <p:spPr>
          <a:xfrm>
            <a:off x="1276900" y="3532625"/>
            <a:ext cx="22428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Week 2:</a:t>
            </a:r>
            <a:endParaRPr sz="1600"/>
          </a:p>
        </p:txBody>
      </p:sp>
      <p:sp>
        <p:nvSpPr>
          <p:cNvPr descr="Background pointer shape in timeline graphic" id="162" name="Google Shape;162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04</a:t>
            </a:r>
            <a:r>
              <a:rPr lang="en" sz="1600">
                <a:solidFill>
                  <a:schemeClr val="lt1"/>
                </a:solidFill>
              </a:rPr>
              <a:t>.04.2022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4" name="Google Shape;164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65" name="Google Shape;165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9"/>
          <p:cNvSpPr txBox="1"/>
          <p:nvPr>
            <p:ph idx="4294967295" type="body"/>
          </p:nvPr>
        </p:nvSpPr>
        <p:spPr>
          <a:xfrm>
            <a:off x="305166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Week 3:</a:t>
            </a:r>
            <a:endParaRPr sz="1600"/>
          </a:p>
        </p:txBody>
      </p:sp>
      <p:sp>
        <p:nvSpPr>
          <p:cNvPr descr="Background pointer shape in timeline graphic" id="168" name="Google Shape;168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11.04.2022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0" name="Google Shape;170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71" name="Google Shape;17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9"/>
          <p:cNvSpPr txBox="1"/>
          <p:nvPr>
            <p:ph idx="4294967295" type="body"/>
          </p:nvPr>
        </p:nvSpPr>
        <p:spPr>
          <a:xfrm>
            <a:off x="5126902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Week 4:</a:t>
            </a:r>
            <a:endParaRPr sz="1600"/>
          </a:p>
        </p:txBody>
      </p:sp>
      <p:sp>
        <p:nvSpPr>
          <p:cNvPr descr="Background pointer shape in timeline graphic" id="174" name="Google Shape;174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18.04.2022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6" name="Google Shape;176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77" name="Google Shape;17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Week 5:</a:t>
            </a:r>
            <a:endParaRPr sz="1600"/>
          </a:p>
        </p:txBody>
      </p:sp>
      <p:sp>
        <p:nvSpPr>
          <p:cNvPr id="180" name="Google Shape;180;p19"/>
          <p:cNvSpPr txBox="1"/>
          <p:nvPr/>
        </p:nvSpPr>
        <p:spPr>
          <a:xfrm>
            <a:off x="130400" y="65625"/>
            <a:ext cx="66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Entire Workflow of the Project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390950" y="741450"/>
            <a:ext cx="210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Designing the UI,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 All Authentications,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Connect to DB, 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Add User Profiles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1493050" y="3926625"/>
            <a:ext cx="269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Create DB models for Clusters, URLs,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 Crawling Strategies,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Index Scraped Content in Elasticsearch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3225000" y="741450"/>
            <a:ext cx="238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 Searching,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 Voice Searching,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 Crawling Strategies,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Scheduled Crawling in Clusters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5126900" y="3892600"/>
            <a:ext cx="3159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Finish Developing the Front End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Make Search Results Exportable,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Building Admin Dashboard,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Adding Payment Subscriptions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603675" y="741450"/>
            <a:ext cx="469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Finishing the Project,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Testing, Debugging,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Build REST APIs,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Present the Project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</p:txBody>
      </p:sp>
      <p:sp>
        <p:nvSpPr>
          <p:cNvPr id="192" name="Google Shape;19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Designing the UI,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Implement All Authentications,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Connect to DB,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Add User Profiles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3559075"/>
            <a:ext cx="1594701" cy="103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325" y="3230412"/>
            <a:ext cx="1690150" cy="16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200" name="Google Shape;200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</p:txBody>
      </p:sp>
      <p:sp>
        <p:nvSpPr>
          <p:cNvPr id="201" name="Google Shape;20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DB models for Clusters, URLs,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Implement Crawling Strategies,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Index Scraped Content in Elasticsearch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675" y="3288325"/>
            <a:ext cx="1690150" cy="16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000" y="3508925"/>
            <a:ext cx="899301" cy="9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0375" y="3458700"/>
            <a:ext cx="1100326" cy="110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