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2.bin"/>
  <Override ContentType="application/vnd.openxmlformats-officedocument.oleObject" PartName="/ppt/embeddings/oleObject15.bin"/>
  <Override ContentType="application/vnd.openxmlformats-officedocument.oleObject" PartName="/ppt/embeddings/oleObject40.bin"/>
  <Override ContentType="application/vnd.openxmlformats-officedocument.oleObject" PartName="/ppt/embeddings/oleObject41.bin"/>
  <Override ContentType="application/vnd.openxmlformats-officedocument.oleObject" PartName="/ppt/embeddings/oleObject59.bin"/>
  <Override ContentType="application/vnd.openxmlformats-officedocument.oleObject" PartName="/ppt/embeddings/oleObject8.bin"/>
  <Override ContentType="application/vnd.openxmlformats-officedocument.oleObject" PartName="/ppt/embeddings/oleObject33.bin"/>
  <Override ContentType="application/vnd.openxmlformats-officedocument.oleObject" PartName="/ppt/embeddings/oleObject24.bin"/>
  <Override ContentType="application/vnd.openxmlformats-officedocument.oleObject" PartName="/ppt/embeddings/oleObject25.bin"/>
  <Override ContentType="application/vnd.openxmlformats-officedocument.oleObject" PartName="/ppt/embeddings/oleObject17.bin"/>
  <Override ContentType="application/vnd.openxmlformats-officedocument.oleObject" PartName="/ppt/embeddings/oleObject42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34.bin"/>
  <Override ContentType="application/vnd.openxmlformats-officedocument.oleObject" PartName="/ppt/embeddings/oleObject18.bin"/>
  <Override ContentType="application/vnd.openxmlformats-officedocument.oleObject" PartName="/ppt/embeddings/oleObject65.bin"/>
  <Override ContentType="application/vnd.openxmlformats-officedocument.oleObject" PartName="/ppt/embeddings/oleObject1.bin"/>
  <Override ContentType="application/vnd.openxmlformats-officedocument.oleObject" PartName="/ppt/embeddings/oleObject52.bin"/>
  <Override ContentType="application/vnd.openxmlformats-officedocument.oleObject" PartName="/ppt/embeddings/oleObject48.bin"/>
  <Override ContentType="application/vnd.openxmlformats-officedocument.oleObject" PartName="/ppt/embeddings/oleObject35.bin"/>
  <Override ContentType="application/vnd.openxmlformats-officedocument.oleObject" PartName="/ppt/embeddings/oleObject22.bin"/>
  <Override ContentType="application/vnd.openxmlformats-officedocument.oleObject" PartName="/ppt/embeddings/oleObject19.bin"/>
  <Override ContentType="application/vnd.openxmlformats-officedocument.oleObject" PartName="/ppt/embeddings/oleObject49.bin"/>
  <Override ContentType="application/vnd.openxmlformats-officedocument.oleObject" PartName="/ppt/embeddings/oleObject53.bin"/>
  <Override ContentType="application/vnd.openxmlformats-officedocument.oleObject" PartName="/ppt/embeddings/oleObject10.bin"/>
  <Override ContentType="application/vnd.openxmlformats-officedocument.oleObject" PartName="/ppt/embeddings/oleObject66.bin"/>
  <Override ContentType="application/vnd.openxmlformats-officedocument.oleObject" PartName="/ppt/embeddings/oleObject23.bin"/>
  <Override ContentType="application/vnd.openxmlformats-officedocument.oleObject" PartName="/ppt/embeddings/oleObject36.bin"/>
  <Override ContentType="application/vnd.openxmlformats-officedocument.oleObject" PartName="/ppt/embeddings/oleObject37.bin"/>
  <Override ContentType="application/vnd.openxmlformats-officedocument.oleObject" PartName="/ppt/embeddings/oleObject45.bin"/>
  <Override ContentType="application/vnd.openxmlformats-officedocument.oleObject" PartName="/ppt/embeddings/oleObject29.bin"/>
  <Override ContentType="application/vnd.openxmlformats-officedocument.oleObject" PartName="/ppt/embeddings/oleObject54.bin"/>
  <Override ContentType="application/vnd.openxmlformats-officedocument.oleObject" PartName="/ppt/embeddings/oleObject4.bin"/>
  <Override ContentType="application/vnd.openxmlformats-officedocument.oleObject" PartName="/ppt/embeddings/oleObject28.bin"/>
  <Override ContentType="application/vnd.openxmlformats-officedocument.oleObject" PartName="/ppt/embeddings/oleObject11.bin"/>
  <Override ContentType="application/vnd.openxmlformats-officedocument.oleObject" PartName="/ppt/embeddings/oleObject46.bin"/>
  <Override ContentType="application/vnd.openxmlformats-officedocument.oleObject" PartName="/ppt/embeddings/oleObject63.bin"/>
  <Override ContentType="application/vnd.openxmlformats-officedocument.oleObject" PartName="/ppt/embeddings/oleObject61.bin"/>
  <Override ContentType="application/vnd.openxmlformats-officedocument.oleObject" PartName="/ppt/embeddings/oleObject20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5.bin"/>
  <Override ContentType="application/vnd.openxmlformats-officedocument.oleObject" PartName="/ppt/embeddings/oleObject2.bin"/>
  <Override ContentType="application/vnd.openxmlformats-officedocument.oleObject" PartName="/ppt/embeddings/oleObject47.bin"/>
  <Override ContentType="application/vnd.openxmlformats-officedocument.oleObject" PartName="/ppt/embeddings/oleObject21.bin"/>
  <Override ContentType="application/vnd.openxmlformats-officedocument.oleObject" PartName="/ppt/embeddings/oleObject64.bin"/>
  <Override ContentType="application/vnd.openxmlformats-officedocument.oleObject" PartName="/ppt/embeddings/oleObject38.bin"/>
  <Override ContentType="application/vnd.openxmlformats-officedocument.oleObject" PartName="/ppt/embeddings/oleObject60.bin"/>
  <Override ContentType="application/vnd.openxmlformats-officedocument.oleObject" PartName="/ppt/embeddings/oleObject13.bin"/>
  <Override ContentType="application/vnd.openxmlformats-officedocument.oleObject" PartName="/ppt/embeddings/oleObject26.bin"/>
  <Override ContentType="application/vnd.openxmlformats-officedocument.oleObject" PartName="/ppt/embeddings/oleObject51.bin"/>
  <Override ContentType="application/vnd.openxmlformats-officedocument.oleObject" PartName="/ppt/embeddings/oleObject6.bin"/>
  <Override ContentType="application/vnd.openxmlformats-officedocument.oleObject" PartName="/ppt/embeddings/oleObject30.bin"/>
  <Override ContentType="application/vnd.openxmlformats-officedocument.oleObject" PartName="/ppt/embeddings/oleObject43.bin"/>
  <Override ContentType="application/vnd.openxmlformats-officedocument.oleObject" PartName="/ppt/embeddings/oleObject56.bin"/>
  <Override ContentType="application/vnd.openxmlformats-officedocument.oleObject" PartName="/ppt/embeddings/oleObject39.bin"/>
  <Override ContentType="application/vnd.openxmlformats-officedocument.oleObject" PartName="/ppt/embeddings/oleObject44.bin"/>
  <Override ContentType="application/vnd.openxmlformats-officedocument.oleObject" PartName="/ppt/embeddings/oleObject50.bin"/>
  <Override ContentType="application/vnd.openxmlformats-officedocument.oleObject" PartName="/ppt/embeddings/oleObject14.bin"/>
  <Override ContentType="application/vnd.openxmlformats-officedocument.oleObject" PartName="/ppt/embeddings/oleObject31.bin"/>
  <Override ContentType="application/vnd.openxmlformats-officedocument.oleObject" PartName="/ppt/embeddings/oleObject57.bin"/>
  <Override ContentType="application/vnd.openxmlformats-officedocument.oleObject" PartName="/ppt/embeddings/oleObject5.bin"/>
  <Override ContentType="application/vnd.openxmlformats-officedocument.oleObject" PartName="/ppt/embeddings/oleObject58.bin"/>
  <Override ContentType="application/vnd.openxmlformats-officedocument.oleObject" PartName="/ppt/embeddings/oleObject27.bin"/>
  <Override ContentType="application/vnd.openxmlformats-officedocument.oleObject" PartName="/ppt/embeddings/oleObject62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7010400" cy="9296400"/>
  <p:embeddedFontLst>
    <p:embeddedFont>
      <p:font typeface="Tahoma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4" roundtripDataSignature="AMtx7mhLVEtUSXiODqOspnvEUYxc+sa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20847C-95E1-4598-83E0-8D7551D1F002}">
  <a:tblStyle styleId="{B720847C-95E1-4598-83E0-8D7551D1F0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Tahom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drawings/_rels/vmlDrawing16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drawings/_rels/vmlDrawing17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8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9.v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drawings/_rels/vmlDrawing21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40.png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drawings/_rels/vmlDrawing22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drawings/_rels/vmlDrawing23.vml.rels><?xml version="1.0" encoding="UTF-8" standalone="yes"?>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5.png"/></Relationships>
</file>

<file path=ppt/drawings/_rels/vmlDrawing24.vml.rels><?xml version="1.0" encoding="UTF-8" standalone="yes"?>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49.png"/><Relationship Id="rId3" Type="http://schemas.openxmlformats.org/officeDocument/2006/relationships/image" Target="../media/image46.png"/></Relationships>
</file>

<file path=ppt/drawings/_rels/vmlDrawing25.vml.rels><?xml version="1.0" encoding="UTF-8" standalone="yes"?>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6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7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8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9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31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drawings/_rels/vmlDrawing32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3.vml.rels><?xml version="1.0" encoding="UTF-8" standalone="yes"?>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49.png"/><Relationship Id="rId3" Type="http://schemas.openxmlformats.org/officeDocument/2006/relationships/image" Target="../media/image46.png"/></Relationships>
</file>

<file path=ppt/drawings/_rels/vmlDrawing34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drawings/_rels/vmlDrawing35.vml.rels><?xml version="1.0" encoding="UTF-8" standalone="yes"?>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6.png"/></Relationships>
</file>

<file path=ppt/drawings/_rels/vmlDrawing36.vml.rels><?xml version="1.0" encoding="UTF-8" standalone="yes"?>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6.png"/><Relationship Id="rId3" Type="http://schemas.openxmlformats.org/officeDocument/2006/relationships/image" Target="../media/image68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85863" y="700088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934112" y="4416098"/>
            <a:ext cx="5142177" cy="418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8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87450" y="698500"/>
            <a:ext cx="46434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34112" y="4414561"/>
            <a:ext cx="5142177" cy="418399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2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7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3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9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0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1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2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6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7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8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9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0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2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3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4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5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92213" y="7048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2" name="Google Shape;72;p7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8" name="Google Shape;78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79" name="Google Shape;79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0" name="Google Shape;80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81" name="Google Shape;81;p7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87" name="Google Shape;8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8" name="Google Shape;88;p7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5" name="Google Shape;95;p7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4"/>
          <p:cNvSpPr txBox="1"/>
          <p:nvPr>
            <p:ph idx="1" type="body"/>
          </p:nvPr>
        </p:nvSpPr>
        <p:spPr>
          <a:xfrm rot="5400000">
            <a:off x="1979613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5"/>
          <p:cNvSpPr txBox="1"/>
          <p:nvPr>
            <p:ph type="title"/>
          </p:nvPr>
        </p:nvSpPr>
        <p:spPr>
          <a:xfrm rot="5400000">
            <a:off x="4600576" y="2195512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5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0" name="Google Shape;40;p65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1" name="Google Shape;41;p6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6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" type="body"/>
          </p:nvPr>
        </p:nvSpPr>
        <p:spPr>
          <a:xfrm>
            <a:off x="411163" y="1143000"/>
            <a:ext cx="83185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2" type="body"/>
          </p:nvPr>
        </p:nvSpPr>
        <p:spPr>
          <a:xfrm>
            <a:off x="411163" y="3810000"/>
            <a:ext cx="83185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60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9" name="Google Shape;9;p60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60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6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6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12.bin"/><Relationship Id="rId8" Type="http://schemas.openxmlformats.org/officeDocument/2006/relationships/oleObject" Target="../embeddings/oleObject12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4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16.bin"/><Relationship Id="rId8" Type="http://schemas.openxmlformats.org/officeDocument/2006/relationships/oleObject" Target="../embeddings/oleObject16.bin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2.png"/><Relationship Id="rId5" Type="http://schemas.openxmlformats.org/officeDocument/2006/relationships/oleObject" Target="../embeddings/oleObject17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18.bin"/><Relationship Id="rId8" Type="http://schemas.openxmlformats.org/officeDocument/2006/relationships/oleObject" Target="../embeddings/oleObject18.bin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21.bin"/><Relationship Id="rId10" Type="http://schemas.openxmlformats.org/officeDocument/2006/relationships/oleObject" Target="../embeddings/oleObject21.bin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4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20.bin"/><Relationship Id="rId8" Type="http://schemas.openxmlformats.org/officeDocument/2006/relationships/oleObject" Target="../embeddings/oleObject20.bin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24.bin"/><Relationship Id="rId10" Type="http://schemas.openxmlformats.org/officeDocument/2006/relationships/oleObject" Target="../embeddings/oleObject24.bin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6.vml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png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7.png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3.bin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8.vml"/><Relationship Id="rId4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9.vml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2.png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4.png"/><Relationship Id="rId7" Type="http://schemas.openxmlformats.org/officeDocument/2006/relationships/oleObject" Target="../embeddings/oleObject28.bin"/><Relationship Id="rId8" Type="http://schemas.openxmlformats.org/officeDocument/2006/relationships/oleObject" Target="../embeddings/oleObject28.bin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1.bin"/><Relationship Id="rId10" Type="http://schemas.openxmlformats.org/officeDocument/2006/relationships/oleObject" Target="../embeddings/oleObject31.bin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20.vml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png"/><Relationship Id="rId15" Type="http://schemas.openxmlformats.org/officeDocument/2006/relationships/image" Target="../media/image31.png"/><Relationship Id="rId14" Type="http://schemas.openxmlformats.org/officeDocument/2006/relationships/oleObject" Target="../embeddings/oleObject32.bin"/><Relationship Id="rId17" Type="http://schemas.openxmlformats.org/officeDocument/2006/relationships/oleObject" Target="../embeddings/oleObject33.bin"/><Relationship Id="rId16" Type="http://schemas.openxmlformats.org/officeDocument/2006/relationships/oleObject" Target="../embeddings/oleObject33.bin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8.png"/><Relationship Id="rId18" Type="http://schemas.openxmlformats.org/officeDocument/2006/relationships/image" Target="../media/image27.png"/><Relationship Id="rId7" Type="http://schemas.openxmlformats.org/officeDocument/2006/relationships/oleObject" Target="../embeddings/oleObject30.bin"/><Relationship Id="rId8" Type="http://schemas.openxmlformats.org/officeDocument/2006/relationships/oleObject" Target="../embeddings/oleObject30.bin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6.bin"/><Relationship Id="rId10" Type="http://schemas.openxmlformats.org/officeDocument/2006/relationships/oleObject" Target="../embeddings/oleObject36.bin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21.vm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oleObject" Target="../embeddings/oleObject37.bin"/><Relationship Id="rId16" Type="http://schemas.openxmlformats.org/officeDocument/2006/relationships/image" Target="../media/image36.pn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5.png"/><Relationship Id="rId7" Type="http://schemas.openxmlformats.org/officeDocument/2006/relationships/oleObject" Target="../embeddings/oleObject35.bin"/><Relationship Id="rId8" Type="http://schemas.openxmlformats.org/officeDocument/2006/relationships/oleObject" Target="../embeddings/oleObject35.bin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0.bin"/><Relationship Id="rId10" Type="http://schemas.openxmlformats.org/officeDocument/2006/relationships/oleObject" Target="../embeddings/oleObject40.bin"/><Relationship Id="rId13" Type="http://schemas.openxmlformats.org/officeDocument/2006/relationships/image" Target="../media/image47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vmlDrawing" Target="../drawings/vmlDrawing22.vml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8.png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8.png"/><Relationship Id="rId7" Type="http://schemas.openxmlformats.org/officeDocument/2006/relationships/oleObject" Target="../embeddings/oleObject39.bin"/><Relationship Id="rId8" Type="http://schemas.openxmlformats.org/officeDocument/2006/relationships/oleObject" Target="../embeddings/oleObject39.bin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3.vml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png"/><Relationship Id="rId5" Type="http://schemas.openxmlformats.org/officeDocument/2006/relationships/oleObject" Target="../embeddings/oleObject41.bin"/><Relationship Id="rId6" Type="http://schemas.openxmlformats.org/officeDocument/2006/relationships/image" Target="../media/image43.png"/><Relationship Id="rId7" Type="http://schemas.openxmlformats.org/officeDocument/2006/relationships/oleObject" Target="../embeddings/oleObject42.bin"/><Relationship Id="rId8" Type="http://schemas.openxmlformats.org/officeDocument/2006/relationships/oleObject" Target="../embeddings/oleObject42.bin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5.bin"/><Relationship Id="rId10" Type="http://schemas.openxmlformats.org/officeDocument/2006/relationships/oleObject" Target="../embeddings/oleObject45.bin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24.vml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png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0.png"/><Relationship Id="rId7" Type="http://schemas.openxmlformats.org/officeDocument/2006/relationships/oleObject" Target="../embeddings/oleObject44.bin"/><Relationship Id="rId8" Type="http://schemas.openxmlformats.org/officeDocument/2006/relationships/oleObject" Target="../embeddings/oleObject44.bin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25.vml"/><Relationship Id="rId4" Type="http://schemas.openxmlformats.org/officeDocument/2006/relationships/oleObject" Target="../embeddings/oleObject46.bin"/><Relationship Id="rId5" Type="http://schemas.openxmlformats.org/officeDocument/2006/relationships/oleObject" Target="../embeddings/oleObject46.bin"/><Relationship Id="rId6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vmlDrawing" Target="../drawings/vmlDrawing26.vml"/><Relationship Id="rId4" Type="http://schemas.openxmlformats.org/officeDocument/2006/relationships/oleObject" Target="../embeddings/oleObject47.bin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vmlDrawing" Target="../drawings/vmlDrawing27.vml"/><Relationship Id="rId4" Type="http://schemas.openxmlformats.org/officeDocument/2006/relationships/oleObject" Target="../embeddings/oleObject48.bin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vmlDrawing" Target="../drawings/vmlDrawing28.vml"/><Relationship Id="rId4" Type="http://schemas.openxmlformats.org/officeDocument/2006/relationships/oleObject" Target="../embeddings/oleObject49.bin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vmlDrawing" Target="../drawings/vmlDrawing29.vml"/><Relationship Id="rId4" Type="http://schemas.openxmlformats.org/officeDocument/2006/relationships/oleObject" Target="../embeddings/oleObject50.bin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vmlDrawing" Target="../drawings/vmlDrawing30.vml"/><Relationship Id="rId4" Type="http://schemas.openxmlformats.org/officeDocument/2006/relationships/oleObject" Target="../embeddings/oleObject51.bin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54.bin"/><Relationship Id="rId10" Type="http://schemas.openxmlformats.org/officeDocument/2006/relationships/oleObject" Target="../embeddings/oleObject54.bin"/><Relationship Id="rId13" Type="http://schemas.openxmlformats.org/officeDocument/2006/relationships/image" Target="../media/image53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vmlDrawing" Target="../drawings/vmlDrawing31.vml"/><Relationship Id="rId4" Type="http://schemas.openxmlformats.org/officeDocument/2006/relationships/oleObject" Target="../embeddings/oleObject52.bin"/><Relationship Id="rId9" Type="http://schemas.openxmlformats.org/officeDocument/2006/relationships/image" Target="../media/image38.png"/><Relationship Id="rId5" Type="http://schemas.openxmlformats.org/officeDocument/2006/relationships/oleObject" Target="../embeddings/oleObject52.bin"/><Relationship Id="rId6" Type="http://schemas.openxmlformats.org/officeDocument/2006/relationships/image" Target="../media/image48.png"/><Relationship Id="rId7" Type="http://schemas.openxmlformats.org/officeDocument/2006/relationships/oleObject" Target="../embeddings/oleObject53.bin"/><Relationship Id="rId8" Type="http://schemas.openxmlformats.org/officeDocument/2006/relationships/oleObject" Target="../embeddings/oleObject53.bin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vmlDrawing" Target="../drawings/vmlDrawing32.vml"/><Relationship Id="rId4" Type="http://schemas.openxmlformats.org/officeDocument/2006/relationships/oleObject" Target="../embeddings/oleObject55.bin"/><Relationship Id="rId5" Type="http://schemas.openxmlformats.org/officeDocument/2006/relationships/oleObject" Target="../embeddings/oleObject55.bin"/><Relationship Id="rId6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Relationship Id="rId4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58.bin"/><Relationship Id="rId10" Type="http://schemas.openxmlformats.org/officeDocument/2006/relationships/image" Target="../media/image49.png"/><Relationship Id="rId13" Type="http://schemas.openxmlformats.org/officeDocument/2006/relationships/image" Target="../media/image46.png"/><Relationship Id="rId1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vmlDrawing" Target="../drawings/vmlDrawing33.vml"/><Relationship Id="rId4" Type="http://schemas.openxmlformats.org/officeDocument/2006/relationships/image" Target="../media/image55.png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png"/><Relationship Id="rId5" Type="http://schemas.openxmlformats.org/officeDocument/2006/relationships/oleObject" Target="../embeddings/oleObject56.bin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0.png"/><Relationship Id="rId8" Type="http://schemas.openxmlformats.org/officeDocument/2006/relationships/oleObject" Target="../embeddings/oleObject57.bin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61.bin"/><Relationship Id="rId10" Type="http://schemas.openxmlformats.org/officeDocument/2006/relationships/oleObject" Target="../embeddings/oleObject61.bin"/><Relationship Id="rId13" Type="http://schemas.openxmlformats.org/officeDocument/2006/relationships/image" Target="../media/image58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vmlDrawing" Target="../drawings/vmlDrawing34.vml"/><Relationship Id="rId4" Type="http://schemas.openxmlformats.org/officeDocument/2006/relationships/oleObject" Target="../embeddings/oleObject59.bin"/><Relationship Id="rId9" Type="http://schemas.openxmlformats.org/officeDocument/2006/relationships/image" Target="../media/image38.png"/><Relationship Id="rId5" Type="http://schemas.openxmlformats.org/officeDocument/2006/relationships/oleObject" Target="../embeddings/oleObject59.bin"/><Relationship Id="rId6" Type="http://schemas.openxmlformats.org/officeDocument/2006/relationships/image" Target="../media/image48.png"/><Relationship Id="rId7" Type="http://schemas.openxmlformats.org/officeDocument/2006/relationships/oleObject" Target="../embeddings/oleObject60.bin"/><Relationship Id="rId8" Type="http://schemas.openxmlformats.org/officeDocument/2006/relationships/oleObject" Target="../embeddings/oleObject60.bin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vmlDrawing" Target="../drawings/vmlDrawing35.vml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6.png"/><Relationship Id="rId5" Type="http://schemas.openxmlformats.org/officeDocument/2006/relationships/oleObject" Target="../embeddings/oleObject62.bin"/><Relationship Id="rId6" Type="http://schemas.openxmlformats.org/officeDocument/2006/relationships/image" Target="../media/image63.png"/><Relationship Id="rId7" Type="http://schemas.openxmlformats.org/officeDocument/2006/relationships/oleObject" Target="../embeddings/oleObject63.bin"/><Relationship Id="rId8" Type="http://schemas.openxmlformats.org/officeDocument/2006/relationships/oleObject" Target="../embeddings/oleObject63.bin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66.bin"/><Relationship Id="rId10" Type="http://schemas.openxmlformats.org/officeDocument/2006/relationships/oleObject" Target="../embeddings/oleObject66.bin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vmlDrawing" Target="../drawings/vmlDrawing36.vml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png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3.png"/><Relationship Id="rId7" Type="http://schemas.openxmlformats.org/officeDocument/2006/relationships/oleObject" Target="../embeddings/oleObject65.bin"/><Relationship Id="rId8" Type="http://schemas.openxmlformats.org/officeDocument/2006/relationships/oleObject" Target="../embeddings/oleObject65.bin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title"/>
          </p:nvPr>
        </p:nvSpPr>
        <p:spPr>
          <a:xfrm>
            <a:off x="228600" y="609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Classifier: Decision Tree</a:t>
            </a:r>
            <a:endParaRPr sz="2800"/>
          </a:p>
        </p:txBody>
      </p:sp>
      <p:sp>
        <p:nvSpPr>
          <p:cNvPr id="115" name="Google Shape;115;p1"/>
          <p:cNvSpPr/>
          <p:nvPr/>
        </p:nvSpPr>
        <p:spPr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117" name="Google Shape;117;p1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90" name="Google Shape;290;p10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0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0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0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0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0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10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08" name="Google Shape;308;p10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9" name="Google Shape;309;p10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10"/>
          <p:cNvGraphicFramePr/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>
              <mc:Choice Requires="v">
                <p:oleObj r:id="rId4" imgH="1117600" imgW="3576637" progId="Word.Document.8" spid="_x0000_s1">
                  <p:embed/>
                </p:oleObj>
              </mc:Choice>
              <mc:Fallback>
                <p:oleObj r:id="rId5" imgH="1117600" imgW="3576637" progId="Word.Document.8">
                  <p:embed/>
                  <p:pic>
                    <p:nvPicPr>
                      <p:cNvPr id="312" name="Google Shape;312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Google Shape;313;p10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0"/>
          <p:cNvCxnSpPr/>
          <p:nvPr/>
        </p:nvCxnSpPr>
        <p:spPr>
          <a:xfrm flipH="1">
            <a:off x="3810000" y="2057400"/>
            <a:ext cx="2057400" cy="12954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15" name="Google Shape;315;p10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322" name="Google Shape;322;p11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1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1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1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1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1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11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0" name="Google Shape;340;p11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11"/>
          <p:cNvGraphicFramePr/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>
              <mc:Choice Requires="v">
                <p:oleObj r:id="rId4" imgH="1096962" imgW="3719512" progId="Word.Document.8" spid="_x0000_s1">
                  <p:embed/>
                </p:oleObj>
              </mc:Choice>
              <mc:Fallback>
                <p:oleObj r:id="rId5" imgH="1096962" imgW="3719512" progId="Word.Document.8">
                  <p:embed/>
                  <p:pic>
                    <p:nvPicPr>
                      <p:cNvPr id="344" name="Google Shape;344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" name="Google Shape;345;p11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1"/>
          <p:cNvCxnSpPr/>
          <p:nvPr/>
        </p:nvCxnSpPr>
        <p:spPr>
          <a:xfrm flipH="1">
            <a:off x="4648200" y="2590800"/>
            <a:ext cx="1295400" cy="9906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47" name="Google Shape;347;p11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354" name="Google Shape;354;p12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2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2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2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2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2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12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72" name="Google Shape;372;p12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73" name="Google Shape;373;p12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12"/>
          <p:cNvGraphicFramePr/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>
              <mc:Choice Requires="v">
                <p:oleObj r:id="rId4" imgH="1108075" imgW="3657600" progId="Word.Document.8" spid="_x0000_s1">
                  <p:embed/>
                </p:oleObj>
              </mc:Choice>
              <mc:Fallback>
                <p:oleObj r:id="rId5" imgH="1108075" imgW="3657600" progId="Word.Document.8">
                  <p:embed/>
                  <p:pic>
                    <p:nvPicPr>
                      <p:cNvPr id="376" name="Google Shape;376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" name="Google Shape;377;p12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12"/>
          <p:cNvCxnSpPr/>
          <p:nvPr/>
        </p:nvCxnSpPr>
        <p:spPr>
          <a:xfrm flipH="1">
            <a:off x="4495800" y="2590800"/>
            <a:ext cx="3124200" cy="1828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79" name="Google Shape;379;p12"/>
          <p:cNvSpPr txBox="1"/>
          <p:nvPr/>
        </p:nvSpPr>
        <p:spPr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Defaulted to “No”</a:t>
            </a:r>
            <a:endParaRPr/>
          </a:p>
        </p:txBody>
      </p:sp>
      <p:sp>
        <p:nvSpPr>
          <p:cNvPr id="380" name="Google Shape;380;p12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 of Decision Tree</a:t>
            </a:r>
            <a:endParaRPr/>
          </a:p>
        </p:txBody>
      </p:sp>
      <p:sp>
        <p:nvSpPr>
          <p:cNvPr id="387" name="Google Shape;387;p13"/>
          <p:cNvSpPr txBox="1"/>
          <p:nvPr/>
        </p:nvSpPr>
        <p:spPr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 txBox="1"/>
          <p:nvPr/>
        </p:nvSpPr>
        <p:spPr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 txBox="1"/>
          <p:nvPr/>
        </p:nvSpPr>
        <p:spPr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13"/>
          <p:cNvCxnSpPr/>
          <p:nvPr/>
        </p:nvCxnSpPr>
        <p:spPr>
          <a:xfrm>
            <a:off x="8005763" y="3497263"/>
            <a:ext cx="242887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13"/>
          <p:cNvCxnSpPr/>
          <p:nvPr/>
        </p:nvCxnSpPr>
        <p:spPr>
          <a:xfrm flipH="1">
            <a:off x="6875463" y="3497263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13"/>
          <p:cNvCxnSpPr/>
          <p:nvPr/>
        </p:nvCxnSpPr>
        <p:spPr>
          <a:xfrm flipH="1">
            <a:off x="5881688" y="2733675"/>
            <a:ext cx="403225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13"/>
          <p:cNvCxnSpPr/>
          <p:nvPr/>
        </p:nvCxnSpPr>
        <p:spPr>
          <a:xfrm>
            <a:off x="7092950" y="2733675"/>
            <a:ext cx="484188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13"/>
          <p:cNvCxnSpPr/>
          <p:nvPr/>
        </p:nvCxnSpPr>
        <p:spPr>
          <a:xfrm>
            <a:off x="6043613" y="20066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13"/>
          <p:cNvCxnSpPr/>
          <p:nvPr/>
        </p:nvCxnSpPr>
        <p:spPr>
          <a:xfrm flipH="1">
            <a:off x="4670425" y="20066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13"/>
          <p:cNvSpPr txBox="1"/>
          <p:nvPr/>
        </p:nvSpPr>
        <p:spPr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8045450" y="4021138"/>
            <a:ext cx="627063" cy="366712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6553200" y="4038600"/>
            <a:ext cx="654050" cy="363538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 txBox="1"/>
          <p:nvPr/>
        </p:nvSpPr>
        <p:spPr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4348163" y="2484438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3"/>
          <p:cNvSpPr txBox="1"/>
          <p:nvPr/>
        </p:nvSpPr>
        <p:spPr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407" name="Google Shape;407;p13"/>
            <p:cNvSpPr/>
            <p:nvPr/>
          </p:nvSpPr>
          <p:spPr>
            <a:xfrm>
              <a:off x="4927" y="2340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 txBox="1"/>
            <p:nvPr/>
          </p:nvSpPr>
          <p:spPr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3"/>
          <p:cNvSpPr txBox="1"/>
          <p:nvPr/>
        </p:nvSpPr>
        <p:spPr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3"/>
          <p:cNvSpPr txBox="1"/>
          <p:nvPr/>
        </p:nvSpPr>
        <p:spPr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There could be more than one tree that fits the same data!</a:t>
            </a:r>
            <a:endParaRPr/>
          </a:p>
        </p:txBody>
      </p:sp>
      <p:graphicFrame>
        <p:nvGraphicFramePr>
          <p:cNvPr id="416" name="Google Shape;416;p13"/>
          <p:cNvGraphicFramePr/>
          <p:nvPr/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>
              <mc:Choice Requires="v">
                <p:oleObj r:id="rId4" imgH="3832225" imgW="3886200" progId="Word.Document.8" spid="_x0000_s1">
                  <p:embed/>
                </p:oleObj>
              </mc:Choice>
              <mc:Fallback>
                <p:oleObj r:id="rId5" imgH="3832225" imgW="3886200" progId="Word.Document.8">
                  <p:embed/>
                  <p:pic>
                    <p:nvPicPr>
                      <p:cNvPr id="416" name="Google Shape;416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" name="Google Shape;417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Classification Task</a:t>
            </a:r>
            <a:endParaRPr/>
          </a:p>
        </p:txBody>
      </p:sp>
      <p:graphicFrame>
        <p:nvGraphicFramePr>
          <p:cNvPr id="423" name="Google Shape;423;p14"/>
          <p:cNvGraphicFramePr/>
          <p:nvPr/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>
              <mc:Choice Requires="v">
                <p:oleObj r:id="rId4" imgH="5181600" imgW="6951662" progId="Visio.Drawing.6" spid="_x0000_s1">
                  <p:embed/>
                </p:oleObj>
              </mc:Choice>
              <mc:Fallback>
                <p:oleObj r:id="rId5" imgH="5181600" imgW="6951662" progId="Visio.Drawing.6">
                  <p:embed/>
                  <p:pic>
                    <p:nvPicPr>
                      <p:cNvPr id="423" name="Google Shape;423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4" name="Google Shape;424;p14"/>
          <p:cNvCxnSpPr/>
          <p:nvPr/>
        </p:nvCxnSpPr>
        <p:spPr>
          <a:xfrm rot="10800000">
            <a:off x="6400800" y="2362200"/>
            <a:ext cx="685800" cy="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14"/>
          <p:cNvSpPr txBox="1"/>
          <p:nvPr/>
        </p:nvSpPr>
        <p:spPr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</p:txBody>
      </p:sp>
      <p:sp>
        <p:nvSpPr>
          <p:cNvPr id="426" name="Google Shape;426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Induction</a:t>
            </a:r>
            <a:endParaRPr/>
          </a:p>
        </p:txBody>
      </p:sp>
      <p:sp>
        <p:nvSpPr>
          <p:cNvPr id="432" name="Google Shape;432;p15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Many Algorithms: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Hunt’s Algorithm (one of the earliest)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CART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ID3, C4.5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SLIQ,SPRINT</a:t>
            </a:r>
            <a:endParaRPr/>
          </a:p>
        </p:txBody>
      </p:sp>
      <p:sp>
        <p:nvSpPr>
          <p:cNvPr id="433" name="Google Shape;433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Structure of Hunt’s Algorithm</a:t>
            </a:r>
            <a:endParaRPr/>
          </a:p>
        </p:txBody>
      </p:sp>
      <p:sp>
        <p:nvSpPr>
          <p:cNvPr id="439" name="Google Shape;439;p16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Let D</a:t>
            </a:r>
            <a:r>
              <a:rPr baseline="-25000" lang="en-US" sz="2000"/>
              <a:t>t</a:t>
            </a:r>
            <a:r>
              <a:rPr lang="en-US" sz="2000"/>
              <a:t> be the set of training records that reach a node t</a:t>
            </a:r>
            <a:endParaRPr/>
          </a:p>
          <a:p>
            <a:pPr indent="-127000" lvl="4" marL="20574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spcBef>
                <a:spcPts val="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General Procedure: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If D</a:t>
            </a:r>
            <a:r>
              <a:rPr baseline="-25000" lang="en-US" sz="2000"/>
              <a:t>t</a:t>
            </a:r>
            <a:r>
              <a:rPr lang="en-US" sz="2000"/>
              <a:t> contains records that belong the same class y</a:t>
            </a:r>
            <a:r>
              <a:rPr baseline="-25000" lang="en-US" sz="2000"/>
              <a:t>t</a:t>
            </a:r>
            <a:r>
              <a:rPr lang="en-US" sz="2000"/>
              <a:t>, then t is a leaf node labeled as y</a:t>
            </a:r>
            <a:r>
              <a:rPr baseline="-25000" lang="en-US" sz="2000"/>
              <a:t>t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If D</a:t>
            </a:r>
            <a:r>
              <a:rPr baseline="-25000" lang="en-US" sz="2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>
            <a:off x="6172200" y="4800600"/>
            <a:ext cx="1447800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16"/>
          <p:cNvCxnSpPr/>
          <p:nvPr/>
        </p:nvCxnSpPr>
        <p:spPr>
          <a:xfrm flipH="1">
            <a:off x="5715000" y="5562600"/>
            <a:ext cx="990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16"/>
          <p:cNvCxnSpPr/>
          <p:nvPr/>
        </p:nvCxnSpPr>
        <p:spPr>
          <a:xfrm>
            <a:off x="6858000" y="55626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16"/>
          <p:cNvCxnSpPr/>
          <p:nvPr/>
        </p:nvCxnSpPr>
        <p:spPr>
          <a:xfrm>
            <a:off x="7010400" y="5562600"/>
            <a:ext cx="990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16"/>
          <p:cNvCxnSpPr/>
          <p:nvPr/>
        </p:nvCxnSpPr>
        <p:spPr>
          <a:xfrm flipH="1">
            <a:off x="6858000" y="4419600"/>
            <a:ext cx="228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16"/>
          <p:cNvSpPr txBox="1"/>
          <p:nvPr/>
        </p:nvSpPr>
        <p:spPr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46" name="Google Shape;446;p16"/>
          <p:cNvSpPr txBox="1"/>
          <p:nvPr/>
        </p:nvSpPr>
        <p:spPr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graphicFrame>
        <p:nvGraphicFramePr>
          <p:cNvPr id="447" name="Google Shape;447;p16"/>
          <p:cNvGraphicFramePr/>
          <p:nvPr/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>
              <mc:Choice Requires="v">
                <p:oleObj r:id="rId4" imgH="3154363" imgW="3200400" progId="Word.Document.8" spid="_x0000_s1">
                  <p:embed/>
                </p:oleObj>
              </mc:Choice>
              <mc:Fallback>
                <p:oleObj r:id="rId5" imgH="3154363" imgW="3200400" progId="Word.Document.8">
                  <p:embed/>
                  <p:pic>
                    <p:nvPicPr>
                      <p:cNvPr id="447" name="Google Shape;447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" name="Google Shape;448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Hunt’s Algorithm</a:t>
            </a:r>
            <a:endParaRPr/>
          </a:p>
        </p:txBody>
      </p:sp>
      <p:graphicFrame>
        <p:nvGraphicFramePr>
          <p:cNvPr id="454" name="Google Shape;454;p17"/>
          <p:cNvGraphicFramePr/>
          <p:nvPr/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>
              <mc:Choice Requires="v">
                <p:oleObj r:id="rId4" imgH="5073650" imgW="6324600" progId="Visio.Drawing.6" spid="_x0000_s1">
                  <p:embed/>
                </p:oleObj>
              </mc:Choice>
              <mc:Fallback>
                <p:oleObj r:id="rId5" imgH="5073650" imgW="6324600" progId="Visio.Drawing.6">
                  <p:embed/>
                  <p:pic>
                    <p:nvPicPr>
                      <p:cNvPr id="454" name="Google Shape;454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" name="Google Shape;455;p17"/>
          <p:cNvSpPr txBox="1"/>
          <p:nvPr/>
        </p:nvSpPr>
        <p:spPr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56" name="Google Shape;456;p17"/>
          <p:cNvSpPr txBox="1"/>
          <p:nvPr/>
        </p:nvSpPr>
        <p:spPr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(4,3)</a:t>
            </a:r>
            <a:endParaRPr/>
          </a:p>
        </p:txBody>
      </p:sp>
      <p:sp>
        <p:nvSpPr>
          <p:cNvPr id="457" name="Google Shape;457;p17"/>
          <p:cNvSpPr txBox="1"/>
          <p:nvPr/>
        </p:nvSpPr>
        <p:spPr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(1,3)</a:t>
            </a:r>
            <a:endParaRPr/>
          </a:p>
        </p:txBody>
      </p:sp>
      <p:sp>
        <p:nvSpPr>
          <p:cNvPr id="459" name="Google Shape;459;p17"/>
          <p:cNvSpPr txBox="1"/>
          <p:nvPr/>
        </p:nvSpPr>
        <p:spPr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60" name="Google Shape;460;p17"/>
          <p:cNvSpPr txBox="1"/>
          <p:nvPr/>
        </p:nvSpPr>
        <p:spPr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61" name="Google Shape;461;p17"/>
          <p:cNvSpPr txBox="1"/>
          <p:nvPr/>
        </p:nvSpPr>
        <p:spPr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(1,0)</a:t>
            </a:r>
            <a:endParaRPr/>
          </a:p>
        </p:txBody>
      </p:sp>
      <p:sp>
        <p:nvSpPr>
          <p:cNvPr id="462" name="Google Shape;462;p17"/>
          <p:cNvSpPr txBox="1"/>
          <p:nvPr/>
        </p:nvSpPr>
        <p:spPr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(0,3)</a:t>
            </a:r>
            <a:endParaRPr/>
          </a:p>
        </p:txBody>
      </p:sp>
      <p:sp>
        <p:nvSpPr>
          <p:cNvPr id="463" name="Google Shape;463;p17"/>
          <p:cNvSpPr txBox="1"/>
          <p:nvPr/>
        </p:nvSpPr>
        <p:spPr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64" name="Google Shape;464;p17"/>
          <p:cNvSpPr txBox="1"/>
          <p:nvPr/>
        </p:nvSpPr>
        <p:spPr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(7,3)</a:t>
            </a:r>
            <a:endParaRPr/>
          </a:p>
        </p:txBody>
      </p:sp>
      <p:graphicFrame>
        <p:nvGraphicFramePr>
          <p:cNvPr id="465" name="Google Shape;465;p17"/>
          <p:cNvGraphicFramePr/>
          <p:nvPr/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>
              <mc:Choice Requires="v">
                <p:oleObj r:id="rId7" imgH="3276600" imgW="2979738" progId="Word.Document.8" spid="_x0000_s2">
                  <p:embed/>
                </p:oleObj>
              </mc:Choice>
              <mc:Fallback>
                <p:oleObj r:id="rId8" imgH="3276600" imgW="2979738" progId="Word.Document.8">
                  <p:embed/>
                  <p:pic>
                    <p:nvPicPr>
                      <p:cNvPr id="465" name="Google Shape;465;p1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" name="Google Shape;466;p17"/>
          <p:cNvSpPr/>
          <p:nvPr/>
        </p:nvSpPr>
        <p:spPr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7"/>
          <p:cNvSpPr/>
          <p:nvPr/>
        </p:nvSpPr>
        <p:spPr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/>
          <p:nvPr/>
        </p:nvSpPr>
        <p:spPr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7"/>
          <p:cNvSpPr/>
          <p:nvPr/>
        </p:nvSpPr>
        <p:spPr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Hunt’s Algorithm</a:t>
            </a:r>
            <a:endParaRPr/>
          </a:p>
        </p:txBody>
      </p:sp>
      <p:graphicFrame>
        <p:nvGraphicFramePr>
          <p:cNvPr id="476" name="Google Shape;476;p18"/>
          <p:cNvGraphicFramePr/>
          <p:nvPr/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>
              <mc:Choice Requires="v">
                <p:oleObj r:id="rId4" imgH="5073650" imgW="6324600" progId="Visio.Drawing.6" spid="_x0000_s1">
                  <p:embed/>
                </p:oleObj>
              </mc:Choice>
              <mc:Fallback>
                <p:oleObj r:id="rId5" imgH="5073650" imgW="6324600" progId="Visio.Drawing.6">
                  <p:embed/>
                  <p:pic>
                    <p:nvPicPr>
                      <p:cNvPr id="476" name="Google Shape;476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" name="Google Shape;477;p18"/>
          <p:cNvSpPr txBox="1"/>
          <p:nvPr/>
        </p:nvSpPr>
        <p:spPr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78" name="Google Shape;478;p18"/>
          <p:cNvSpPr txBox="1"/>
          <p:nvPr/>
        </p:nvSpPr>
        <p:spPr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(4,3)</a:t>
            </a:r>
            <a:endParaRPr/>
          </a:p>
        </p:txBody>
      </p:sp>
      <p:sp>
        <p:nvSpPr>
          <p:cNvPr id="479" name="Google Shape;479;p18"/>
          <p:cNvSpPr txBox="1"/>
          <p:nvPr/>
        </p:nvSpPr>
        <p:spPr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80" name="Google Shape;480;p18"/>
          <p:cNvSpPr txBox="1"/>
          <p:nvPr/>
        </p:nvSpPr>
        <p:spPr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(1,3)</a:t>
            </a: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83" name="Google Shape;483;p18"/>
          <p:cNvSpPr txBox="1"/>
          <p:nvPr/>
        </p:nvSpPr>
        <p:spPr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(1,0)</a:t>
            </a: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(0,3)</a:t>
            </a:r>
            <a:endParaRPr/>
          </a:p>
        </p:txBody>
      </p:sp>
      <p:sp>
        <p:nvSpPr>
          <p:cNvPr id="485" name="Google Shape;485;p18"/>
          <p:cNvSpPr txBox="1"/>
          <p:nvPr/>
        </p:nvSpPr>
        <p:spPr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86" name="Google Shape;486;p18"/>
          <p:cNvSpPr txBox="1"/>
          <p:nvPr/>
        </p:nvSpPr>
        <p:spPr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(7,3)</a:t>
            </a:r>
            <a:endParaRPr/>
          </a:p>
        </p:txBody>
      </p:sp>
      <p:graphicFrame>
        <p:nvGraphicFramePr>
          <p:cNvPr id="487" name="Google Shape;487;p18"/>
          <p:cNvGraphicFramePr/>
          <p:nvPr/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>
              <mc:Choice Requires="v">
                <p:oleObj r:id="rId7" imgH="3276600" imgW="2979738" progId="Word.Document.8" spid="_x0000_s2">
                  <p:embed/>
                </p:oleObj>
              </mc:Choice>
              <mc:Fallback>
                <p:oleObj r:id="rId8" imgH="3276600" imgW="2979738" progId="Word.Document.8">
                  <p:embed/>
                  <p:pic>
                    <p:nvPicPr>
                      <p:cNvPr id="487" name="Google Shape;487;p1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" name="Google Shape;488;p18"/>
          <p:cNvSpPr/>
          <p:nvPr/>
        </p:nvSpPr>
        <p:spPr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Hunt’s Algorithm</a:t>
            </a:r>
            <a:endParaRPr/>
          </a:p>
        </p:txBody>
      </p:sp>
      <p:graphicFrame>
        <p:nvGraphicFramePr>
          <p:cNvPr id="497" name="Google Shape;497;p19"/>
          <p:cNvGraphicFramePr/>
          <p:nvPr/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>
              <mc:Choice Requires="v">
                <p:oleObj r:id="rId4" imgH="5073650" imgW="6324600" progId="Visio.Drawing.6" spid="_x0000_s1">
                  <p:embed/>
                </p:oleObj>
              </mc:Choice>
              <mc:Fallback>
                <p:oleObj r:id="rId5" imgH="5073650" imgW="6324600" progId="Visio.Drawing.6">
                  <p:embed/>
                  <p:pic>
                    <p:nvPicPr>
                      <p:cNvPr id="497" name="Google Shape;49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" name="Google Shape;498;p19"/>
          <p:cNvSpPr txBox="1"/>
          <p:nvPr/>
        </p:nvSpPr>
        <p:spPr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499" name="Google Shape;499;p19"/>
          <p:cNvSpPr txBox="1"/>
          <p:nvPr/>
        </p:nvSpPr>
        <p:spPr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(4,3)</a:t>
            </a:r>
            <a:endParaRPr/>
          </a:p>
        </p:txBody>
      </p:sp>
      <p:sp>
        <p:nvSpPr>
          <p:cNvPr id="500" name="Google Shape;500;p19"/>
          <p:cNvSpPr txBox="1"/>
          <p:nvPr/>
        </p:nvSpPr>
        <p:spPr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01" name="Google Shape;501;p19"/>
          <p:cNvSpPr txBox="1"/>
          <p:nvPr/>
        </p:nvSpPr>
        <p:spPr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(1,3)</a:t>
            </a:r>
            <a:endParaRPr/>
          </a:p>
        </p:txBody>
      </p:sp>
      <p:sp>
        <p:nvSpPr>
          <p:cNvPr id="502" name="Google Shape;502;p19"/>
          <p:cNvSpPr txBox="1"/>
          <p:nvPr/>
        </p:nvSpPr>
        <p:spPr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03" name="Google Shape;503;p19"/>
          <p:cNvSpPr txBox="1"/>
          <p:nvPr/>
        </p:nvSpPr>
        <p:spPr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04" name="Google Shape;504;p19"/>
          <p:cNvSpPr txBox="1"/>
          <p:nvPr/>
        </p:nvSpPr>
        <p:spPr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(1,0)</a:t>
            </a:r>
            <a:endParaRPr/>
          </a:p>
        </p:txBody>
      </p:sp>
      <p:sp>
        <p:nvSpPr>
          <p:cNvPr id="505" name="Google Shape;505;p19"/>
          <p:cNvSpPr txBox="1"/>
          <p:nvPr/>
        </p:nvSpPr>
        <p:spPr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(0,3)</a:t>
            </a:r>
            <a:endParaRPr/>
          </a:p>
        </p:txBody>
      </p:sp>
      <p:sp>
        <p:nvSpPr>
          <p:cNvPr id="506" name="Google Shape;506;p19"/>
          <p:cNvSpPr txBox="1"/>
          <p:nvPr/>
        </p:nvSpPr>
        <p:spPr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07" name="Google Shape;507;p19"/>
          <p:cNvSpPr txBox="1"/>
          <p:nvPr/>
        </p:nvSpPr>
        <p:spPr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(7,3)</a:t>
            </a:r>
            <a:endParaRPr/>
          </a:p>
        </p:txBody>
      </p:sp>
      <p:graphicFrame>
        <p:nvGraphicFramePr>
          <p:cNvPr id="508" name="Google Shape;508;p19"/>
          <p:cNvGraphicFramePr/>
          <p:nvPr/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>
              <mc:Choice Requires="v">
                <p:oleObj r:id="rId7" imgH="3276600" imgW="2979738" progId="Word.Document.8" spid="_x0000_s2">
                  <p:embed/>
                </p:oleObj>
              </mc:Choice>
              <mc:Fallback>
                <p:oleObj r:id="rId8" imgH="3276600" imgW="2979738" progId="Word.Document.8">
                  <p:embed/>
                  <p:pic>
                    <p:nvPicPr>
                      <p:cNvPr id="508" name="Google Shape;508;p1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" name="Google Shape;509;p19"/>
          <p:cNvSpPr/>
          <p:nvPr/>
        </p:nvSpPr>
        <p:spPr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Classification: Definition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Given a collection of records (training set )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Each record is by characterized by a tuple (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/>
              <a:t>,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/>
              <a:t>), where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/>
              <a:t>is the attribute set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/>
              <a:t>is the class label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Noto Sans Symbols"/>
              <a:buChar char="◆"/>
            </a:pPr>
            <a:r>
              <a:rPr lang="en-US"/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/>
              <a:t>: attribute, predictor, independent variable, input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Noto Sans Symbols"/>
              <a:buChar char="◆"/>
            </a:pPr>
            <a:r>
              <a:rPr lang="en-US"/>
              <a:t>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/>
              <a:t>: class, response, dependent variable, output</a:t>
            </a:r>
            <a:endParaRPr/>
          </a:p>
          <a:p>
            <a:pPr indent="-101600" lvl="4" marL="2057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Task: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Learn a model that maps each attribute set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/>
              <a:t>into one of the predefined class labels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Hunt’s Algorithm</a:t>
            </a:r>
            <a:endParaRPr/>
          </a:p>
        </p:txBody>
      </p:sp>
      <p:graphicFrame>
        <p:nvGraphicFramePr>
          <p:cNvPr id="517" name="Google Shape;517;p20"/>
          <p:cNvGraphicFramePr/>
          <p:nvPr/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>
              <mc:Choice Requires="v">
                <p:oleObj r:id="rId4" imgH="5073650" imgW="6324600" progId="Visio.Drawing.6" spid="_x0000_s1">
                  <p:embed/>
                </p:oleObj>
              </mc:Choice>
              <mc:Fallback>
                <p:oleObj r:id="rId5" imgH="5073650" imgW="6324600" progId="Visio.Drawing.6">
                  <p:embed/>
                  <p:pic>
                    <p:nvPicPr>
                      <p:cNvPr id="517" name="Google Shape;517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" name="Google Shape;518;p20"/>
          <p:cNvSpPr txBox="1"/>
          <p:nvPr/>
        </p:nvSpPr>
        <p:spPr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19" name="Google Shape;519;p20"/>
          <p:cNvSpPr txBox="1"/>
          <p:nvPr/>
        </p:nvSpPr>
        <p:spPr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(4,3)</a:t>
            </a:r>
            <a:endParaRPr/>
          </a:p>
        </p:txBody>
      </p:sp>
      <p:sp>
        <p:nvSpPr>
          <p:cNvPr id="520" name="Google Shape;520;p20"/>
          <p:cNvSpPr txBox="1"/>
          <p:nvPr/>
        </p:nvSpPr>
        <p:spPr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21" name="Google Shape;521;p20"/>
          <p:cNvSpPr txBox="1"/>
          <p:nvPr/>
        </p:nvSpPr>
        <p:spPr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(1,3)</a:t>
            </a:r>
            <a:endParaRPr/>
          </a:p>
        </p:txBody>
      </p:sp>
      <p:sp>
        <p:nvSpPr>
          <p:cNvPr id="522" name="Google Shape;522;p20"/>
          <p:cNvSpPr txBox="1"/>
          <p:nvPr/>
        </p:nvSpPr>
        <p:spPr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(1,0)</a:t>
            </a:r>
            <a:endParaRPr/>
          </a:p>
        </p:txBody>
      </p:sp>
      <p:sp>
        <p:nvSpPr>
          <p:cNvPr id="525" name="Google Shape;525;p20"/>
          <p:cNvSpPr txBox="1"/>
          <p:nvPr/>
        </p:nvSpPr>
        <p:spPr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(0,3)</a:t>
            </a:r>
            <a:endParaRPr/>
          </a:p>
        </p:txBody>
      </p:sp>
      <p:sp>
        <p:nvSpPr>
          <p:cNvPr id="526" name="Google Shape;526;p20"/>
          <p:cNvSpPr txBox="1"/>
          <p:nvPr/>
        </p:nvSpPr>
        <p:spPr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(3,0)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(7,3)</a:t>
            </a:r>
            <a:endParaRPr/>
          </a:p>
        </p:txBody>
      </p:sp>
      <p:graphicFrame>
        <p:nvGraphicFramePr>
          <p:cNvPr id="528" name="Google Shape;528;p20"/>
          <p:cNvGraphicFramePr/>
          <p:nvPr/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>
              <mc:Choice Requires="v">
                <p:oleObj r:id="rId7" imgH="3276600" imgW="2979738" progId="Word.Document.8" spid="_x0000_s2">
                  <p:embed/>
                </p:oleObj>
              </mc:Choice>
              <mc:Fallback>
                <p:oleObj r:id="rId8" imgH="3276600" imgW="2979738" progId="Word.Document.8">
                  <p:embed/>
                  <p:pic>
                    <p:nvPicPr>
                      <p:cNvPr id="528" name="Google Shape;528;p20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" name="Google Shape;529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3810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Issues of Decision Tree Induction</a:t>
            </a:r>
            <a:endParaRPr/>
          </a:p>
        </p:txBody>
      </p:sp>
      <p:sp>
        <p:nvSpPr>
          <p:cNvPr id="535" name="Google Shape;535;p21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How should training records be split?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Method for expressing test condition 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Noto Sans Symbols"/>
              <a:buChar char="◆"/>
            </a:pPr>
            <a:r>
              <a:rPr lang="en-US"/>
              <a:t> depending on attribute types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Measure for evaluating the goodness of a test condition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How should the splitting procedure stop?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Stop splitting if all the records belong to the same class or have identical attribute values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Early termination </a:t>
            </a:r>
            <a:endParaRPr/>
          </a:p>
        </p:txBody>
      </p:sp>
      <p:sp>
        <p:nvSpPr>
          <p:cNvPr id="536" name="Google Shape;536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for Expressing Test Conditions</a:t>
            </a:r>
            <a:endParaRPr/>
          </a:p>
        </p:txBody>
      </p:sp>
      <p:sp>
        <p:nvSpPr>
          <p:cNvPr id="542" name="Google Shape;542;p22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Depends on attribute types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Binary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Nominal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Ordinal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Continuous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3" name="Google Shape;543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Condition for Nominal Attributes</a:t>
            </a:r>
            <a:endParaRPr/>
          </a:p>
        </p:txBody>
      </p:sp>
      <p:sp>
        <p:nvSpPr>
          <p:cNvPr id="549" name="Google Shape;549;p23"/>
          <p:cNvSpPr txBox="1"/>
          <p:nvPr>
            <p:ph idx="1" type="body"/>
          </p:nvPr>
        </p:nvSpPr>
        <p:spPr>
          <a:xfrm>
            <a:off x="411163" y="1143000"/>
            <a:ext cx="53038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>
                <a:solidFill>
                  <a:srgbClr val="FF0000"/>
                </a:solidFill>
              </a:rPr>
              <a:t>Multi-way split:</a:t>
            </a:r>
            <a:r>
              <a:rPr lang="en-US" sz="2400"/>
              <a:t>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/>
              <a:t>Use as many partitions as distinct values.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>
                <a:solidFill>
                  <a:srgbClr val="FF0000"/>
                </a:solidFill>
              </a:rPr>
              <a:t>Binary split:</a:t>
            </a:r>
            <a:r>
              <a:rPr lang="en-US" sz="2400"/>
              <a:t> 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/>
              <a:t>Divides values into two subsets</a:t>
            </a:r>
            <a:endParaRPr/>
          </a:p>
        </p:txBody>
      </p:sp>
      <p:graphicFrame>
        <p:nvGraphicFramePr>
          <p:cNvPr id="550" name="Google Shape;550;p23"/>
          <p:cNvGraphicFramePr/>
          <p:nvPr/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>
              <mc:Choice Requires="v">
                <p:oleObj r:id="rId4" imgH="1827213" imgW="3352800" progId="Visio.Drawing.6" spid="_x0000_s1">
                  <p:embed/>
                </p:oleObj>
              </mc:Choice>
              <mc:Fallback>
                <p:oleObj r:id="rId5" imgH="1827213" imgW="3352800" progId="Visio.Drawing.6">
                  <p:embed/>
                  <p:pic>
                    <p:nvPicPr>
                      <p:cNvPr id="550" name="Google Shape;550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" name="Google Shape;551;p23"/>
          <p:cNvGraphicFramePr/>
          <p:nvPr/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>
              <mc:Choice Requires="v">
                <p:oleObj r:id="rId7" imgH="1808163" imgW="3471863" progId="Visio.Drawing.6" spid="_x0000_s2">
                  <p:embed/>
                </p:oleObj>
              </mc:Choice>
              <mc:Fallback>
                <p:oleObj r:id="rId8" imgH="1808163" imgW="3471863" progId="Visio.Drawing.6">
                  <p:embed/>
                  <p:pic>
                    <p:nvPicPr>
                      <p:cNvPr id="551" name="Google Shape;551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" name="Google Shape;552;p23"/>
          <p:cNvGraphicFramePr/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>
              <mc:Choice Requires="v">
                <p:oleObj r:id="rId10" imgH="1806575" imgW="2022475" progId="Visio.Drawing.6" spid="_x0000_s3">
                  <p:embed/>
                </p:oleObj>
              </mc:Choice>
              <mc:Fallback>
                <p:oleObj r:id="rId11" imgH="1806575" imgW="2022475" progId="Visio.Drawing.6">
                  <p:embed/>
                  <p:pic>
                    <p:nvPicPr>
                      <p:cNvPr id="552" name="Google Shape;552;p2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" name="Google Shape;553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Condition for Ordinal Attributes</a:t>
            </a:r>
            <a:endParaRPr/>
          </a:p>
        </p:txBody>
      </p:sp>
      <p:sp>
        <p:nvSpPr>
          <p:cNvPr id="559" name="Google Shape;559;p2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>
                <a:solidFill>
                  <a:srgbClr val="FF0000"/>
                </a:solidFill>
              </a:rPr>
              <a:t>Multi-way split:</a:t>
            </a:r>
            <a:r>
              <a:rPr lang="en-US" sz="2400"/>
              <a:t>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/>
              <a:t>Use as many partitions as distinct values</a:t>
            </a:r>
            <a:endParaRPr/>
          </a:p>
          <a:p>
            <a:pPr indent="-1333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>
                <a:solidFill>
                  <a:srgbClr val="FF0000"/>
                </a:solidFill>
              </a:rPr>
              <a:t>Binary split:</a:t>
            </a:r>
            <a:r>
              <a:rPr lang="en-US" sz="2400"/>
              <a:t> 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/>
              <a:t>Divides values into two subsets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sz="2400"/>
              <a:t>Preserve order property among attribute values</a:t>
            </a:r>
            <a:endParaRPr/>
          </a:p>
        </p:txBody>
      </p:sp>
      <p:graphicFrame>
        <p:nvGraphicFramePr>
          <p:cNvPr id="560" name="Google Shape;560;p24"/>
          <p:cNvGraphicFramePr/>
          <p:nvPr/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>
              <mc:Choice Requires="v">
                <p:oleObj r:id="rId4" imgH="1582738" imgW="2951163" progId="Visio.Drawing.6" spid="_x0000_s1">
                  <p:embed/>
                </p:oleObj>
              </mc:Choice>
              <mc:Fallback>
                <p:oleObj r:id="rId5" imgH="1582738" imgW="2951163" progId="Visio.Drawing.6">
                  <p:embed/>
                  <p:pic>
                    <p:nvPicPr>
                      <p:cNvPr id="560" name="Google Shape;560;p2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" name="Google Shape;561;p24"/>
          <p:cNvGraphicFramePr/>
          <p:nvPr/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>
              <mc:Choice Requires="v">
                <p:oleObj r:id="rId7" imgH="1744663" imgW="3352800" progId="Visio.Drawing.6" spid="_x0000_s2">
                  <p:embed/>
                </p:oleObj>
              </mc:Choice>
              <mc:Fallback>
                <p:oleObj r:id="rId8" imgH="1744663" imgW="3352800" progId="Visio.Drawing.6">
                  <p:embed/>
                  <p:pic>
                    <p:nvPicPr>
                      <p:cNvPr id="561" name="Google Shape;561;p2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" name="Google Shape;562;p24"/>
          <p:cNvGraphicFramePr/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>
              <mc:Choice Requires="v">
                <p:oleObj r:id="rId10" imgH="1768475" imgW="1460500" progId="Visio.Drawing.6" spid="_x0000_s3">
                  <p:embed/>
                </p:oleObj>
              </mc:Choice>
              <mc:Fallback>
                <p:oleObj r:id="rId11" imgH="1768475" imgW="1460500" progId="Visio.Drawing.6">
                  <p:embed/>
                  <p:pic>
                    <p:nvPicPr>
                      <p:cNvPr id="562" name="Google Shape;562;p2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" name="Google Shape;563;p24"/>
          <p:cNvSpPr/>
          <p:nvPr/>
        </p:nvSpPr>
        <p:spPr>
          <a:xfrm>
            <a:off x="7086600" y="5105400"/>
            <a:ext cx="1524000" cy="7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000" y="18950"/>
                </a:moveTo>
                <a:lnTo>
                  <a:pt x="-35878" y="18950"/>
                </a:lnTo>
                <a:lnTo>
                  <a:pt x="-66750" y="12289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grouping violates order property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Condition for Continuous Attributes</a:t>
            </a:r>
            <a:endParaRPr/>
          </a:p>
        </p:txBody>
      </p:sp>
      <p:graphicFrame>
        <p:nvGraphicFramePr>
          <p:cNvPr id="570" name="Google Shape;570;p25"/>
          <p:cNvGraphicFramePr/>
          <p:nvPr/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>
              <mc:Choice Requires="v">
                <p:oleObj r:id="rId4" imgH="3282950" imgW="7608887" progId="Visio.Drawing.6" spid="_x0000_s1">
                  <p:embed/>
                </p:oleObj>
              </mc:Choice>
              <mc:Fallback>
                <p:oleObj r:id="rId5" imgH="3282950" imgW="7608887" progId="Visio.Drawing.6">
                  <p:embed/>
                  <p:pic>
                    <p:nvPicPr>
                      <p:cNvPr id="570" name="Google Shape;570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" name="Google Shape;571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Splitting Based on Continuous Attributes</a:t>
            </a:r>
            <a:endParaRPr/>
          </a:p>
        </p:txBody>
      </p:sp>
      <p:sp>
        <p:nvSpPr>
          <p:cNvPr id="577" name="Google Shape;577;p26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Different ways of handling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CC3300"/>
                </a:solidFill>
              </a:rPr>
              <a:t>Discretization</a:t>
            </a:r>
            <a:r>
              <a:rPr lang="en-US"/>
              <a:t> to form an ordinal categorical attribute</a:t>
            </a:r>
            <a:endParaRPr/>
          </a:p>
          <a:p>
            <a:pPr indent="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/>
              <a:t> Ranges can be found by equal interval bucketing, equal frequency bucketing (percentiles), or clustering.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Static – discretize once at the beginning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Dynamic – repeat at each node</a:t>
            </a:r>
            <a:endParaRPr/>
          </a:p>
          <a:p>
            <a:pPr indent="-101600" lvl="4" marL="2057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CC3300"/>
              </a:solidFill>
            </a:endParaRPr>
          </a:p>
          <a:p>
            <a:pPr indent="-342900" lvl="1" marL="800100" rtl="0" algn="l">
              <a:spcBef>
                <a:spcPts val="28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CC3300"/>
                </a:solidFill>
              </a:rPr>
              <a:t>Binary Decision</a:t>
            </a:r>
            <a:r>
              <a:rPr lang="en-US"/>
              <a:t>: (A &lt; v) or (A ≥ v)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consider all possible splits and finds the best cut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 can be more compute intensive</a:t>
            </a:r>
            <a:endParaRPr/>
          </a:p>
        </p:txBody>
      </p:sp>
      <p:sp>
        <p:nvSpPr>
          <p:cNvPr id="578" name="Google Shape;578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009650"/>
            <a:ext cx="3170238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determine the Best Split</a:t>
            </a:r>
            <a:endParaRPr/>
          </a:p>
        </p:txBody>
      </p:sp>
      <p:graphicFrame>
        <p:nvGraphicFramePr>
          <p:cNvPr id="585" name="Google Shape;585;p27"/>
          <p:cNvGraphicFramePr/>
          <p:nvPr/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>
              <mc:Choice Requires="v">
                <p:oleObj r:id="rId5" imgH="1770062" imgW="7589837" progId="Visio.Drawing.6" spid="_x0000_s1">
                  <p:embed/>
                </p:oleObj>
              </mc:Choice>
              <mc:Fallback>
                <p:oleObj r:id="rId6" imgH="1770062" imgW="7589837" progId="Visio.Drawing.6">
                  <p:embed/>
                  <p:pic>
                    <p:nvPicPr>
                      <p:cNvPr id="585" name="Google Shape;585;p2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" name="Google Shape;586;p27"/>
          <p:cNvSpPr txBox="1"/>
          <p:nvPr/>
        </p:nvSpPr>
        <p:spPr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Splitting: 10 records of class 0,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10 records of class 1</a:t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test condition is the best?</a:t>
            </a:r>
            <a:endParaRPr/>
          </a:p>
        </p:txBody>
      </p:sp>
      <p:sp>
        <p:nvSpPr>
          <p:cNvPr id="588" name="Google Shape;588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determine the Best Split</a:t>
            </a:r>
            <a:endParaRPr/>
          </a:p>
        </p:txBody>
      </p:sp>
      <p:sp>
        <p:nvSpPr>
          <p:cNvPr id="594" name="Google Shape;594;p28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Greedy approach: 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purer</a:t>
            </a:r>
            <a:r>
              <a:rPr lang="en-US"/>
              <a:t> class distribution are preferred</a:t>
            </a:r>
            <a:endParaRPr/>
          </a:p>
          <a:p>
            <a:pPr indent="-101600" lvl="4" marL="2057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spcBef>
                <a:spcPts val="28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Need a measure of node impurity: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595" name="Google Shape;595;p28"/>
          <p:cNvGraphicFramePr/>
          <p:nvPr/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>
              <mc:Choice Requires="v">
                <p:oleObj r:id="rId4" imgH="815975" imgW="912813" progId="Visio.Drawing.6" spid="_x0000_s1">
                  <p:embed/>
                </p:oleObj>
              </mc:Choice>
              <mc:Fallback>
                <p:oleObj r:id="rId5" imgH="815975" imgW="912813" progId="Visio.Drawing.6">
                  <p:embed/>
                  <p:pic>
                    <p:nvPicPr>
                      <p:cNvPr id="595" name="Google Shape;595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" name="Google Shape;596;p28"/>
          <p:cNvGraphicFramePr/>
          <p:nvPr/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>
              <mc:Choice Requires="v">
                <p:oleObj r:id="rId7" imgH="815975" imgW="912813" progId="Visio.Drawing.6" spid="_x0000_s2">
                  <p:embed/>
                </p:oleObj>
              </mc:Choice>
              <mc:Fallback>
                <p:oleObj r:id="rId8" imgH="815975" imgW="912813" progId="Visio.Drawing.6">
                  <p:embed/>
                  <p:pic>
                    <p:nvPicPr>
                      <p:cNvPr id="596" name="Google Shape;596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" name="Google Shape;597;p28"/>
          <p:cNvSpPr txBox="1"/>
          <p:nvPr/>
        </p:nvSpPr>
        <p:spPr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degree of impurity</a:t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degree of impurity</a:t>
            </a:r>
            <a:endParaRPr/>
          </a:p>
        </p:txBody>
      </p:sp>
      <p:sp>
        <p:nvSpPr>
          <p:cNvPr id="599" name="Google Shape;599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Node Impurity</a:t>
            </a:r>
            <a:endParaRPr/>
          </a:p>
        </p:txBody>
      </p:sp>
      <p:sp>
        <p:nvSpPr>
          <p:cNvPr id="605" name="Google Shape;605;p29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Gini Index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Entropy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Misclassification error</a:t>
            </a:r>
            <a:endParaRPr/>
          </a:p>
        </p:txBody>
      </p:sp>
      <p:sp>
        <p:nvSpPr>
          <p:cNvPr id="606" name="Google Shape;606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1613727" y="1503551"/>
            <a:ext cx="3781484" cy="1037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1613727" y="2857566"/>
            <a:ext cx="4259243" cy="1037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1613727" y="4953000"/>
            <a:ext cx="531530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8329" l="-1490" r="-14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0" name="Google Shape;610;p29"/>
          <p:cNvSpPr txBox="1"/>
          <p:nvPr/>
        </p:nvSpPr>
        <p:spPr>
          <a:xfrm>
            <a:off x="5562600" y="1492518"/>
            <a:ext cx="3414268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842" l="-1963" r="0" t="-36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Classification Task</a:t>
            </a:r>
            <a:endParaRPr/>
          </a:p>
        </p:txBody>
      </p:sp>
      <p:graphicFrame>
        <p:nvGraphicFramePr>
          <p:cNvPr id="132" name="Google Shape;132;p3"/>
          <p:cNvGraphicFramePr/>
          <p:nvPr/>
        </p:nvGraphicFramePr>
        <p:xfrm>
          <a:off x="381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{B720847C-95E1-4598-83E0-8D7551D1F002}</a:tableStyleId>
              </a:tblPr>
              <a:tblGrid>
                <a:gridCol w="1951050"/>
                <a:gridCol w="3594100"/>
                <a:gridCol w="29591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 set,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label,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Categorizing email messages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email message header and content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spam or non-spam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tumor cells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x-rays or MRI scans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malignant or benign cells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Cataloging galaxies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telescope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Elliptical, spiral, or irregular-shaped galaxies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Best Split</a:t>
            </a:r>
            <a:endParaRPr/>
          </a:p>
        </p:txBody>
      </p:sp>
      <p:sp>
        <p:nvSpPr>
          <p:cNvPr id="616" name="Google Shape;616;p30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/>
              <a:t>Compute impurity measure (P) before splitting</a:t>
            </a:r>
            <a:endParaRPr/>
          </a:p>
          <a:p>
            <a:pPr indent="-533400" lvl="0" marL="5334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/>
              <a:t>Compute impurity measure (M) after splitting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/>
              <a:t> Compute impurity measure of each child node</a:t>
            </a:r>
            <a:endParaRPr/>
          </a:p>
          <a:p>
            <a:pPr indent="-106680" lvl="2" marL="914400" rtl="0" algn="l">
              <a:spcBef>
                <a:spcPts val="640"/>
              </a:spcBef>
              <a:spcAft>
                <a:spcPts val="0"/>
              </a:spcAft>
              <a:buSzPts val="1680"/>
              <a:buFont typeface="Arial"/>
              <a:buChar char="●"/>
            </a:pPr>
            <a:r>
              <a:rPr lang="en-US"/>
              <a:t> M is the weighted impurity of child nodes</a:t>
            </a:r>
            <a:endParaRPr/>
          </a:p>
          <a:p>
            <a:pPr indent="-533400" lvl="0" marL="5334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-US"/>
              <a:t>Choose the attribute test condition that produces the highest gain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0" lvl="2" marL="622300" rtl="0" algn="l">
              <a:spcBef>
                <a:spcPts val="64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		Gain = P - M</a:t>
            </a:r>
            <a:br>
              <a:rPr b="1" lang="en-US"/>
            </a:br>
            <a:br>
              <a:rPr lang="en-US"/>
            </a:br>
            <a:r>
              <a:rPr lang="en-US"/>
              <a:t>or equivalently, lowest impurity measure after splitting (M) </a:t>
            </a:r>
            <a:endParaRPr/>
          </a:p>
        </p:txBody>
      </p:sp>
      <p:sp>
        <p:nvSpPr>
          <p:cNvPr id="617" name="Google Shape;617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Best Split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4" name="Google Shape;624;p31"/>
          <p:cNvCxnSpPr/>
          <p:nvPr/>
        </p:nvCxnSpPr>
        <p:spPr>
          <a:xfrm flipH="1">
            <a:off x="5902325" y="22860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1"/>
          <p:cNvCxnSpPr/>
          <p:nvPr/>
        </p:nvCxnSpPr>
        <p:spPr>
          <a:xfrm>
            <a:off x="7010400" y="22860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1"/>
          <p:cNvSpPr txBox="1"/>
          <p:nvPr/>
        </p:nvSpPr>
        <p:spPr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627" name="Google Shape;627;p31"/>
          <p:cNvSpPr txBox="1"/>
          <p:nvPr/>
        </p:nvSpPr>
        <p:spPr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N3</a:t>
            </a:r>
            <a:endParaRPr/>
          </a:p>
        </p:txBody>
      </p:sp>
      <p:sp>
        <p:nvSpPr>
          <p:cNvPr id="629" name="Google Shape;629;p31"/>
          <p:cNvSpPr/>
          <p:nvPr/>
        </p:nvSpPr>
        <p:spPr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N4</a:t>
            </a:r>
            <a:endParaRPr/>
          </a:p>
        </p:txBody>
      </p:sp>
      <p:sp>
        <p:nvSpPr>
          <p:cNvPr id="630" name="Google Shape;630;p31"/>
          <p:cNvSpPr/>
          <p:nvPr/>
        </p:nvSpPr>
        <p:spPr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1" name="Google Shape;631;p31"/>
          <p:cNvCxnSpPr/>
          <p:nvPr/>
        </p:nvCxnSpPr>
        <p:spPr>
          <a:xfrm flipH="1">
            <a:off x="873125" y="22098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1"/>
          <p:cNvCxnSpPr/>
          <p:nvPr/>
        </p:nvCxnSpPr>
        <p:spPr>
          <a:xfrm>
            <a:off x="1981200" y="22098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1"/>
          <p:cNvSpPr txBox="1"/>
          <p:nvPr/>
        </p:nvSpPr>
        <p:spPr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634" name="Google Shape;634;p31"/>
          <p:cNvSpPr txBox="1"/>
          <p:nvPr/>
        </p:nvSpPr>
        <p:spPr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sp>
        <p:nvSpPr>
          <p:cNvPr id="637" name="Google Shape;637;p31"/>
          <p:cNvSpPr txBox="1"/>
          <p:nvPr/>
        </p:nvSpPr>
        <p:spPr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Splitting:</a:t>
            </a:r>
            <a:endParaRPr/>
          </a:p>
        </p:txBody>
      </p:sp>
      <p:graphicFrame>
        <p:nvGraphicFramePr>
          <p:cNvPr id="638" name="Google Shape;638;p31"/>
          <p:cNvGraphicFramePr/>
          <p:nvPr/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>
              <mc:Choice Requires="v">
                <p:oleObj r:id="rId4" imgH="698500" imgW="1665287" progId="Word.Document.8" spid="_x0000_s1">
                  <p:embed/>
                </p:oleObj>
              </mc:Choice>
              <mc:Fallback>
                <p:oleObj r:id="rId5" imgH="698500" imgW="1665287" progId="Word.Document.8">
                  <p:embed/>
                  <p:pic>
                    <p:nvPicPr>
                      <p:cNvPr id="638" name="Google Shape;638;p3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" name="Google Shape;639;p31"/>
          <p:cNvGraphicFramePr/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>
              <mc:Choice Requires="v">
                <p:oleObj r:id="rId7" imgH="681037" imgW="1636712" progId="Word.Document.8" spid="_x0000_s2">
                  <p:embed/>
                </p:oleObj>
              </mc:Choice>
              <mc:Fallback>
                <p:oleObj r:id="rId8" imgH="681037" imgW="1636712" progId="Word.Document.8">
                  <p:embed/>
                  <p:pic>
                    <p:nvPicPr>
                      <p:cNvPr id="639" name="Google Shape;639;p3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" name="Google Shape;640;p31"/>
          <p:cNvGraphicFramePr/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>
              <mc:Choice Requires="v">
                <p:oleObj r:id="rId10" imgH="681037" imgW="1636712" progId="Word.Document.8" spid="_x0000_s3">
                  <p:embed/>
                </p:oleObj>
              </mc:Choice>
              <mc:Fallback>
                <p:oleObj r:id="rId11" imgH="681037" imgW="1636712" progId="Word.Document.8">
                  <p:embed/>
                  <p:pic>
                    <p:nvPicPr>
                      <p:cNvPr id="640" name="Google Shape;640;p31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" name="Google Shape;641;p31"/>
          <p:cNvGraphicFramePr/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>
              <mc:Choice Requires="v">
                <p:oleObj r:id="rId13" imgH="660400" imgW="1595437" progId="Word.Document.8" spid="_x0000_s4">
                  <p:embed/>
                </p:oleObj>
              </mc:Choice>
              <mc:Fallback>
                <p:oleObj r:id="rId14" imgH="660400" imgW="1595437" progId="Word.Document.8">
                  <p:embed/>
                  <p:pic>
                    <p:nvPicPr>
                      <p:cNvPr id="641" name="Google Shape;641;p31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" name="Google Shape;642;p31"/>
          <p:cNvGraphicFramePr/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>
              <mc:Choice Requires="v">
                <p:oleObj r:id="rId16" imgH="660400" imgW="1595438" progId="Word.Document.8" spid="_x0000_s5">
                  <p:embed/>
                </p:oleObj>
              </mc:Choice>
              <mc:Fallback>
                <p:oleObj r:id="rId17" imgH="660400" imgW="1595438" progId="Word.Document.8">
                  <p:embed/>
                  <p:pic>
                    <p:nvPicPr>
                      <p:cNvPr id="642" name="Google Shape;642;p31"/>
                      <p:cNvPicPr preferRelativeResize="0"/>
                      <p:nvPr/>
                    </p:nvPicPr>
                    <p:blipFill rotWithShape="1">
                      <a:blip r:embed="rId1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3" name="Google Shape;643;p31"/>
          <p:cNvGrpSpPr/>
          <p:nvPr/>
        </p:nvGrpSpPr>
        <p:grpSpPr>
          <a:xfrm>
            <a:off x="5715000" y="1066800"/>
            <a:ext cx="1295400" cy="396875"/>
            <a:chOff x="3600" y="768"/>
            <a:chExt cx="816" cy="250"/>
          </a:xfrm>
        </p:grpSpPr>
        <p:cxnSp>
          <p:nvCxnSpPr>
            <p:cNvPr id="644" name="Google Shape;644;p31"/>
            <p:cNvCxnSpPr/>
            <p:nvPr/>
          </p:nvCxnSpPr>
          <p:spPr>
            <a:xfrm>
              <a:off x="3600" y="912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5" name="Google Shape;645;p31"/>
            <p:cNvSpPr txBox="1"/>
            <p:nvPr/>
          </p:nvSpPr>
          <p:spPr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grpSp>
        <p:nvGrpSpPr>
          <p:cNvPr id="646" name="Google Shape;646;p31"/>
          <p:cNvGrpSpPr/>
          <p:nvPr/>
        </p:nvGrpSpPr>
        <p:grpSpPr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647" name="Google Shape;647;p31"/>
            <p:cNvSpPr txBox="1"/>
            <p:nvPr/>
          </p:nvSpPr>
          <p:spPr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M11</a:t>
              </a:r>
              <a:endParaRPr/>
            </a:p>
          </p:txBody>
        </p:sp>
        <p:sp>
          <p:nvSpPr>
            <p:cNvPr id="648" name="Google Shape;648;p31"/>
            <p:cNvSpPr txBox="1"/>
            <p:nvPr/>
          </p:nvSpPr>
          <p:spPr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M12</a:t>
              </a:r>
              <a:endParaRPr/>
            </a:p>
          </p:txBody>
        </p:sp>
        <p:sp>
          <p:nvSpPr>
            <p:cNvPr id="649" name="Google Shape;649;p31"/>
            <p:cNvSpPr txBox="1"/>
            <p:nvPr/>
          </p:nvSpPr>
          <p:spPr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M21</a:t>
              </a:r>
              <a:endParaRPr/>
            </a:p>
          </p:txBody>
        </p:sp>
        <p:sp>
          <p:nvSpPr>
            <p:cNvPr id="650" name="Google Shape;650;p31"/>
            <p:cNvSpPr txBox="1"/>
            <p:nvPr/>
          </p:nvSpPr>
          <p:spPr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M22</a:t>
              </a:r>
              <a:endParaRPr/>
            </a:p>
          </p:txBody>
        </p:sp>
        <p:cxnSp>
          <p:nvCxnSpPr>
            <p:cNvPr id="651" name="Google Shape;651;p31"/>
            <p:cNvCxnSpPr/>
            <p:nvPr/>
          </p:nvCxnSpPr>
          <p:spPr>
            <a:xfrm>
              <a:off x="528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2" name="Google Shape;652;p31"/>
            <p:cNvCxnSpPr/>
            <p:nvPr/>
          </p:nvCxnSpPr>
          <p:spPr>
            <a:xfrm>
              <a:off x="2016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3" name="Google Shape;653;p31"/>
            <p:cNvCxnSpPr/>
            <p:nvPr/>
          </p:nvCxnSpPr>
          <p:spPr>
            <a:xfrm>
              <a:off x="3744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4" name="Google Shape;654;p31"/>
            <p:cNvCxnSpPr/>
            <p:nvPr/>
          </p:nvCxnSpPr>
          <p:spPr>
            <a:xfrm>
              <a:off x="5184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55" name="Google Shape;655;p31"/>
          <p:cNvGrpSpPr/>
          <p:nvPr/>
        </p:nvGrpSpPr>
        <p:grpSpPr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656" name="Google Shape;656;p31"/>
            <p:cNvSpPr/>
            <p:nvPr/>
          </p:nvSpPr>
          <p:spPr>
            <a:xfrm rot="-5400000">
              <a:off x="1152" y="2736"/>
              <a:ext cx="192" cy="1536"/>
            </a:xfrm>
            <a:prstGeom prst="leftBrace">
              <a:avLst>
                <a:gd fmla="val 66667" name="adj1"/>
                <a:gd fmla="val 50963" name="adj2"/>
              </a:avLst>
            </a:prstGeom>
            <a:noFill/>
            <a:ln cap="flat" cmpd="sng" w="25400">
              <a:solidFill>
                <a:srgbClr val="1C5A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 rot="-5400000">
              <a:off x="4416" y="2736"/>
              <a:ext cx="192" cy="1536"/>
            </a:xfrm>
            <a:prstGeom prst="leftBrace">
              <a:avLst>
                <a:gd fmla="val 66667" name="adj1"/>
                <a:gd fmla="val 50963" name="adj2"/>
              </a:avLst>
            </a:prstGeom>
            <a:noFill/>
            <a:ln cap="flat" cmpd="sng" w="25400">
              <a:solidFill>
                <a:srgbClr val="1C5A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 txBox="1"/>
            <p:nvPr/>
          </p:nvSpPr>
          <p:spPr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/>
            </a:p>
          </p:txBody>
        </p:sp>
        <p:sp>
          <p:nvSpPr>
            <p:cNvPr id="659" name="Google Shape;659;p31"/>
            <p:cNvSpPr txBox="1"/>
            <p:nvPr/>
          </p:nvSpPr>
          <p:spPr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/>
            </a:p>
          </p:txBody>
        </p:sp>
      </p:grpSp>
      <p:sp>
        <p:nvSpPr>
          <p:cNvPr id="660" name="Google Shape;660;p31"/>
          <p:cNvSpPr txBox="1"/>
          <p:nvPr/>
        </p:nvSpPr>
        <p:spPr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 = P – M1    vs      P – M2</a:t>
            </a:r>
            <a:endParaRPr/>
          </a:p>
        </p:txBody>
      </p:sp>
      <p:sp>
        <p:nvSpPr>
          <p:cNvPr id="661" name="Google Shape;661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of Impurity: GINI</a:t>
            </a:r>
            <a:endParaRPr/>
          </a:p>
        </p:txBody>
      </p:sp>
      <p:sp>
        <p:nvSpPr>
          <p:cNvPr id="667" name="Google Shape;667;p32"/>
          <p:cNvSpPr txBox="1"/>
          <p:nvPr>
            <p:ph idx="1" type="body"/>
          </p:nvPr>
        </p:nvSpPr>
        <p:spPr>
          <a:xfrm>
            <a:off x="411163" y="1143000"/>
            <a:ext cx="8318500" cy="434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33" l="-438" r="-1244" t="-1965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668" name="Google Shape;668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32"/>
          <p:cNvSpPr txBox="1"/>
          <p:nvPr/>
        </p:nvSpPr>
        <p:spPr>
          <a:xfrm>
            <a:off x="1613727" y="1629152"/>
            <a:ext cx="3848810" cy="1037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of Impurity: GINI</a:t>
            </a:r>
            <a:endParaRPr/>
          </a:p>
        </p:txBody>
      </p:sp>
      <p:sp>
        <p:nvSpPr>
          <p:cNvPr id="675" name="Google Shape;675;p33"/>
          <p:cNvSpPr txBox="1"/>
          <p:nvPr>
            <p:ph idx="1" type="body"/>
          </p:nvPr>
        </p:nvSpPr>
        <p:spPr>
          <a:xfrm>
            <a:off x="411163" y="1143000"/>
            <a:ext cx="8318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Gini Index for a given node t :</a:t>
            </a:r>
            <a:endParaRPr/>
          </a:p>
          <a:p>
            <a:pPr indent="-19685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2000"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560"/>
              <a:buFont typeface="Noto Sans Symbols"/>
              <a:buNone/>
            </a:pPr>
            <a:r>
              <a:t/>
            </a:r>
            <a:endParaRPr sz="800"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2000"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None/>
            </a:pPr>
            <a:br>
              <a:rPr lang="en-US" sz="2000"/>
            </a:br>
            <a:endParaRPr sz="800"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For 2-class problem (p, 1 – p):</a:t>
            </a:r>
            <a:endParaRPr/>
          </a:p>
          <a:p>
            <a:pPr indent="-8890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◆"/>
            </a:pPr>
            <a:r>
              <a:rPr lang="en-US" sz="2000"/>
              <a:t> GINI = 1 – p</a:t>
            </a:r>
            <a:r>
              <a:rPr baseline="30000" lang="en-US" sz="2000"/>
              <a:t>2</a:t>
            </a:r>
            <a:r>
              <a:rPr lang="en-US" sz="2000"/>
              <a:t> – (1 – p)</a:t>
            </a:r>
            <a:r>
              <a:rPr baseline="30000" lang="en-US" sz="2000"/>
              <a:t>2</a:t>
            </a:r>
            <a:r>
              <a:rPr lang="en-US" sz="2000"/>
              <a:t> = 2p (1-p)</a:t>
            </a:r>
            <a:endParaRPr baseline="30000" sz="1600"/>
          </a:p>
        </p:txBody>
      </p:sp>
      <p:graphicFrame>
        <p:nvGraphicFramePr>
          <p:cNvPr id="676" name="Google Shape;676;p33"/>
          <p:cNvGraphicFramePr/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>
              <mc:Choice Requires="v">
                <p:oleObj r:id="rId4" imgH="808038" imgW="1371600" progId="Word.Document.8" spid="_x0000_s1">
                  <p:embed/>
                </p:oleObj>
              </mc:Choice>
              <mc:Fallback>
                <p:oleObj r:id="rId5" imgH="808038" imgW="1371600" progId="Word.Document.8">
                  <p:embed/>
                  <p:pic>
                    <p:nvPicPr>
                      <p:cNvPr id="676" name="Google Shape;676;p3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" name="Google Shape;677;p33"/>
          <p:cNvGraphicFramePr/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>
              <mc:Choice Requires="v">
                <p:oleObj r:id="rId7" imgH="808038" imgW="1371600" progId="Word.Document.8" spid="_x0000_s2">
                  <p:embed/>
                </p:oleObj>
              </mc:Choice>
              <mc:Fallback>
                <p:oleObj r:id="rId8" imgH="808038" imgW="1371600" progId="Word.Document.8">
                  <p:embed/>
                  <p:pic>
                    <p:nvPicPr>
                      <p:cNvPr id="677" name="Google Shape;677;p3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" name="Google Shape;678;p33"/>
          <p:cNvGraphicFramePr/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>
              <mc:Choice Requires="v">
                <p:oleObj r:id="rId10" imgH="808038" imgW="1371600" progId="Word.Document.8" spid="_x0000_s3">
                  <p:embed/>
                </p:oleObj>
              </mc:Choice>
              <mc:Fallback>
                <p:oleObj r:id="rId11" imgH="808038" imgW="1371600" progId="Word.Document.8">
                  <p:embed/>
                  <p:pic>
                    <p:nvPicPr>
                      <p:cNvPr id="678" name="Google Shape;678;p3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" name="Google Shape;679;p33"/>
          <p:cNvGraphicFramePr/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>
              <mc:Choice Requires="v">
                <p:oleObj r:id="rId13" imgH="808038" imgW="1371600" progId="Word.Document.8" spid="_x0000_s4">
                  <p:embed/>
                </p:oleObj>
              </mc:Choice>
              <mc:Fallback>
                <p:oleObj r:id="rId14" imgH="808038" imgW="1371600" progId="Word.Document.8">
                  <p:embed/>
                  <p:pic>
                    <p:nvPicPr>
                      <p:cNvPr id="679" name="Google Shape;679;p33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" name="Google Shape;680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33"/>
          <p:cNvSpPr txBox="1"/>
          <p:nvPr/>
        </p:nvSpPr>
        <p:spPr>
          <a:xfrm>
            <a:off x="1657350" y="1819652"/>
            <a:ext cx="3848810" cy="10378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Gini Index of a Single Node</a:t>
            </a:r>
            <a:endParaRPr/>
          </a:p>
        </p:txBody>
      </p:sp>
      <p:graphicFrame>
        <p:nvGraphicFramePr>
          <p:cNvPr id="687" name="Google Shape;687;p34"/>
          <p:cNvGraphicFramePr/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>
              <mc:Choice Requires="v">
                <p:oleObj r:id="rId4" imgH="936625" imgW="2362200" progId="Word.Document.8" spid="_x0000_s1">
                  <p:embed/>
                </p:oleObj>
              </mc:Choice>
              <mc:Fallback>
                <p:oleObj r:id="rId5" imgH="936625" imgW="2362200" progId="Word.Document.8">
                  <p:embed/>
                  <p:pic>
                    <p:nvPicPr>
                      <p:cNvPr id="687" name="Google Shape;687;p3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" name="Google Shape;688;p34"/>
          <p:cNvGraphicFramePr/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>
              <mc:Choice Requires="v">
                <p:oleObj r:id="rId7" imgH="938213" imgW="2286000" progId="Word.Document.8" spid="_x0000_s2">
                  <p:embed/>
                </p:oleObj>
              </mc:Choice>
              <mc:Fallback>
                <p:oleObj r:id="rId8" imgH="938213" imgW="2286000" progId="Word.Document.8">
                  <p:embed/>
                  <p:pic>
                    <p:nvPicPr>
                      <p:cNvPr id="688" name="Google Shape;688;p3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" name="Google Shape;689;p34"/>
          <p:cNvGraphicFramePr/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>
              <mc:Choice Requires="v">
                <p:oleObj r:id="rId10" imgH="906462" imgW="2286000" progId="Word.Document.8" spid="_x0000_s3">
                  <p:embed/>
                </p:oleObj>
              </mc:Choice>
              <mc:Fallback>
                <p:oleObj r:id="rId11" imgH="906462" imgW="2286000" progId="Word.Document.8">
                  <p:embed/>
                  <p:pic>
                    <p:nvPicPr>
                      <p:cNvPr id="689" name="Google Shape;689;p3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0" name="Google Shape;690;p34"/>
          <p:cNvSpPr txBox="1"/>
          <p:nvPr/>
        </p:nvSpPr>
        <p:spPr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P(C1)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P(C2)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– 0 – 1 = 0 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(1/6)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(5/6)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0.278</a:t>
            </a:r>
            <a:endParaRPr/>
          </a:p>
        </p:txBody>
      </p:sp>
      <p:sp>
        <p:nvSpPr>
          <p:cNvPr id="692" name="Google Shape;692;p34"/>
          <p:cNvSpPr txBox="1"/>
          <p:nvPr/>
        </p:nvSpPr>
        <p:spPr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(2/6)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0.444</a:t>
            </a:r>
            <a:endParaRPr/>
          </a:p>
        </p:txBody>
      </p:sp>
      <p:sp>
        <p:nvSpPr>
          <p:cNvPr id="693" name="Google Shape;693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34"/>
          <p:cNvSpPr txBox="1"/>
          <p:nvPr/>
        </p:nvSpPr>
        <p:spPr>
          <a:xfrm>
            <a:off x="2209800" y="1031458"/>
            <a:ext cx="3848810" cy="10378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"/>
          <p:cNvSpPr txBox="1"/>
          <p:nvPr>
            <p:ph type="title"/>
          </p:nvPr>
        </p:nvSpPr>
        <p:spPr>
          <a:xfrm>
            <a:off x="381000" y="3810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Gini Index for a Collection of Nodes</a:t>
            </a:r>
            <a:endParaRPr/>
          </a:p>
        </p:txBody>
      </p:sp>
      <p:sp>
        <p:nvSpPr>
          <p:cNvPr id="700" name="Google Shape;700;p35"/>
          <p:cNvSpPr txBox="1"/>
          <p:nvPr>
            <p:ph idx="1" type="body"/>
          </p:nvPr>
        </p:nvSpPr>
        <p:spPr>
          <a:xfrm>
            <a:off x="381000" y="1143000"/>
            <a:ext cx="8382000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07" r="0" t="-939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701" name="Google Shape;701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35"/>
          <p:cNvSpPr txBox="1"/>
          <p:nvPr/>
        </p:nvSpPr>
        <p:spPr>
          <a:xfrm>
            <a:off x="1981200" y="1752600"/>
            <a:ext cx="3535007" cy="10459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"/>
          <p:cNvSpPr txBox="1"/>
          <p:nvPr>
            <p:ph type="title"/>
          </p:nvPr>
        </p:nvSpPr>
        <p:spPr>
          <a:xfrm>
            <a:off x="2286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Binary Attributes: Computing GINI Index</a:t>
            </a: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Splits into two partitions (child nodes)</a:t>
            </a:r>
            <a:endParaRPr/>
          </a:p>
          <a:p>
            <a:pPr indent="-292100" lvl="0" marL="2921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Weighing partitions: </a:t>
            </a:r>
            <a:endParaRPr/>
          </a:p>
          <a:p>
            <a:pPr indent="-342900" lvl="1" marL="8001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and purer partitions are sought</a:t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0" name="Google Shape;710;p36"/>
          <p:cNvCxnSpPr/>
          <p:nvPr/>
        </p:nvCxnSpPr>
        <p:spPr>
          <a:xfrm flipH="1">
            <a:off x="3082925" y="3319463"/>
            <a:ext cx="1108075" cy="725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6"/>
          <p:cNvCxnSpPr/>
          <p:nvPr/>
        </p:nvCxnSpPr>
        <p:spPr>
          <a:xfrm>
            <a:off x="4191000" y="3319463"/>
            <a:ext cx="1184275" cy="725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6"/>
          <p:cNvSpPr txBox="1"/>
          <p:nvPr/>
        </p:nvSpPr>
        <p:spPr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713" name="Google Shape;713;p36"/>
          <p:cNvSpPr txBox="1"/>
          <p:nvPr/>
        </p:nvSpPr>
        <p:spPr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graphicFrame>
        <p:nvGraphicFramePr>
          <p:cNvPr id="716" name="Google Shape;716;p36"/>
          <p:cNvGraphicFramePr/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>
              <mc:Choice Requires="v">
                <p:oleObj r:id="rId4" imgH="1905000" imgW="1981200" progId="Word.Document.8" spid="_x0000_s1">
                  <p:embed/>
                </p:oleObj>
              </mc:Choice>
              <mc:Fallback>
                <p:oleObj r:id="rId5" imgH="1905000" imgW="1981200" progId="Word.Document.8">
                  <p:embed/>
                  <p:pic>
                    <p:nvPicPr>
                      <p:cNvPr id="716" name="Google Shape;716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" name="Google Shape;717;p36"/>
          <p:cNvGraphicFramePr/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>
              <mc:Choice Requires="v">
                <p:oleObj r:id="rId7" imgH="1471613" imgW="1905000" progId="Word.Document.8" spid="_x0000_s2">
                  <p:embed/>
                </p:oleObj>
              </mc:Choice>
              <mc:Fallback>
                <p:oleObj r:id="rId8" imgH="1471613" imgW="1905000" progId="Word.Document.8">
                  <p:embed/>
                  <p:pic>
                    <p:nvPicPr>
                      <p:cNvPr id="717" name="Google Shape;717;p3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" name="Google Shape;718;p36"/>
          <p:cNvSpPr txBox="1"/>
          <p:nvPr/>
        </p:nvSpPr>
        <p:spPr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Gini(N1)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(5/6)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(1/6)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0.278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Gini(N2)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(2/6)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0.444</a:t>
            </a:r>
            <a:endParaRPr/>
          </a:p>
        </p:txBody>
      </p:sp>
      <p:sp>
        <p:nvSpPr>
          <p:cNvPr id="719" name="Google Shape;719;p36"/>
          <p:cNvSpPr txBox="1"/>
          <p:nvPr/>
        </p:nvSpPr>
        <p:spPr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Gini of N1 N2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6/12 * 0.278 + </a:t>
            </a:r>
            <a:b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6/12 * 0.444</a:t>
            </a:r>
            <a:b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0.361</a:t>
            </a:r>
            <a:endParaRPr/>
          </a:p>
        </p:txBody>
      </p:sp>
      <p:sp>
        <p:nvSpPr>
          <p:cNvPr id="720" name="Google Shape;720;p36"/>
          <p:cNvSpPr txBox="1"/>
          <p:nvPr/>
        </p:nvSpPr>
        <p:spPr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Gain = 0.486 – 0.361 = 0.125</a:t>
            </a:r>
            <a:endParaRPr/>
          </a:p>
        </p:txBody>
      </p:sp>
      <p:sp>
        <p:nvSpPr>
          <p:cNvPr id="721" name="Google Shape;72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type="title"/>
          </p:nvPr>
        </p:nvSpPr>
        <p:spPr>
          <a:xfrm>
            <a:off x="381000" y="1524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Categorical Attributes: Computing Gini Index</a:t>
            </a:r>
            <a:endParaRPr/>
          </a:p>
        </p:txBody>
      </p:sp>
      <p:sp>
        <p:nvSpPr>
          <p:cNvPr id="727" name="Google Shape;727;p37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/>
              <a:t>For each distinct value, gather counts for each class in the dataset</a:t>
            </a:r>
            <a:endParaRPr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/>
              <a:t>Use the count matrix to make decisions</a:t>
            </a:r>
            <a:endParaRPr/>
          </a:p>
        </p:txBody>
      </p:sp>
      <p:graphicFrame>
        <p:nvGraphicFramePr>
          <p:cNvPr id="728" name="Google Shape;728;p37"/>
          <p:cNvGraphicFramePr/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>
              <mc:Choice Requires="v">
                <p:oleObj r:id="rId4" imgH="1757363" imgW="2570162" progId="Word.Document.8" spid="_x0000_s1">
                  <p:embed/>
                </p:oleObj>
              </mc:Choice>
              <mc:Fallback>
                <p:oleObj r:id="rId5" imgH="1757363" imgW="2570162" progId="Word.Document.8">
                  <p:embed/>
                  <p:pic>
                    <p:nvPicPr>
                      <p:cNvPr id="728" name="Google Shape;728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" name="Google Shape;729;p37"/>
          <p:cNvGraphicFramePr/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>
              <mc:Choice Requires="v">
                <p:oleObj r:id="rId7" imgH="1757362" imgW="2570162" progId="Word.Document.8" spid="_x0000_s2">
                  <p:embed/>
                </p:oleObj>
              </mc:Choice>
              <mc:Fallback>
                <p:oleObj r:id="rId8" imgH="1757362" imgW="2570162" progId="Word.Document.8">
                  <p:embed/>
                  <p:pic>
                    <p:nvPicPr>
                      <p:cNvPr id="729" name="Google Shape;729;p37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" name="Google Shape;730;p37"/>
          <p:cNvGraphicFramePr/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>
              <mc:Choice Requires="v">
                <p:oleObj r:id="rId10" imgH="1570038" imgW="3048000" progId="Word.Document.8" spid="_x0000_s3">
                  <p:embed/>
                </p:oleObj>
              </mc:Choice>
              <mc:Fallback>
                <p:oleObj r:id="rId11" imgH="1570038" imgW="3048000" progId="Word.Document.8">
                  <p:embed/>
                  <p:pic>
                    <p:nvPicPr>
                      <p:cNvPr id="730" name="Google Shape;730;p37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1" name="Google Shape;731;p37"/>
          <p:cNvCxnSpPr/>
          <p:nvPr/>
        </p:nvCxnSpPr>
        <p:spPr>
          <a:xfrm flipH="1">
            <a:off x="3581400" y="2971800"/>
            <a:ext cx="1588" cy="24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2" name="Google Shape;732;p37"/>
          <p:cNvSpPr txBox="1"/>
          <p:nvPr/>
        </p:nvSpPr>
        <p:spPr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Multi-way split</a:t>
            </a:r>
            <a:endParaRPr/>
          </a:p>
        </p:txBody>
      </p:sp>
      <p:sp>
        <p:nvSpPr>
          <p:cNvPr id="733" name="Google Shape;733;p37"/>
          <p:cNvSpPr txBox="1"/>
          <p:nvPr/>
        </p:nvSpPr>
        <p:spPr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split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(find best partition of values)</a:t>
            </a:r>
            <a:endParaRPr/>
          </a:p>
        </p:txBody>
      </p:sp>
      <p:sp>
        <p:nvSpPr>
          <p:cNvPr id="734" name="Google Shape;734;p37"/>
          <p:cNvSpPr txBox="1"/>
          <p:nvPr/>
        </p:nvSpPr>
        <p:spPr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Which of these is the best?</a:t>
            </a:r>
            <a:endParaRPr/>
          </a:p>
        </p:txBody>
      </p:sp>
      <p:sp>
        <p:nvSpPr>
          <p:cNvPr id="735" name="Google Shape;73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</a:t>
            </a:r>
            <a:endParaRPr/>
          </a:p>
        </p:txBody>
      </p:sp>
      <p:sp>
        <p:nvSpPr>
          <p:cNvPr id="741" name="Google Shape;741;p38"/>
          <p:cNvSpPr txBox="1"/>
          <p:nvPr>
            <p:ph idx="1" type="body"/>
          </p:nvPr>
        </p:nvSpPr>
        <p:spPr>
          <a:xfrm>
            <a:off x="411163" y="1143000"/>
            <a:ext cx="4999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Use Binary Decisions based on one value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Several Choices for the splitting value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Number of possible splitting values </a:t>
            </a:r>
            <a:br>
              <a:rPr lang="en-US" sz="2000"/>
            </a:br>
            <a:r>
              <a:rPr lang="en-US" sz="2000"/>
              <a:t>= Number of distinct values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Each splitting value has a count matrix associated with it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Class counts in each of the partitions, A ≤ v and A &gt; v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Simple method to choose best v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For each v, scan the database to gather count matrix and compute its Gini index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Computationally Inefficient! Repetition of work.</a:t>
            </a:r>
            <a:endParaRPr/>
          </a:p>
        </p:txBody>
      </p:sp>
      <p:graphicFrame>
        <p:nvGraphicFramePr>
          <p:cNvPr id="742" name="Google Shape;742;p38"/>
          <p:cNvGraphicFramePr/>
          <p:nvPr/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>
              <mc:Choice Requires="v">
                <p:oleObj r:id="rId4" imgH="3371850" imgW="3311525" progId="Word.Document.8" spid="_x0000_s1">
                  <p:embed/>
                </p:oleObj>
              </mc:Choice>
              <mc:Fallback>
                <p:oleObj r:id="rId5" imgH="3371850" imgW="3311525" progId="Word.Document.8">
                  <p:embed/>
                  <p:pic>
                    <p:nvPicPr>
                      <p:cNvPr id="742" name="Google Shape;742;p3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4274" t="0"/>
                      <a:stretch/>
                    </p:blipFill>
                    <p:spPr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" name="Google Shape;743;p38"/>
          <p:cNvGraphicFramePr/>
          <p:nvPr/>
        </p:nvGraphicFramePr>
        <p:xfrm>
          <a:off x="5181600" y="509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{B720847C-95E1-4598-83E0-8D7551D1F002}</a:tableStyleId>
              </a:tblPr>
              <a:tblGrid>
                <a:gridCol w="1538300"/>
                <a:gridCol w="603250"/>
                <a:gridCol w="601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≤ 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Defaulted Yes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Defaulted No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4" name="Google Shape;744;p38"/>
          <p:cNvSpPr/>
          <p:nvPr/>
        </p:nvSpPr>
        <p:spPr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8"/>
          <p:cNvSpPr txBox="1"/>
          <p:nvPr/>
        </p:nvSpPr>
        <p:spPr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 Income ?</a:t>
            </a:r>
            <a:endParaRPr/>
          </a:p>
        </p:txBody>
      </p:sp>
      <p:cxnSp>
        <p:nvCxnSpPr>
          <p:cNvPr id="746" name="Google Shape;746;p38"/>
          <p:cNvCxnSpPr/>
          <p:nvPr/>
        </p:nvCxnSpPr>
        <p:spPr>
          <a:xfrm flipH="1">
            <a:off x="7086600" y="4800600"/>
            <a:ext cx="304800" cy="301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38"/>
          <p:cNvCxnSpPr/>
          <p:nvPr/>
        </p:nvCxnSpPr>
        <p:spPr>
          <a:xfrm>
            <a:off x="7391400" y="4800600"/>
            <a:ext cx="304800" cy="301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8"/>
          <p:cNvSpPr/>
          <p:nvPr/>
        </p:nvSpPr>
        <p:spPr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8"/>
          <p:cNvSpPr/>
          <p:nvPr/>
        </p:nvSpPr>
        <p:spPr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8"/>
          <p:cNvSpPr/>
          <p:nvPr/>
        </p:nvSpPr>
        <p:spPr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8"/>
          <p:cNvSpPr/>
          <p:nvPr/>
        </p:nvSpPr>
        <p:spPr>
          <a:xfrm>
            <a:off x="7239000" y="5502275"/>
            <a:ext cx="762000" cy="303213"/>
          </a:xfrm>
          <a:prstGeom prst="ellipse">
            <a:avLst/>
          </a:prstGeom>
          <a:solidFill>
            <a:srgbClr val="3FFFFE">
              <a:alpha val="4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8"/>
          <p:cNvSpPr/>
          <p:nvPr/>
        </p:nvSpPr>
        <p:spPr>
          <a:xfrm>
            <a:off x="7448550" y="4170363"/>
            <a:ext cx="1104900" cy="203200"/>
          </a:xfrm>
          <a:prstGeom prst="rect">
            <a:avLst/>
          </a:prstGeom>
          <a:solidFill>
            <a:srgbClr val="3FFFFE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8"/>
          <p:cNvSpPr/>
          <p:nvPr/>
        </p:nvSpPr>
        <p:spPr>
          <a:xfrm>
            <a:off x="7427913" y="3602038"/>
            <a:ext cx="1104900" cy="203200"/>
          </a:xfrm>
          <a:prstGeom prst="rect">
            <a:avLst/>
          </a:prstGeom>
          <a:solidFill>
            <a:srgbClr val="3FFFFE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8"/>
          <p:cNvSpPr/>
          <p:nvPr/>
        </p:nvSpPr>
        <p:spPr>
          <a:xfrm>
            <a:off x="7405688" y="2770188"/>
            <a:ext cx="1104900" cy="203200"/>
          </a:xfrm>
          <a:prstGeom prst="rect">
            <a:avLst/>
          </a:prstGeom>
          <a:solidFill>
            <a:srgbClr val="3FFFFE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9"/>
          <p:cNvGraphicFramePr/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>
              <mc:Choice Requires="v">
                <p:oleObj r:id="rId4" imgH="2622550" imgW="7893050" progId="Word.Document.8" spid="_x0000_s1">
                  <p:embed/>
                </p:oleObj>
              </mc:Choice>
              <mc:Fallback>
                <p:oleObj r:id="rId5" imgH="2622550" imgW="7893050" progId="Word.Document.8">
                  <p:embed/>
                  <p:pic>
                    <p:nvPicPr>
                      <p:cNvPr id="760" name="Google Shape;760;p3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" name="Google Shape;761;p39"/>
          <p:cNvSpPr txBox="1"/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62" name="Google Shape;762;p39"/>
          <p:cNvSpPr txBox="1"/>
          <p:nvPr>
            <p:ph idx="1" type="body"/>
          </p:nvPr>
        </p:nvSpPr>
        <p:spPr>
          <a:xfrm>
            <a:off x="381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63" name="Google Shape;763;p39"/>
          <p:cNvCxnSpPr/>
          <p:nvPr/>
        </p:nvCxnSpPr>
        <p:spPr>
          <a:xfrm>
            <a:off x="1676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39"/>
          <p:cNvCxnSpPr/>
          <p:nvPr/>
        </p:nvCxnSpPr>
        <p:spPr>
          <a:xfrm>
            <a:off x="1676400" y="-270074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39"/>
          <p:cNvSpPr txBox="1"/>
          <p:nvPr/>
        </p:nvSpPr>
        <p:spPr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9"/>
          <p:cNvSpPr/>
          <p:nvPr/>
        </p:nvSpPr>
        <p:spPr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381000" y="3810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Approach for Building Classification Model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572" y="1284111"/>
            <a:ext cx="526079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" name="Google Shape;773;p40"/>
          <p:cNvGraphicFramePr/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>
              <mc:Choice Requires="v">
                <p:oleObj r:id="rId4" imgH="2622550" imgW="7893050" progId="Word.Document.8" spid="_x0000_s1">
                  <p:embed/>
                </p:oleObj>
              </mc:Choice>
              <mc:Fallback>
                <p:oleObj r:id="rId5" imgH="2622550" imgW="7893050" progId="Word.Document.8">
                  <p:embed/>
                  <p:pic>
                    <p:nvPicPr>
                      <p:cNvPr id="773" name="Google Shape;773;p4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" name="Google Shape;774;p40"/>
          <p:cNvSpPr txBox="1"/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75" name="Google Shape;775;p40"/>
          <p:cNvSpPr txBox="1"/>
          <p:nvPr>
            <p:ph idx="1" type="body"/>
          </p:nvPr>
        </p:nvSpPr>
        <p:spPr>
          <a:xfrm>
            <a:off x="381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76" name="Google Shape;776;p40"/>
          <p:cNvCxnSpPr/>
          <p:nvPr/>
        </p:nvCxnSpPr>
        <p:spPr>
          <a:xfrm>
            <a:off x="1676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7" name="Google Shape;777;p40"/>
          <p:cNvGrpSpPr/>
          <p:nvPr/>
        </p:nvGrpSpPr>
        <p:grpSpPr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778" name="Google Shape;778;p40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79" name="Google Shape;779;p40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0" name="Google Shape;780;p40"/>
          <p:cNvSpPr txBox="1"/>
          <p:nvPr/>
        </p:nvSpPr>
        <p:spPr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" name="Google Shape;787;p41"/>
          <p:cNvGraphicFramePr/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>
              <mc:Choice Requires="v">
                <p:oleObj r:id="rId4" imgH="2622550" imgW="7893050" progId="Word.Document.8" spid="_x0000_s1">
                  <p:embed/>
                </p:oleObj>
              </mc:Choice>
              <mc:Fallback>
                <p:oleObj r:id="rId5" imgH="2622550" imgW="7893050" progId="Word.Document.8">
                  <p:embed/>
                  <p:pic>
                    <p:nvPicPr>
                      <p:cNvPr id="787" name="Google Shape;787;p4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" name="Google Shape;788;p41"/>
          <p:cNvSpPr txBox="1"/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89" name="Google Shape;789;p41"/>
          <p:cNvSpPr txBox="1"/>
          <p:nvPr>
            <p:ph idx="1" type="body"/>
          </p:nvPr>
        </p:nvSpPr>
        <p:spPr>
          <a:xfrm>
            <a:off x="381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90" name="Google Shape;790;p41"/>
          <p:cNvCxnSpPr/>
          <p:nvPr/>
        </p:nvCxnSpPr>
        <p:spPr>
          <a:xfrm>
            <a:off x="1676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1" name="Google Shape;791;p41"/>
          <p:cNvGrpSpPr/>
          <p:nvPr/>
        </p:nvGrpSpPr>
        <p:grpSpPr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792" name="Google Shape;792;p41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93" name="Google Shape;793;p41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94" name="Google Shape;794;p41"/>
          <p:cNvSpPr txBox="1"/>
          <p:nvPr/>
        </p:nvSpPr>
        <p:spPr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95" name="Google Shape;795;p41"/>
          <p:cNvSpPr/>
          <p:nvPr/>
        </p:nvSpPr>
        <p:spPr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1"/>
          <p:cNvSpPr/>
          <p:nvPr/>
        </p:nvSpPr>
        <p:spPr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1"/>
          <p:cNvSpPr/>
          <p:nvPr/>
        </p:nvSpPr>
        <p:spPr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" name="Google Shape;798;p41"/>
          <p:cNvCxnSpPr/>
          <p:nvPr/>
        </p:nvCxnSpPr>
        <p:spPr>
          <a:xfrm>
            <a:off x="4038600" y="301625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9" name="Google Shape;799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42"/>
          <p:cNvGraphicFramePr/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>
              <mc:Choice Requires="v">
                <p:oleObj r:id="rId4" imgH="2622550" imgW="7893050" progId="Word.Document.8" spid="_x0000_s1">
                  <p:embed/>
                </p:oleObj>
              </mc:Choice>
              <mc:Fallback>
                <p:oleObj r:id="rId5" imgH="2622550" imgW="7893050" progId="Word.Document.8">
                  <p:embed/>
                  <p:pic>
                    <p:nvPicPr>
                      <p:cNvPr id="804" name="Google Shape;804;p4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" name="Google Shape;805;p42"/>
          <p:cNvSpPr txBox="1"/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806" name="Google Shape;806;p42"/>
          <p:cNvSpPr txBox="1"/>
          <p:nvPr>
            <p:ph idx="1" type="body"/>
          </p:nvPr>
        </p:nvSpPr>
        <p:spPr>
          <a:xfrm>
            <a:off x="381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807" name="Google Shape;807;p42"/>
          <p:cNvCxnSpPr/>
          <p:nvPr/>
        </p:nvCxnSpPr>
        <p:spPr>
          <a:xfrm>
            <a:off x="1676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8" name="Google Shape;808;p42"/>
          <p:cNvGrpSpPr/>
          <p:nvPr/>
        </p:nvGrpSpPr>
        <p:grpSpPr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809" name="Google Shape;809;p42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810" name="Google Shape;810;p42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11" name="Google Shape;811;p42"/>
          <p:cNvSpPr txBox="1"/>
          <p:nvPr/>
        </p:nvSpPr>
        <p:spPr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2"/>
          <p:cNvSpPr/>
          <p:nvPr/>
        </p:nvSpPr>
        <p:spPr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2"/>
          <p:cNvSpPr/>
          <p:nvPr/>
        </p:nvSpPr>
        <p:spPr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2"/>
          <p:cNvSpPr/>
          <p:nvPr/>
        </p:nvSpPr>
        <p:spPr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42"/>
          <p:cNvCxnSpPr/>
          <p:nvPr/>
        </p:nvCxnSpPr>
        <p:spPr>
          <a:xfrm>
            <a:off x="4648200" y="301625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7" name="Google Shape;81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" name="Google Shape;822;p43"/>
          <p:cNvGraphicFramePr/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>
              <mc:Choice Requires="v">
                <p:oleObj r:id="rId4" imgH="2622550" imgW="7893050" progId="Word.Document.8" spid="_x0000_s1">
                  <p:embed/>
                </p:oleObj>
              </mc:Choice>
              <mc:Fallback>
                <p:oleObj r:id="rId5" imgH="2622550" imgW="7893050" progId="Word.Document.8">
                  <p:embed/>
                  <p:pic>
                    <p:nvPicPr>
                      <p:cNvPr id="822" name="Google Shape;822;p4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" name="Google Shape;823;p43"/>
          <p:cNvSpPr txBox="1"/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824" name="Google Shape;824;p43"/>
          <p:cNvSpPr txBox="1"/>
          <p:nvPr>
            <p:ph idx="1" type="body"/>
          </p:nvPr>
        </p:nvSpPr>
        <p:spPr>
          <a:xfrm>
            <a:off x="381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825" name="Google Shape;825;p43"/>
          <p:cNvCxnSpPr/>
          <p:nvPr/>
        </p:nvCxnSpPr>
        <p:spPr>
          <a:xfrm>
            <a:off x="1676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6" name="Google Shape;826;p43"/>
          <p:cNvGrpSpPr/>
          <p:nvPr/>
        </p:nvGrpSpPr>
        <p:grpSpPr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827" name="Google Shape;827;p43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828" name="Google Shape;828;p43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29" name="Google Shape;829;p43"/>
          <p:cNvSpPr txBox="1"/>
          <p:nvPr/>
        </p:nvSpPr>
        <p:spPr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830" name="Google Shape;830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Measure of Impurity: Entropy</a:t>
            </a:r>
            <a:endParaRPr/>
          </a:p>
        </p:txBody>
      </p:sp>
      <p:sp>
        <p:nvSpPr>
          <p:cNvPr id="836" name="Google Shape;836;p44"/>
          <p:cNvSpPr txBox="1"/>
          <p:nvPr>
            <p:ph idx="1" type="body"/>
          </p:nvPr>
        </p:nvSpPr>
        <p:spPr>
          <a:xfrm>
            <a:off x="152400" y="1143000"/>
            <a:ext cx="8763000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17" l="-347" r="-1180" t="-2351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837" name="Google Shape;837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8" name="Google Shape;838;p44"/>
          <p:cNvSpPr txBox="1"/>
          <p:nvPr/>
        </p:nvSpPr>
        <p:spPr>
          <a:xfrm>
            <a:off x="1447800" y="1524000"/>
            <a:ext cx="4259243" cy="1037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Entropy of a Single Node</a:t>
            </a:r>
            <a:endParaRPr/>
          </a:p>
        </p:txBody>
      </p:sp>
      <p:graphicFrame>
        <p:nvGraphicFramePr>
          <p:cNvPr id="844" name="Google Shape;844;p45"/>
          <p:cNvGraphicFramePr/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>
              <mc:Choice Requires="v">
                <p:oleObj r:id="rId4" imgH="936625" imgW="2362200" progId="Word.Document.8" spid="_x0000_s1">
                  <p:embed/>
                </p:oleObj>
              </mc:Choice>
              <mc:Fallback>
                <p:oleObj r:id="rId5" imgH="936625" imgW="2362200" progId="Word.Document.8">
                  <p:embed/>
                  <p:pic>
                    <p:nvPicPr>
                      <p:cNvPr id="844" name="Google Shape;844;p4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" name="Google Shape;845;p45"/>
          <p:cNvGraphicFramePr/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>
              <mc:Choice Requires="v">
                <p:oleObj r:id="rId7" imgH="938213" imgW="2286000" progId="Word.Document.8" spid="_x0000_s2">
                  <p:embed/>
                </p:oleObj>
              </mc:Choice>
              <mc:Fallback>
                <p:oleObj r:id="rId8" imgH="938213" imgW="2286000" progId="Word.Document.8">
                  <p:embed/>
                  <p:pic>
                    <p:nvPicPr>
                      <p:cNvPr id="845" name="Google Shape;845;p4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" name="Google Shape;846;p45"/>
          <p:cNvGraphicFramePr/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>
              <mc:Choice Requires="v">
                <p:oleObj r:id="rId10" imgH="906462" imgW="2286000" progId="Word.Document.8" spid="_x0000_s3">
                  <p:embed/>
                </p:oleObj>
              </mc:Choice>
              <mc:Fallback>
                <p:oleObj r:id="rId11" imgH="906462" imgW="2286000" progId="Word.Document.8">
                  <p:embed/>
                  <p:pic>
                    <p:nvPicPr>
                      <p:cNvPr id="846" name="Google Shape;846;p45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" name="Google Shape;847;p45"/>
          <p:cNvSpPr txBox="1"/>
          <p:nvPr/>
        </p:nvSpPr>
        <p:spPr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0 log 0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log 1 = – 0 – 0 = 0 </a:t>
            </a:r>
            <a:endParaRPr/>
          </a:p>
        </p:txBody>
      </p:sp>
      <p:sp>
        <p:nvSpPr>
          <p:cNvPr id="848" name="Google Shape;848;p45"/>
          <p:cNvSpPr txBox="1"/>
          <p:nvPr/>
        </p:nvSpPr>
        <p:spPr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(1/6) log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(5/6) log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(1/6) = 0.65</a:t>
            </a:r>
            <a:endParaRPr/>
          </a:p>
        </p:txBody>
      </p:sp>
      <p:sp>
        <p:nvSpPr>
          <p:cNvPr id="849" name="Google Shape;849;p45"/>
          <p:cNvSpPr txBox="1"/>
          <p:nvPr/>
        </p:nvSpPr>
        <p:spPr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(2/6) log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(2/6)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 log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(4/6) = 0.92</a:t>
            </a:r>
            <a:endParaRPr/>
          </a:p>
        </p:txBody>
      </p:sp>
      <p:sp>
        <p:nvSpPr>
          <p:cNvPr id="850" name="Google Shape;850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1" name="Google Shape;851;p45"/>
          <p:cNvSpPr txBox="1"/>
          <p:nvPr/>
        </p:nvSpPr>
        <p:spPr>
          <a:xfrm>
            <a:off x="1797910" y="1119376"/>
            <a:ext cx="4259243" cy="10378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Computing Information Gain After Splitting</a:t>
            </a:r>
            <a:endParaRPr/>
          </a:p>
        </p:txBody>
      </p:sp>
      <p:sp>
        <p:nvSpPr>
          <p:cNvPr id="857" name="Google Shape;857;p46"/>
          <p:cNvSpPr txBox="1"/>
          <p:nvPr>
            <p:ph idx="1" type="body"/>
          </p:nvPr>
        </p:nvSpPr>
        <p:spPr>
          <a:xfrm>
            <a:off x="381000" y="1143000"/>
            <a:ext cx="83820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6" r="-1744" t="-1476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858" name="Google Shape;858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9" name="Google Shape;859;p46"/>
          <p:cNvSpPr txBox="1"/>
          <p:nvPr/>
        </p:nvSpPr>
        <p:spPr>
          <a:xfrm>
            <a:off x="1533140" y="1600200"/>
            <a:ext cx="4924810" cy="8717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 with large number of partitions</a:t>
            </a:r>
            <a:endParaRPr/>
          </a:p>
        </p:txBody>
      </p:sp>
      <p:sp>
        <p:nvSpPr>
          <p:cNvPr id="865" name="Google Shape;865;p47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-US"/>
              <a:t>Node impurity measures tend to prefer splits that result in large number of partitions, each being small but pure</a:t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158750" lvl="0" marL="29210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/>
              <a:t>Customer ID has highest information gain because entropy for all the children is zero</a:t>
            </a:r>
            <a:endParaRPr/>
          </a:p>
        </p:txBody>
      </p:sp>
      <p:graphicFrame>
        <p:nvGraphicFramePr>
          <p:cNvPr id="866" name="Google Shape;866;p47"/>
          <p:cNvGraphicFramePr/>
          <p:nvPr/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>
              <mc:Choice Requires="v">
                <p:oleObj r:id="rId4" imgH="1866900" imgW="8001000" progId="Visio.Drawing.6" spid="_x0000_s1">
                  <p:embed/>
                </p:oleObj>
              </mc:Choice>
              <mc:Fallback>
                <p:oleObj r:id="rId5" imgH="1866900" imgW="8001000" progId="Visio.Drawing.6">
                  <p:embed/>
                  <p:pic>
                    <p:nvPicPr>
                      <p:cNvPr id="866" name="Google Shape;866;p4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" name="Google Shape;867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Gain Ratio</a:t>
            </a:r>
            <a:endParaRPr/>
          </a:p>
        </p:txBody>
      </p:sp>
      <p:sp>
        <p:nvSpPr>
          <p:cNvPr id="873" name="Google Shape;873;p48"/>
          <p:cNvSpPr txBox="1"/>
          <p:nvPr>
            <p:ph idx="1" type="body"/>
          </p:nvPr>
        </p:nvSpPr>
        <p:spPr>
          <a:xfrm>
            <a:off x="457200" y="1143000"/>
            <a:ext cx="8382000" cy="5105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" r="0" t="-596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874" name="Google Shape;874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5" name="Google Shape;875;p48"/>
          <p:cNvSpPr txBox="1"/>
          <p:nvPr/>
        </p:nvSpPr>
        <p:spPr>
          <a:xfrm>
            <a:off x="1219200" y="1752600"/>
            <a:ext cx="6818662" cy="8717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Gain Ratio</a:t>
            </a:r>
            <a:endParaRPr/>
          </a:p>
        </p:txBody>
      </p:sp>
      <p:sp>
        <p:nvSpPr>
          <p:cNvPr id="881" name="Google Shape;881;p49"/>
          <p:cNvSpPr txBox="1"/>
          <p:nvPr>
            <p:ph idx="1" type="body"/>
          </p:nvPr>
        </p:nvSpPr>
        <p:spPr>
          <a:xfrm>
            <a:off x="457200" y="1143000"/>
            <a:ext cx="8382000" cy="5105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2" r="0" t="-596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82" name="Google Shape;882;p49"/>
          <p:cNvGraphicFramePr/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>
              <mc:Choice Requires="v">
                <p:oleObj r:id="rId5" imgH="1757362" imgW="2570163" progId="Word.Document.8" spid="_x0000_s1">
                  <p:embed/>
                </p:oleObj>
              </mc:Choice>
              <mc:Fallback>
                <p:oleObj r:id="rId6" imgH="1757362" imgW="2570163" progId="Word.Document.8">
                  <p:embed/>
                  <p:pic>
                    <p:nvPicPr>
                      <p:cNvPr id="882" name="Google Shape;882;p4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" name="Google Shape;883;p49"/>
          <p:cNvGraphicFramePr/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>
              <mc:Choice Requires="v">
                <p:oleObj r:id="rId8" imgH="1757363" imgW="2570162" progId="Word.Document.8" spid="_x0000_s2">
                  <p:embed/>
                </p:oleObj>
              </mc:Choice>
              <mc:Fallback>
                <p:oleObj r:id="rId9" imgH="1757363" imgW="2570162" progId="Word.Document.8">
                  <p:embed/>
                  <p:pic>
                    <p:nvPicPr>
                      <p:cNvPr id="883" name="Google Shape;883;p49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" name="Google Shape;884;p49"/>
          <p:cNvGraphicFramePr/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>
              <mc:Choice Requires="v">
                <p:oleObj r:id="rId11" imgH="1570037" imgW="3048000" progId="Word.Document.8" spid="_x0000_s3">
                  <p:embed/>
                </p:oleObj>
              </mc:Choice>
              <mc:Fallback>
                <p:oleObj r:id="rId12" imgH="1570037" imgW="3048000" progId="Word.Document.8">
                  <p:embed/>
                  <p:pic>
                    <p:nvPicPr>
                      <p:cNvPr id="884" name="Google Shape;884;p49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" name="Google Shape;885;p49"/>
          <p:cNvSpPr txBox="1"/>
          <p:nvPr/>
        </p:nvSpPr>
        <p:spPr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1.52</a:t>
            </a:r>
            <a:endParaRPr/>
          </a:p>
        </p:txBody>
      </p:sp>
      <p:sp>
        <p:nvSpPr>
          <p:cNvPr id="886" name="Google Shape;886;p49"/>
          <p:cNvSpPr txBox="1"/>
          <p:nvPr/>
        </p:nvSpPr>
        <p:spPr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0.72</a:t>
            </a:r>
            <a:endParaRPr/>
          </a:p>
        </p:txBody>
      </p:sp>
      <p:sp>
        <p:nvSpPr>
          <p:cNvPr id="887" name="Google Shape;887;p49"/>
          <p:cNvSpPr txBox="1"/>
          <p:nvPr/>
        </p:nvSpPr>
        <p:spPr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0.97</a:t>
            </a:r>
            <a:endParaRPr/>
          </a:p>
        </p:txBody>
      </p:sp>
      <p:sp>
        <p:nvSpPr>
          <p:cNvPr id="888" name="Google Shape;888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9" name="Google Shape;889;p49"/>
          <p:cNvSpPr txBox="1"/>
          <p:nvPr/>
        </p:nvSpPr>
        <p:spPr>
          <a:xfrm>
            <a:off x="1219200" y="1752600"/>
            <a:ext cx="6818662" cy="87171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Techniques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Base Classifiers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Decision Tree based Methods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Rule-based Methods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Nearest-neighbor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Naïve Bayes and Bayesian Belief Networks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Support Vector Machines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Neural Networks, Deep Neural Nets</a:t>
            </a:r>
            <a:endParaRPr/>
          </a:p>
          <a:p>
            <a:pPr indent="-165100" lvl="1" marL="800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Ensemble Classifiers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Boosting, Bagging, Random Forests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0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Measure of Impurity: Classification Error</a:t>
            </a:r>
            <a:endParaRPr/>
          </a:p>
        </p:txBody>
      </p:sp>
      <p:sp>
        <p:nvSpPr>
          <p:cNvPr id="895" name="Google Shape;895;p50"/>
          <p:cNvSpPr txBox="1"/>
          <p:nvPr>
            <p:ph idx="1" type="body"/>
          </p:nvPr>
        </p:nvSpPr>
        <p:spPr>
          <a:xfrm>
            <a:off x="411163" y="1143000"/>
            <a:ext cx="8318500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2" r="0" t="-1293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896" name="Google Shape;896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7" name="Google Shape;897;p50"/>
          <p:cNvSpPr txBox="1"/>
          <p:nvPr/>
        </p:nvSpPr>
        <p:spPr>
          <a:xfrm>
            <a:off x="1524000" y="2133600"/>
            <a:ext cx="4304768" cy="5636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Error of a Single Node</a:t>
            </a:r>
            <a:endParaRPr/>
          </a:p>
        </p:txBody>
      </p:sp>
      <p:graphicFrame>
        <p:nvGraphicFramePr>
          <p:cNvPr id="903" name="Google Shape;903;p51"/>
          <p:cNvGraphicFramePr/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>
              <mc:Choice Requires="v">
                <p:oleObj r:id="rId4" imgH="936625" imgW="2362200" progId="Word.Document.8" spid="_x0000_s1">
                  <p:embed/>
                </p:oleObj>
              </mc:Choice>
              <mc:Fallback>
                <p:oleObj r:id="rId5" imgH="936625" imgW="2362200" progId="Word.Document.8">
                  <p:embed/>
                  <p:pic>
                    <p:nvPicPr>
                      <p:cNvPr id="903" name="Google Shape;903;p5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" name="Google Shape;904;p51"/>
          <p:cNvGraphicFramePr/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>
              <mc:Choice Requires="v">
                <p:oleObj r:id="rId7" imgH="938213" imgW="2286000" progId="Word.Document.8" spid="_x0000_s2">
                  <p:embed/>
                </p:oleObj>
              </mc:Choice>
              <mc:Fallback>
                <p:oleObj r:id="rId8" imgH="938213" imgW="2286000" progId="Word.Document.8">
                  <p:embed/>
                  <p:pic>
                    <p:nvPicPr>
                      <p:cNvPr id="904" name="Google Shape;904;p5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" name="Google Shape;905;p51"/>
          <p:cNvGraphicFramePr/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>
              <mc:Choice Requires="v">
                <p:oleObj r:id="rId10" imgH="906462" imgW="2286000" progId="Word.Document.8" spid="_x0000_s3">
                  <p:embed/>
                </p:oleObj>
              </mc:Choice>
              <mc:Fallback>
                <p:oleObj r:id="rId11" imgH="906462" imgW="2286000" progId="Word.Document.8">
                  <p:embed/>
                  <p:pic>
                    <p:nvPicPr>
                      <p:cNvPr id="905" name="Google Shape;905;p51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6" name="Google Shape;906;p51"/>
          <p:cNvSpPr txBox="1"/>
          <p:nvPr/>
        </p:nvSpPr>
        <p:spPr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(0, 1) = 1 – 1 = 0 </a:t>
            </a:r>
            <a:endParaRPr/>
          </a:p>
        </p:txBody>
      </p:sp>
      <p:sp>
        <p:nvSpPr>
          <p:cNvPr id="907" name="Google Shape;907;p51"/>
          <p:cNvSpPr txBox="1"/>
          <p:nvPr/>
        </p:nvSpPr>
        <p:spPr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(1/6, 5/6) = 1 – 5/6 = 1/6</a:t>
            </a:r>
            <a:endParaRPr/>
          </a:p>
        </p:txBody>
      </p:sp>
      <p:sp>
        <p:nvSpPr>
          <p:cNvPr id="908" name="Google Shape;908;p51"/>
          <p:cNvSpPr txBox="1"/>
          <p:nvPr/>
        </p:nvSpPr>
        <p:spPr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(2/6, 4/6) = 1 – 4/6 = 1/3</a:t>
            </a:r>
            <a:endParaRPr/>
          </a:p>
        </p:txBody>
      </p:sp>
      <p:sp>
        <p:nvSpPr>
          <p:cNvPr id="909" name="Google Shape;909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0" name="Google Shape;910;p51"/>
          <p:cNvSpPr txBox="1"/>
          <p:nvPr/>
        </p:nvSpPr>
        <p:spPr>
          <a:xfrm>
            <a:off x="1753132" y="1465636"/>
            <a:ext cx="4304768" cy="56368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among Impurity Measures</a:t>
            </a:r>
            <a:endParaRPr/>
          </a:p>
        </p:txBody>
      </p:sp>
      <p:pic>
        <p:nvPicPr>
          <p:cNvPr id="916" name="Google Shape;91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 txBox="1"/>
          <p:nvPr/>
        </p:nvSpPr>
        <p:spPr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2-class problem:</a:t>
            </a:r>
            <a:endParaRPr/>
          </a:p>
        </p:txBody>
      </p:sp>
      <p:sp>
        <p:nvSpPr>
          <p:cNvPr id="918" name="Google Shape;918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Error vs Gini Index</a:t>
            </a:r>
            <a:endParaRPr/>
          </a:p>
        </p:txBody>
      </p:sp>
      <p:sp>
        <p:nvSpPr>
          <p:cNvPr id="924" name="Google Shape;924;p53"/>
          <p:cNvSpPr/>
          <p:nvPr/>
        </p:nvSpPr>
        <p:spPr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5" name="Google Shape;925;p53"/>
          <p:cNvCxnSpPr/>
          <p:nvPr/>
        </p:nvCxnSpPr>
        <p:spPr>
          <a:xfrm flipH="1">
            <a:off x="2549525" y="17526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3"/>
          <p:cNvCxnSpPr/>
          <p:nvPr/>
        </p:nvCxnSpPr>
        <p:spPr>
          <a:xfrm>
            <a:off x="3657600" y="17526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53"/>
          <p:cNvSpPr txBox="1"/>
          <p:nvPr/>
        </p:nvSpPr>
        <p:spPr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928" name="Google Shape;928;p53"/>
          <p:cNvSpPr txBox="1"/>
          <p:nvPr/>
        </p:nvSpPr>
        <p:spPr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929" name="Google Shape;929;p53"/>
          <p:cNvSpPr/>
          <p:nvPr/>
        </p:nvSpPr>
        <p:spPr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930" name="Google Shape;930;p53"/>
          <p:cNvSpPr/>
          <p:nvPr/>
        </p:nvSpPr>
        <p:spPr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graphicFrame>
        <p:nvGraphicFramePr>
          <p:cNvPr id="931" name="Google Shape;931;p53"/>
          <p:cNvGraphicFramePr/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>
              <mc:Choice Requires="v">
                <p:oleObj r:id="rId4" imgH="1893887" imgW="1968500" progId="Word.Document.8" spid="_x0000_s1">
                  <p:embed/>
                </p:oleObj>
              </mc:Choice>
              <mc:Fallback>
                <p:oleObj r:id="rId5" imgH="1893887" imgW="1968500" progId="Word.Document.8">
                  <p:embed/>
                  <p:pic>
                    <p:nvPicPr>
                      <p:cNvPr id="931" name="Google Shape;931;p5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" name="Google Shape;932;p53"/>
          <p:cNvGraphicFramePr/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>
              <mc:Choice Requires="v">
                <p:oleObj r:id="rId7" imgH="1471613" imgW="1905000" progId="Word.Document.8" spid="_x0000_s2">
                  <p:embed/>
                </p:oleObj>
              </mc:Choice>
              <mc:Fallback>
                <p:oleObj r:id="rId8" imgH="1471613" imgW="1905000" progId="Word.Document.8">
                  <p:embed/>
                  <p:pic>
                    <p:nvPicPr>
                      <p:cNvPr id="932" name="Google Shape;932;p5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" name="Google Shape;933;p53"/>
          <p:cNvSpPr txBox="1"/>
          <p:nvPr/>
        </p:nvSpPr>
        <p:spPr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Gini(N1)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(3/3)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(0/3)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Gini(N2)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(4/7)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(3/7)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0.489</a:t>
            </a:r>
            <a:endParaRPr/>
          </a:p>
        </p:txBody>
      </p:sp>
      <p:sp>
        <p:nvSpPr>
          <p:cNvPr id="934" name="Google Shape;934;p53"/>
          <p:cNvSpPr txBox="1"/>
          <p:nvPr/>
        </p:nvSpPr>
        <p:spPr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Gini(Children)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3/10 * 0 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+ 7/10 * 0.489</a:t>
            </a:r>
            <a:b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0.342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Gini improves but error remains the same!!</a:t>
            </a:r>
            <a:endParaRPr/>
          </a:p>
        </p:txBody>
      </p:sp>
      <p:sp>
        <p:nvSpPr>
          <p:cNvPr id="935" name="Google Shape;935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Error vs Gini Index</a:t>
            </a:r>
            <a:endParaRPr/>
          </a:p>
        </p:txBody>
      </p:sp>
      <p:sp>
        <p:nvSpPr>
          <p:cNvPr id="941" name="Google Shape;941;p54"/>
          <p:cNvSpPr/>
          <p:nvPr/>
        </p:nvSpPr>
        <p:spPr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2" name="Google Shape;942;p54"/>
          <p:cNvCxnSpPr/>
          <p:nvPr/>
        </p:nvCxnSpPr>
        <p:spPr>
          <a:xfrm flipH="1">
            <a:off x="2549525" y="17526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54"/>
          <p:cNvCxnSpPr/>
          <p:nvPr/>
        </p:nvCxnSpPr>
        <p:spPr>
          <a:xfrm>
            <a:off x="3657600" y="17526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54"/>
          <p:cNvSpPr txBox="1"/>
          <p:nvPr/>
        </p:nvSpPr>
        <p:spPr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945" name="Google Shape;945;p54"/>
          <p:cNvSpPr txBox="1"/>
          <p:nvPr/>
        </p:nvSpPr>
        <p:spPr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946" name="Google Shape;946;p54"/>
          <p:cNvSpPr/>
          <p:nvPr/>
        </p:nvSpPr>
        <p:spPr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947" name="Google Shape;947;p54"/>
          <p:cNvSpPr/>
          <p:nvPr/>
        </p:nvSpPr>
        <p:spPr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graphicFrame>
        <p:nvGraphicFramePr>
          <p:cNvPr id="948" name="Google Shape;948;p54"/>
          <p:cNvGraphicFramePr/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>
              <mc:Choice Requires="v">
                <p:oleObj r:id="rId4" imgH="1893887" imgW="1968500" progId="Word.Document.8" spid="_x0000_s1">
                  <p:embed/>
                </p:oleObj>
              </mc:Choice>
              <mc:Fallback>
                <p:oleObj r:id="rId5" imgH="1893887" imgW="1968500" progId="Word.Document.8">
                  <p:embed/>
                  <p:pic>
                    <p:nvPicPr>
                      <p:cNvPr id="948" name="Google Shape;948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" name="Google Shape;949;p54"/>
          <p:cNvGraphicFramePr/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>
              <mc:Choice Requires="v">
                <p:oleObj r:id="rId7" imgH="1471613" imgW="1905000" progId="Word.Document.8" spid="_x0000_s2">
                  <p:embed/>
                </p:oleObj>
              </mc:Choice>
              <mc:Fallback>
                <p:oleObj r:id="rId8" imgH="1471613" imgW="1905000" progId="Word.Document.8">
                  <p:embed/>
                  <p:pic>
                    <p:nvPicPr>
                      <p:cNvPr id="949" name="Google Shape;949;p54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" name="Google Shape;950;p54"/>
          <p:cNvGraphicFramePr/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>
              <mc:Choice Requires="v">
                <p:oleObj r:id="rId10" imgH="1460500" imgW="1866900" progId="Word.Document.8" spid="_x0000_s3">
                  <p:embed/>
                </p:oleObj>
              </mc:Choice>
              <mc:Fallback>
                <p:oleObj r:id="rId11" imgH="1460500" imgW="1866900" progId="Word.Document.8">
                  <p:embed/>
                  <p:pic>
                    <p:nvPicPr>
                      <p:cNvPr id="950" name="Google Shape;950;p5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" name="Google Shape;951;p54"/>
          <p:cNvSpPr txBox="1"/>
          <p:nvPr/>
        </p:nvSpPr>
        <p:spPr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Misclassification error for all three cases = 0.3 ! </a:t>
            </a:r>
            <a:endParaRPr/>
          </a:p>
        </p:txBody>
      </p:sp>
      <p:sp>
        <p:nvSpPr>
          <p:cNvPr id="952" name="Google Shape;952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Based Classification</a:t>
            </a:r>
            <a:endParaRPr/>
          </a:p>
        </p:txBody>
      </p:sp>
      <p:sp>
        <p:nvSpPr>
          <p:cNvPr id="958" name="Google Shape;958;p55"/>
          <p:cNvSpPr txBox="1"/>
          <p:nvPr>
            <p:ph idx="1" type="body"/>
          </p:nvPr>
        </p:nvSpPr>
        <p:spPr>
          <a:xfrm>
            <a:off x="411163" y="9144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/>
              <a:t>Advantages: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Relatively inexpensive to construct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Extremely fast at classifying unknown records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Easy to interpret for small-sized trees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Robust to noise (especially when methods to avoid overfitting are employed)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Can easily handle redundant attributes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Can easily handle irrelevant attributes (unless the attributes are </a:t>
            </a:r>
            <a:r>
              <a:rPr lang="en-US" sz="1800">
                <a:solidFill>
                  <a:srgbClr val="FF0000"/>
                </a:solidFill>
              </a:rPr>
              <a:t>interacting</a:t>
            </a:r>
            <a:r>
              <a:rPr lang="en-US" sz="1800"/>
              <a:t>)</a:t>
            </a:r>
            <a:endParaRPr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/>
              <a:t>Disadvantages: </a:t>
            </a:r>
            <a:r>
              <a:rPr lang="en-US" sz="2200"/>
              <a:t>.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Due to the greedy nature of splitting criterion,  </a:t>
            </a:r>
            <a:r>
              <a:rPr lang="en-US" sz="1800">
                <a:solidFill>
                  <a:srgbClr val="FF0000"/>
                </a:solidFill>
              </a:rPr>
              <a:t>interacting</a:t>
            </a:r>
            <a:r>
              <a:rPr lang="en-US" sz="1800"/>
              <a:t> attributes (that can distinguish between classes together but not individually) may be passed over in favor of other attributed that are less discriminating.</a:t>
            </a:r>
            <a:endParaRPr/>
          </a:p>
          <a:p>
            <a:pPr indent="-342900" lvl="1" marL="800100" rtl="0" algn="l">
              <a:spcBef>
                <a:spcPts val="5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/>
              <a:t>Each decision boundary involves only a single attribute</a:t>
            </a:r>
            <a:endParaRPr/>
          </a:p>
        </p:txBody>
      </p:sp>
      <p:sp>
        <p:nvSpPr>
          <p:cNvPr id="959" name="Google Shape;959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Decision Tree</a:t>
            </a:r>
            <a:endParaRPr/>
          </a:p>
        </p:txBody>
      </p:sp>
      <p:graphicFrame>
        <p:nvGraphicFramePr>
          <p:cNvPr id="153" name="Google Shape;153;p6"/>
          <p:cNvGraphicFramePr/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>
              <mc:Choice Requires="v">
                <p:oleObj r:id="rId4" imgH="3770313" imgW="3810000" progId="Word.Document.8" spid="_x0000_s1">
                  <p:embed/>
                </p:oleObj>
              </mc:Choice>
              <mc:Fallback>
                <p:oleObj r:id="rId5" imgH="3770313" imgW="3810000" progId="Word.Document.8">
                  <p:embed/>
                  <p:pic>
                    <p:nvPicPr>
                      <p:cNvPr id="153" name="Google Shape;153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Google Shape;154;p6"/>
          <p:cNvSpPr txBox="1"/>
          <p:nvPr/>
        </p:nvSpPr>
        <p:spPr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1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6965950" y="4505325"/>
            <a:ext cx="242888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6"/>
          <p:cNvCxnSpPr/>
          <p:nvPr/>
        </p:nvCxnSpPr>
        <p:spPr>
          <a:xfrm flipH="1">
            <a:off x="5835650" y="4505325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6"/>
          <p:cNvCxnSpPr/>
          <p:nvPr/>
        </p:nvCxnSpPr>
        <p:spPr>
          <a:xfrm flipH="1">
            <a:off x="6481763" y="3711575"/>
            <a:ext cx="403225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7693025" y="3711575"/>
            <a:ext cx="484188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6643688" y="29845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6"/>
          <p:cNvCxnSpPr/>
          <p:nvPr/>
        </p:nvCxnSpPr>
        <p:spPr>
          <a:xfrm flipH="1">
            <a:off x="5270500" y="29845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6"/>
          <p:cNvSpPr txBox="1"/>
          <p:nvPr/>
        </p:nvSpPr>
        <p:spPr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7005638" y="5029200"/>
            <a:ext cx="627062" cy="36671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513388" y="5046663"/>
            <a:ext cx="654050" cy="3635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4948238" y="3462338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843838" y="4267200"/>
            <a:ext cx="685800" cy="381000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Splitting Attributes</a:t>
            </a:r>
            <a:endParaRPr/>
          </a:p>
        </p:txBody>
      </p:sp>
      <p:cxnSp>
        <p:nvCxnSpPr>
          <p:cNvPr id="182" name="Google Shape;182;p6"/>
          <p:cNvCxnSpPr/>
          <p:nvPr/>
        </p:nvCxnSpPr>
        <p:spPr>
          <a:xfrm flipH="1">
            <a:off x="6805613" y="2147888"/>
            <a:ext cx="536575" cy="534987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3" name="Google Shape;183;p6"/>
          <p:cNvSpPr/>
          <p:nvPr/>
        </p:nvSpPr>
        <p:spPr>
          <a:xfrm>
            <a:off x="3810000" y="3810000"/>
            <a:ext cx="914400" cy="293688"/>
          </a:xfrm>
          <a:prstGeom prst="rightArrow">
            <a:avLst>
              <a:gd fmla="val 50000" name="adj1"/>
              <a:gd fmla="val 77838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6"/>
          <p:cNvCxnSpPr/>
          <p:nvPr/>
        </p:nvCxnSpPr>
        <p:spPr>
          <a:xfrm>
            <a:off x="7418388" y="2147888"/>
            <a:ext cx="76200" cy="1144587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5" name="Google Shape;185;p6"/>
          <p:cNvSpPr txBox="1"/>
          <p:nvPr/>
        </p:nvSpPr>
        <p:spPr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Model:  Decision Tree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193" name="Google Shape;193;p7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7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7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7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7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7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7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>
              <mc:Choice Requires="v">
                <p:oleObj r:id="rId4" imgH="1096962" imgW="3586162" progId="Word.Document.8" spid="_x0000_s1">
                  <p:embed/>
                </p:oleObj>
              </mc:Choice>
              <mc:Fallback>
                <p:oleObj r:id="rId5" imgH="1096962" imgW="3586162" progId="Word.Document.8">
                  <p:embed/>
                  <p:pic>
                    <p:nvPicPr>
                      <p:cNvPr id="216" name="Google Shape;216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Google Shape;217;p7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the root of tree.</a:t>
            </a:r>
            <a:endParaRPr/>
          </a:p>
        </p:txBody>
      </p:sp>
      <p:cxnSp>
        <p:nvCxnSpPr>
          <p:cNvPr id="219" name="Google Shape;219;p7"/>
          <p:cNvCxnSpPr/>
          <p:nvPr/>
        </p:nvCxnSpPr>
        <p:spPr>
          <a:xfrm>
            <a:off x="2133600" y="18288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26" name="Google Shape;226;p8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8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8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8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8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8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8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8"/>
          <p:cNvGraphicFramePr/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>
              <mc:Choice Requires="v">
                <p:oleObj r:id="rId4" imgH="1096962" imgW="3678238" progId="Word.Document.8" spid="_x0000_s1">
                  <p:embed/>
                </p:oleObj>
              </mc:Choice>
              <mc:Fallback>
                <p:oleObj r:id="rId5" imgH="1096962" imgW="3678238" progId="Word.Document.8">
                  <p:embed/>
                  <p:pic>
                    <p:nvPicPr>
                      <p:cNvPr id="248" name="Google Shape;248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Google Shape;249;p8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8"/>
          <p:cNvCxnSpPr/>
          <p:nvPr/>
        </p:nvCxnSpPr>
        <p:spPr>
          <a:xfrm flipH="1">
            <a:off x="2667000" y="1828800"/>
            <a:ext cx="2362200" cy="685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51" name="Google Shape;251;p8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58" name="Google Shape;258;p9"/>
          <p:cNvCxnSpPr/>
          <p:nvPr/>
        </p:nvCxnSpPr>
        <p:spPr>
          <a:xfrm>
            <a:off x="2898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9"/>
          <p:cNvCxnSpPr/>
          <p:nvPr/>
        </p:nvCxnSpPr>
        <p:spPr>
          <a:xfrm flipH="1">
            <a:off x="1658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 flipH="1">
            <a:off x="2366963" y="3576638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>
            <a:off x="3695700" y="3576638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9"/>
          <p:cNvCxnSpPr/>
          <p:nvPr/>
        </p:nvCxnSpPr>
        <p:spPr>
          <a:xfrm>
            <a:off x="2544763" y="2686050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9"/>
          <p:cNvCxnSpPr/>
          <p:nvPr/>
        </p:nvCxnSpPr>
        <p:spPr>
          <a:xfrm flipH="1">
            <a:off x="1039813" y="2686050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9"/>
          <p:cNvSpPr txBox="1"/>
          <p:nvPr/>
        </p:nvSpPr>
        <p:spPr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2941638" y="5194300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1304925" y="5214938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685800" y="3271838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3860800" y="4259263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Google Shape;280;p9"/>
          <p:cNvGraphicFramePr/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>
              <mc:Choice Requires="v">
                <p:oleObj r:id="rId4" imgH="1117600" imgW="3652837" progId="Word.Document.8" spid="_x0000_s1">
                  <p:embed/>
                </p:oleObj>
              </mc:Choice>
              <mc:Fallback>
                <p:oleObj r:id="rId5" imgH="1117600" imgW="3652837" progId="Word.Document.8">
                  <p:embed/>
                  <p:pic>
                    <p:nvPicPr>
                      <p:cNvPr id="280" name="Google Shape;280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" name="Google Shape;281;p9"/>
          <p:cNvSpPr txBox="1"/>
          <p:nvPr/>
        </p:nvSpPr>
        <p:spPr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 flipH="1">
            <a:off x="3352800" y="2362200"/>
            <a:ext cx="160020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83" name="Google Shape;283;p9"/>
          <p:cNvSpPr txBox="1"/>
          <p:nvPr/>
        </p:nvSpPr>
        <p:spPr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1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2018-02-14T20:41:00Z</dcterms:created>
  <dc:creator>anujkarpatne@gmail.com</dc:creator>
</cp:coreProperties>
</file>