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7473998574240/InsuranceCompan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A615F25-FDBB-4941-82F0-57BBD9EAFFA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CDAFA09-219D-463E-AA5E-22D25E0E5D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5/19/2025 1:21:51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urance Company1" id="2" name="slide2">
            <a:extLst>
              <a:ext uri="{FF2B5EF4-FFF2-40B4-BE49-F238E27FC236}">
                <a16:creationId xmlns:a16="http://schemas.microsoft.com/office/drawing/2014/main" id="{625FA018-31F5-4D21-B571-8BCC96926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13" y="0"/>
            <a:ext cx="722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urance Company2" id="3" name="slide3">
            <a:extLst>
              <a:ext uri="{FF2B5EF4-FFF2-40B4-BE49-F238E27FC236}">
                <a16:creationId xmlns:a16="http://schemas.microsoft.com/office/drawing/2014/main" id="{35CBF312-3F13-41ED-B8B1-9DF1ABD04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13" y="0"/>
            <a:ext cx="722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urance Company3" id="4" name="slide4">
            <a:extLst>
              <a:ext uri="{FF2B5EF4-FFF2-40B4-BE49-F238E27FC236}">
                <a16:creationId xmlns:a16="http://schemas.microsoft.com/office/drawing/2014/main" id="{DB644FDE-FF3C-4C4E-8805-05AF5C45BE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13" y="0"/>
            <a:ext cx="722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urance Company4" id="5" name="slide5">
            <a:extLst>
              <a:ext uri="{FF2B5EF4-FFF2-40B4-BE49-F238E27FC236}">
                <a16:creationId xmlns:a16="http://schemas.microsoft.com/office/drawing/2014/main" id="{0435922C-AEA2-4860-A7C0-F5E9103C0C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13" y="0"/>
            <a:ext cx="722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urance Company5" id="6" name="slide6">
            <a:extLst>
              <a:ext uri="{FF2B5EF4-FFF2-40B4-BE49-F238E27FC236}">
                <a16:creationId xmlns:a16="http://schemas.microsoft.com/office/drawing/2014/main" id="{0CF46190-7540-4014-A11B-24D4F40366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13" y="0"/>
            <a:ext cx="722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urance Company6" id="7" name="slide7">
            <a:extLst>
              <a:ext uri="{FF2B5EF4-FFF2-40B4-BE49-F238E27FC236}">
                <a16:creationId xmlns:a16="http://schemas.microsoft.com/office/drawing/2014/main" id="{E3200126-BDCE-4DA7-825B-0EF8EFB0A3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13" y="0"/>
            <a:ext cx="722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2025-05-19T13:21:54Z</dcterms:created>
  <dcterms:modified xsi:type="dcterms:W3CDTF">2025-05-19T13:21:54Z</dcterms:modified>
</cp:coreProperties>
</file>