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9" r:id="rId8"/>
    <p:sldId id="265" r:id="rId9"/>
    <p:sldId id="266" r:id="rId10"/>
    <p:sldId id="267" r:id="rId11"/>
    <p:sldId id="263"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2" d="100"/>
          <a:sy n="62"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188E8-8651-C5F7-B333-BFBF8DE04E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B7CF51-CFA7-6ADB-2148-11AA77FF4A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5F3E06-0FD7-DA55-B54C-298C9421BA3B}"/>
              </a:ext>
            </a:extLst>
          </p:cNvPr>
          <p:cNvSpPr>
            <a:spLocks noGrp="1"/>
          </p:cNvSpPr>
          <p:nvPr>
            <p:ph type="dt" sz="half" idx="10"/>
          </p:nvPr>
        </p:nvSpPr>
        <p:spPr/>
        <p:txBody>
          <a:bodyPr/>
          <a:lstStyle/>
          <a:p>
            <a:fld id="{8627CA01-6FCB-427A-B6C1-E2FDEB201081}" type="datetimeFigureOut">
              <a:rPr lang="en-US" smtClean="0"/>
              <a:t>5/6/2022</a:t>
            </a:fld>
            <a:endParaRPr lang="en-US"/>
          </a:p>
        </p:txBody>
      </p:sp>
      <p:sp>
        <p:nvSpPr>
          <p:cNvPr id="5" name="Footer Placeholder 4">
            <a:extLst>
              <a:ext uri="{FF2B5EF4-FFF2-40B4-BE49-F238E27FC236}">
                <a16:creationId xmlns:a16="http://schemas.microsoft.com/office/drawing/2014/main" id="{799CD30D-4566-3038-26F3-83BB2C1D0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9E6AB7-97C2-784E-E258-E334213E77E2}"/>
              </a:ext>
            </a:extLst>
          </p:cNvPr>
          <p:cNvSpPr>
            <a:spLocks noGrp="1"/>
          </p:cNvSpPr>
          <p:nvPr>
            <p:ph type="sldNum" sz="quarter" idx="12"/>
          </p:nvPr>
        </p:nvSpPr>
        <p:spPr/>
        <p:txBody>
          <a:bodyPr/>
          <a:lstStyle/>
          <a:p>
            <a:fld id="{641B9AAA-80DD-48DC-9D67-A586BB1F5464}" type="slidenum">
              <a:rPr lang="en-US" smtClean="0"/>
              <a:t>‹#›</a:t>
            </a:fld>
            <a:endParaRPr lang="en-US"/>
          </a:p>
        </p:txBody>
      </p:sp>
    </p:spTree>
    <p:extLst>
      <p:ext uri="{BB962C8B-B14F-4D97-AF65-F5344CB8AC3E}">
        <p14:creationId xmlns:p14="http://schemas.microsoft.com/office/powerpoint/2010/main" val="3231230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F791-51BF-E77A-2BB0-631E75C825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6459C8-5337-5018-FC27-7429897ABB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0C2B0-6641-A66D-4B13-F6FFEE6DEDE4}"/>
              </a:ext>
            </a:extLst>
          </p:cNvPr>
          <p:cNvSpPr>
            <a:spLocks noGrp="1"/>
          </p:cNvSpPr>
          <p:nvPr>
            <p:ph type="dt" sz="half" idx="10"/>
          </p:nvPr>
        </p:nvSpPr>
        <p:spPr/>
        <p:txBody>
          <a:bodyPr/>
          <a:lstStyle/>
          <a:p>
            <a:fld id="{8627CA01-6FCB-427A-B6C1-E2FDEB201081}" type="datetimeFigureOut">
              <a:rPr lang="en-US" smtClean="0"/>
              <a:t>5/6/2022</a:t>
            </a:fld>
            <a:endParaRPr lang="en-US"/>
          </a:p>
        </p:txBody>
      </p:sp>
      <p:sp>
        <p:nvSpPr>
          <p:cNvPr id="5" name="Footer Placeholder 4">
            <a:extLst>
              <a:ext uri="{FF2B5EF4-FFF2-40B4-BE49-F238E27FC236}">
                <a16:creationId xmlns:a16="http://schemas.microsoft.com/office/drawing/2014/main" id="{992719C0-94A0-9B65-8C38-6220BC235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74E96-A288-53BF-0B14-993901A7A6A6}"/>
              </a:ext>
            </a:extLst>
          </p:cNvPr>
          <p:cNvSpPr>
            <a:spLocks noGrp="1"/>
          </p:cNvSpPr>
          <p:nvPr>
            <p:ph type="sldNum" sz="quarter" idx="12"/>
          </p:nvPr>
        </p:nvSpPr>
        <p:spPr/>
        <p:txBody>
          <a:bodyPr/>
          <a:lstStyle/>
          <a:p>
            <a:fld id="{641B9AAA-80DD-48DC-9D67-A586BB1F5464}" type="slidenum">
              <a:rPr lang="en-US" smtClean="0"/>
              <a:t>‹#›</a:t>
            </a:fld>
            <a:endParaRPr lang="en-US"/>
          </a:p>
        </p:txBody>
      </p:sp>
    </p:spTree>
    <p:extLst>
      <p:ext uri="{BB962C8B-B14F-4D97-AF65-F5344CB8AC3E}">
        <p14:creationId xmlns:p14="http://schemas.microsoft.com/office/powerpoint/2010/main" val="50051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35A108-7960-23B3-CD15-2A11A58E91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E6EAD4-1079-95CA-652B-0545A4EAD2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C6A8C-1BDC-EECB-7723-C3326DDE8823}"/>
              </a:ext>
            </a:extLst>
          </p:cNvPr>
          <p:cNvSpPr>
            <a:spLocks noGrp="1"/>
          </p:cNvSpPr>
          <p:nvPr>
            <p:ph type="dt" sz="half" idx="10"/>
          </p:nvPr>
        </p:nvSpPr>
        <p:spPr/>
        <p:txBody>
          <a:bodyPr/>
          <a:lstStyle/>
          <a:p>
            <a:fld id="{8627CA01-6FCB-427A-B6C1-E2FDEB201081}" type="datetimeFigureOut">
              <a:rPr lang="en-US" smtClean="0"/>
              <a:t>5/6/2022</a:t>
            </a:fld>
            <a:endParaRPr lang="en-US"/>
          </a:p>
        </p:txBody>
      </p:sp>
      <p:sp>
        <p:nvSpPr>
          <p:cNvPr id="5" name="Footer Placeholder 4">
            <a:extLst>
              <a:ext uri="{FF2B5EF4-FFF2-40B4-BE49-F238E27FC236}">
                <a16:creationId xmlns:a16="http://schemas.microsoft.com/office/drawing/2014/main" id="{43584646-ACA2-9386-0879-D0F18F4E1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3DD39-5CD7-11B0-5755-B25BFE21AD23}"/>
              </a:ext>
            </a:extLst>
          </p:cNvPr>
          <p:cNvSpPr>
            <a:spLocks noGrp="1"/>
          </p:cNvSpPr>
          <p:nvPr>
            <p:ph type="sldNum" sz="quarter" idx="12"/>
          </p:nvPr>
        </p:nvSpPr>
        <p:spPr/>
        <p:txBody>
          <a:bodyPr/>
          <a:lstStyle/>
          <a:p>
            <a:fld id="{641B9AAA-80DD-48DC-9D67-A586BB1F5464}" type="slidenum">
              <a:rPr lang="en-US" smtClean="0"/>
              <a:t>‹#›</a:t>
            </a:fld>
            <a:endParaRPr lang="en-US"/>
          </a:p>
        </p:txBody>
      </p:sp>
    </p:spTree>
    <p:extLst>
      <p:ext uri="{BB962C8B-B14F-4D97-AF65-F5344CB8AC3E}">
        <p14:creationId xmlns:p14="http://schemas.microsoft.com/office/powerpoint/2010/main" val="314153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940A-281C-1C91-2512-936F39281F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C54D61-8596-3EB9-2B1D-AA1BFA24F0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9D3CA-8ADE-2840-6095-0DDEB9C58D03}"/>
              </a:ext>
            </a:extLst>
          </p:cNvPr>
          <p:cNvSpPr>
            <a:spLocks noGrp="1"/>
          </p:cNvSpPr>
          <p:nvPr>
            <p:ph type="dt" sz="half" idx="10"/>
          </p:nvPr>
        </p:nvSpPr>
        <p:spPr/>
        <p:txBody>
          <a:bodyPr/>
          <a:lstStyle/>
          <a:p>
            <a:fld id="{8627CA01-6FCB-427A-B6C1-E2FDEB201081}" type="datetimeFigureOut">
              <a:rPr lang="en-US" smtClean="0"/>
              <a:t>5/6/2022</a:t>
            </a:fld>
            <a:endParaRPr lang="en-US"/>
          </a:p>
        </p:txBody>
      </p:sp>
      <p:sp>
        <p:nvSpPr>
          <p:cNvPr id="5" name="Footer Placeholder 4">
            <a:extLst>
              <a:ext uri="{FF2B5EF4-FFF2-40B4-BE49-F238E27FC236}">
                <a16:creationId xmlns:a16="http://schemas.microsoft.com/office/drawing/2014/main" id="{8A5A74D3-36EA-F1CC-F673-9522541721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90BF3-2B59-81B9-C559-44B0E997B4E2}"/>
              </a:ext>
            </a:extLst>
          </p:cNvPr>
          <p:cNvSpPr>
            <a:spLocks noGrp="1"/>
          </p:cNvSpPr>
          <p:nvPr>
            <p:ph type="sldNum" sz="quarter" idx="12"/>
          </p:nvPr>
        </p:nvSpPr>
        <p:spPr/>
        <p:txBody>
          <a:bodyPr/>
          <a:lstStyle/>
          <a:p>
            <a:fld id="{641B9AAA-80DD-48DC-9D67-A586BB1F5464}" type="slidenum">
              <a:rPr lang="en-US" smtClean="0"/>
              <a:t>‹#›</a:t>
            </a:fld>
            <a:endParaRPr lang="en-US"/>
          </a:p>
        </p:txBody>
      </p:sp>
    </p:spTree>
    <p:extLst>
      <p:ext uri="{BB962C8B-B14F-4D97-AF65-F5344CB8AC3E}">
        <p14:creationId xmlns:p14="http://schemas.microsoft.com/office/powerpoint/2010/main" val="354379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33C6-F9B9-17EB-A48D-E76562682D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269940-DE8D-E0C2-D322-B9E645122E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23195C-08CB-E47D-E76B-412A68BDA0A7}"/>
              </a:ext>
            </a:extLst>
          </p:cNvPr>
          <p:cNvSpPr>
            <a:spLocks noGrp="1"/>
          </p:cNvSpPr>
          <p:nvPr>
            <p:ph type="dt" sz="half" idx="10"/>
          </p:nvPr>
        </p:nvSpPr>
        <p:spPr/>
        <p:txBody>
          <a:bodyPr/>
          <a:lstStyle/>
          <a:p>
            <a:fld id="{8627CA01-6FCB-427A-B6C1-E2FDEB201081}" type="datetimeFigureOut">
              <a:rPr lang="en-US" smtClean="0"/>
              <a:t>5/6/2022</a:t>
            </a:fld>
            <a:endParaRPr lang="en-US"/>
          </a:p>
        </p:txBody>
      </p:sp>
      <p:sp>
        <p:nvSpPr>
          <p:cNvPr id="5" name="Footer Placeholder 4">
            <a:extLst>
              <a:ext uri="{FF2B5EF4-FFF2-40B4-BE49-F238E27FC236}">
                <a16:creationId xmlns:a16="http://schemas.microsoft.com/office/drawing/2014/main" id="{80A257D2-E26D-EEBF-A95D-DE819EF27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040F3-3219-E4F8-CE54-6DA6CB591CF8}"/>
              </a:ext>
            </a:extLst>
          </p:cNvPr>
          <p:cNvSpPr>
            <a:spLocks noGrp="1"/>
          </p:cNvSpPr>
          <p:nvPr>
            <p:ph type="sldNum" sz="quarter" idx="12"/>
          </p:nvPr>
        </p:nvSpPr>
        <p:spPr/>
        <p:txBody>
          <a:bodyPr/>
          <a:lstStyle/>
          <a:p>
            <a:fld id="{641B9AAA-80DD-48DC-9D67-A586BB1F5464}" type="slidenum">
              <a:rPr lang="en-US" smtClean="0"/>
              <a:t>‹#›</a:t>
            </a:fld>
            <a:endParaRPr lang="en-US"/>
          </a:p>
        </p:txBody>
      </p:sp>
    </p:spTree>
    <p:extLst>
      <p:ext uri="{BB962C8B-B14F-4D97-AF65-F5344CB8AC3E}">
        <p14:creationId xmlns:p14="http://schemas.microsoft.com/office/powerpoint/2010/main" val="3306764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58B1-8F82-A4FE-D7C2-F083B98D4D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F5187-209A-5F67-4951-A98AE6FE4A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5C187B-C3D6-863B-9984-DB1BEFA81F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433D2C-C633-CEBA-70C0-24887A189AE2}"/>
              </a:ext>
            </a:extLst>
          </p:cNvPr>
          <p:cNvSpPr>
            <a:spLocks noGrp="1"/>
          </p:cNvSpPr>
          <p:nvPr>
            <p:ph type="dt" sz="half" idx="10"/>
          </p:nvPr>
        </p:nvSpPr>
        <p:spPr/>
        <p:txBody>
          <a:bodyPr/>
          <a:lstStyle/>
          <a:p>
            <a:fld id="{8627CA01-6FCB-427A-B6C1-E2FDEB201081}" type="datetimeFigureOut">
              <a:rPr lang="en-US" smtClean="0"/>
              <a:t>5/6/2022</a:t>
            </a:fld>
            <a:endParaRPr lang="en-US"/>
          </a:p>
        </p:txBody>
      </p:sp>
      <p:sp>
        <p:nvSpPr>
          <p:cNvPr id="6" name="Footer Placeholder 5">
            <a:extLst>
              <a:ext uri="{FF2B5EF4-FFF2-40B4-BE49-F238E27FC236}">
                <a16:creationId xmlns:a16="http://schemas.microsoft.com/office/drawing/2014/main" id="{A5BCEE99-0D9C-9769-9080-C73AFB8277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27E36-77A0-9C3D-1DA9-7504C0B9A776}"/>
              </a:ext>
            </a:extLst>
          </p:cNvPr>
          <p:cNvSpPr>
            <a:spLocks noGrp="1"/>
          </p:cNvSpPr>
          <p:nvPr>
            <p:ph type="sldNum" sz="quarter" idx="12"/>
          </p:nvPr>
        </p:nvSpPr>
        <p:spPr/>
        <p:txBody>
          <a:bodyPr/>
          <a:lstStyle/>
          <a:p>
            <a:fld id="{641B9AAA-80DD-48DC-9D67-A586BB1F5464}" type="slidenum">
              <a:rPr lang="en-US" smtClean="0"/>
              <a:t>‹#›</a:t>
            </a:fld>
            <a:endParaRPr lang="en-US"/>
          </a:p>
        </p:txBody>
      </p:sp>
    </p:spTree>
    <p:extLst>
      <p:ext uri="{BB962C8B-B14F-4D97-AF65-F5344CB8AC3E}">
        <p14:creationId xmlns:p14="http://schemas.microsoft.com/office/powerpoint/2010/main" val="306659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A2AE-4A27-F3E4-7D7A-AFEC460705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DC5E78-AC10-C878-C572-36DEBBBF28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711D4F-B93B-9B84-B190-3905D326BA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CA3836-3A32-3A4A-4616-2BC41DA718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89B4B4-0667-682A-445D-DF5AFE3318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0D2732-DDBF-4DCB-21BD-00EF57F8CDC5}"/>
              </a:ext>
            </a:extLst>
          </p:cNvPr>
          <p:cNvSpPr>
            <a:spLocks noGrp="1"/>
          </p:cNvSpPr>
          <p:nvPr>
            <p:ph type="dt" sz="half" idx="10"/>
          </p:nvPr>
        </p:nvSpPr>
        <p:spPr/>
        <p:txBody>
          <a:bodyPr/>
          <a:lstStyle/>
          <a:p>
            <a:fld id="{8627CA01-6FCB-427A-B6C1-E2FDEB201081}" type="datetimeFigureOut">
              <a:rPr lang="en-US" smtClean="0"/>
              <a:t>5/6/2022</a:t>
            </a:fld>
            <a:endParaRPr lang="en-US"/>
          </a:p>
        </p:txBody>
      </p:sp>
      <p:sp>
        <p:nvSpPr>
          <p:cNvPr id="8" name="Footer Placeholder 7">
            <a:extLst>
              <a:ext uri="{FF2B5EF4-FFF2-40B4-BE49-F238E27FC236}">
                <a16:creationId xmlns:a16="http://schemas.microsoft.com/office/drawing/2014/main" id="{6802632F-5810-2E27-DF5E-C542D6FFDA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C0AFE2-E029-3EF4-0B47-6CFA41242680}"/>
              </a:ext>
            </a:extLst>
          </p:cNvPr>
          <p:cNvSpPr>
            <a:spLocks noGrp="1"/>
          </p:cNvSpPr>
          <p:nvPr>
            <p:ph type="sldNum" sz="quarter" idx="12"/>
          </p:nvPr>
        </p:nvSpPr>
        <p:spPr/>
        <p:txBody>
          <a:bodyPr/>
          <a:lstStyle/>
          <a:p>
            <a:fld id="{641B9AAA-80DD-48DC-9D67-A586BB1F5464}" type="slidenum">
              <a:rPr lang="en-US" smtClean="0"/>
              <a:t>‹#›</a:t>
            </a:fld>
            <a:endParaRPr lang="en-US"/>
          </a:p>
        </p:txBody>
      </p:sp>
    </p:spTree>
    <p:extLst>
      <p:ext uri="{BB962C8B-B14F-4D97-AF65-F5344CB8AC3E}">
        <p14:creationId xmlns:p14="http://schemas.microsoft.com/office/powerpoint/2010/main" val="3304751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EB11-1258-98EF-AB2E-253FDF27D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9B458A-370A-C357-2DA0-4A7D58A7EB3C}"/>
              </a:ext>
            </a:extLst>
          </p:cNvPr>
          <p:cNvSpPr>
            <a:spLocks noGrp="1"/>
          </p:cNvSpPr>
          <p:nvPr>
            <p:ph type="dt" sz="half" idx="10"/>
          </p:nvPr>
        </p:nvSpPr>
        <p:spPr/>
        <p:txBody>
          <a:bodyPr/>
          <a:lstStyle/>
          <a:p>
            <a:fld id="{8627CA01-6FCB-427A-B6C1-E2FDEB201081}" type="datetimeFigureOut">
              <a:rPr lang="en-US" smtClean="0"/>
              <a:t>5/6/2022</a:t>
            </a:fld>
            <a:endParaRPr lang="en-US"/>
          </a:p>
        </p:txBody>
      </p:sp>
      <p:sp>
        <p:nvSpPr>
          <p:cNvPr id="4" name="Footer Placeholder 3">
            <a:extLst>
              <a:ext uri="{FF2B5EF4-FFF2-40B4-BE49-F238E27FC236}">
                <a16:creationId xmlns:a16="http://schemas.microsoft.com/office/drawing/2014/main" id="{21BC0F78-D986-A67D-D555-72251842D5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C66E5E-4453-2253-C753-EAFD51E88795}"/>
              </a:ext>
            </a:extLst>
          </p:cNvPr>
          <p:cNvSpPr>
            <a:spLocks noGrp="1"/>
          </p:cNvSpPr>
          <p:nvPr>
            <p:ph type="sldNum" sz="quarter" idx="12"/>
          </p:nvPr>
        </p:nvSpPr>
        <p:spPr/>
        <p:txBody>
          <a:bodyPr/>
          <a:lstStyle/>
          <a:p>
            <a:fld id="{641B9AAA-80DD-48DC-9D67-A586BB1F5464}" type="slidenum">
              <a:rPr lang="en-US" smtClean="0"/>
              <a:t>‹#›</a:t>
            </a:fld>
            <a:endParaRPr lang="en-US"/>
          </a:p>
        </p:txBody>
      </p:sp>
    </p:spTree>
    <p:extLst>
      <p:ext uri="{BB962C8B-B14F-4D97-AF65-F5344CB8AC3E}">
        <p14:creationId xmlns:p14="http://schemas.microsoft.com/office/powerpoint/2010/main" val="3555871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02CFED-C6F6-555B-8425-BB80CF0FDAB2}"/>
              </a:ext>
            </a:extLst>
          </p:cNvPr>
          <p:cNvSpPr>
            <a:spLocks noGrp="1"/>
          </p:cNvSpPr>
          <p:nvPr>
            <p:ph type="dt" sz="half" idx="10"/>
          </p:nvPr>
        </p:nvSpPr>
        <p:spPr/>
        <p:txBody>
          <a:bodyPr/>
          <a:lstStyle/>
          <a:p>
            <a:fld id="{8627CA01-6FCB-427A-B6C1-E2FDEB201081}" type="datetimeFigureOut">
              <a:rPr lang="en-US" smtClean="0"/>
              <a:t>5/6/2022</a:t>
            </a:fld>
            <a:endParaRPr lang="en-US"/>
          </a:p>
        </p:txBody>
      </p:sp>
      <p:sp>
        <p:nvSpPr>
          <p:cNvPr id="3" name="Footer Placeholder 2">
            <a:extLst>
              <a:ext uri="{FF2B5EF4-FFF2-40B4-BE49-F238E27FC236}">
                <a16:creationId xmlns:a16="http://schemas.microsoft.com/office/drawing/2014/main" id="{4B165F5B-5440-99FB-59E3-B86836DD53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409430-EA74-21D7-E7F1-BBDC0EEF8D80}"/>
              </a:ext>
            </a:extLst>
          </p:cNvPr>
          <p:cNvSpPr>
            <a:spLocks noGrp="1"/>
          </p:cNvSpPr>
          <p:nvPr>
            <p:ph type="sldNum" sz="quarter" idx="12"/>
          </p:nvPr>
        </p:nvSpPr>
        <p:spPr/>
        <p:txBody>
          <a:bodyPr/>
          <a:lstStyle/>
          <a:p>
            <a:fld id="{641B9AAA-80DD-48DC-9D67-A586BB1F5464}" type="slidenum">
              <a:rPr lang="en-US" smtClean="0"/>
              <a:t>‹#›</a:t>
            </a:fld>
            <a:endParaRPr lang="en-US"/>
          </a:p>
        </p:txBody>
      </p:sp>
    </p:spTree>
    <p:extLst>
      <p:ext uri="{BB962C8B-B14F-4D97-AF65-F5344CB8AC3E}">
        <p14:creationId xmlns:p14="http://schemas.microsoft.com/office/powerpoint/2010/main" val="41547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DEA0-3FBA-BFB4-9334-6BD3BFC60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D3EAC3-DD3E-2362-CD2D-BDDE1735B5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1C2CBA-7D06-6843-3A6C-960F69447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4656D4-82DD-4F64-C977-F7FE9262BA0F}"/>
              </a:ext>
            </a:extLst>
          </p:cNvPr>
          <p:cNvSpPr>
            <a:spLocks noGrp="1"/>
          </p:cNvSpPr>
          <p:nvPr>
            <p:ph type="dt" sz="half" idx="10"/>
          </p:nvPr>
        </p:nvSpPr>
        <p:spPr/>
        <p:txBody>
          <a:bodyPr/>
          <a:lstStyle/>
          <a:p>
            <a:fld id="{8627CA01-6FCB-427A-B6C1-E2FDEB201081}" type="datetimeFigureOut">
              <a:rPr lang="en-US" smtClean="0"/>
              <a:t>5/6/2022</a:t>
            </a:fld>
            <a:endParaRPr lang="en-US"/>
          </a:p>
        </p:txBody>
      </p:sp>
      <p:sp>
        <p:nvSpPr>
          <p:cNvPr id="6" name="Footer Placeholder 5">
            <a:extLst>
              <a:ext uri="{FF2B5EF4-FFF2-40B4-BE49-F238E27FC236}">
                <a16:creationId xmlns:a16="http://schemas.microsoft.com/office/drawing/2014/main" id="{B1FCD300-0094-3AAE-9746-05B7777E08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A532B-F1A5-F2A4-42D5-C74331CB468B}"/>
              </a:ext>
            </a:extLst>
          </p:cNvPr>
          <p:cNvSpPr>
            <a:spLocks noGrp="1"/>
          </p:cNvSpPr>
          <p:nvPr>
            <p:ph type="sldNum" sz="quarter" idx="12"/>
          </p:nvPr>
        </p:nvSpPr>
        <p:spPr/>
        <p:txBody>
          <a:bodyPr/>
          <a:lstStyle/>
          <a:p>
            <a:fld id="{641B9AAA-80DD-48DC-9D67-A586BB1F5464}" type="slidenum">
              <a:rPr lang="en-US" smtClean="0"/>
              <a:t>‹#›</a:t>
            </a:fld>
            <a:endParaRPr lang="en-US"/>
          </a:p>
        </p:txBody>
      </p:sp>
    </p:spTree>
    <p:extLst>
      <p:ext uri="{BB962C8B-B14F-4D97-AF65-F5344CB8AC3E}">
        <p14:creationId xmlns:p14="http://schemas.microsoft.com/office/powerpoint/2010/main" val="1455536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1DBF-769E-D6FA-ABCD-101C2DA1FE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332120-0638-48E6-7FC8-61348A1C7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4EF27E-CF50-163B-1BE4-81A4604BF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59CFE2-F9E8-5E32-9C85-B3359E1940D8}"/>
              </a:ext>
            </a:extLst>
          </p:cNvPr>
          <p:cNvSpPr>
            <a:spLocks noGrp="1"/>
          </p:cNvSpPr>
          <p:nvPr>
            <p:ph type="dt" sz="half" idx="10"/>
          </p:nvPr>
        </p:nvSpPr>
        <p:spPr/>
        <p:txBody>
          <a:bodyPr/>
          <a:lstStyle/>
          <a:p>
            <a:fld id="{8627CA01-6FCB-427A-B6C1-E2FDEB201081}" type="datetimeFigureOut">
              <a:rPr lang="en-US" smtClean="0"/>
              <a:t>5/6/2022</a:t>
            </a:fld>
            <a:endParaRPr lang="en-US"/>
          </a:p>
        </p:txBody>
      </p:sp>
      <p:sp>
        <p:nvSpPr>
          <p:cNvPr id="6" name="Footer Placeholder 5">
            <a:extLst>
              <a:ext uri="{FF2B5EF4-FFF2-40B4-BE49-F238E27FC236}">
                <a16:creationId xmlns:a16="http://schemas.microsoft.com/office/drawing/2014/main" id="{1A437E93-E3DC-EA42-B767-006F63ED3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5315DA-2CC8-F5EC-387C-96F5D8659AF0}"/>
              </a:ext>
            </a:extLst>
          </p:cNvPr>
          <p:cNvSpPr>
            <a:spLocks noGrp="1"/>
          </p:cNvSpPr>
          <p:nvPr>
            <p:ph type="sldNum" sz="quarter" idx="12"/>
          </p:nvPr>
        </p:nvSpPr>
        <p:spPr/>
        <p:txBody>
          <a:bodyPr/>
          <a:lstStyle/>
          <a:p>
            <a:fld id="{641B9AAA-80DD-48DC-9D67-A586BB1F5464}" type="slidenum">
              <a:rPr lang="en-US" smtClean="0"/>
              <a:t>‹#›</a:t>
            </a:fld>
            <a:endParaRPr lang="en-US"/>
          </a:p>
        </p:txBody>
      </p:sp>
    </p:spTree>
    <p:extLst>
      <p:ext uri="{BB962C8B-B14F-4D97-AF65-F5344CB8AC3E}">
        <p14:creationId xmlns:p14="http://schemas.microsoft.com/office/powerpoint/2010/main" val="393809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8EAFDB-8704-FD37-1A6D-1D0C65BC1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494C28-0CCE-2764-9862-BAE0E6072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AAEF9-0EEB-0B18-A2A0-30B5C6153F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7CA01-6FCB-427A-B6C1-E2FDEB201081}" type="datetimeFigureOut">
              <a:rPr lang="en-US" smtClean="0"/>
              <a:t>5/6/2022</a:t>
            </a:fld>
            <a:endParaRPr lang="en-US"/>
          </a:p>
        </p:txBody>
      </p:sp>
      <p:sp>
        <p:nvSpPr>
          <p:cNvPr id="5" name="Footer Placeholder 4">
            <a:extLst>
              <a:ext uri="{FF2B5EF4-FFF2-40B4-BE49-F238E27FC236}">
                <a16:creationId xmlns:a16="http://schemas.microsoft.com/office/drawing/2014/main" id="{D8B51F62-5926-A180-0E8A-D74A1A69B5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803754-C34D-438A-1D21-F64F1C6CF4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B9AAA-80DD-48DC-9D67-A586BB1F5464}" type="slidenum">
              <a:rPr lang="en-US" smtClean="0"/>
              <a:t>‹#›</a:t>
            </a:fld>
            <a:endParaRPr lang="en-US"/>
          </a:p>
        </p:txBody>
      </p:sp>
    </p:spTree>
    <p:extLst>
      <p:ext uri="{BB962C8B-B14F-4D97-AF65-F5344CB8AC3E}">
        <p14:creationId xmlns:p14="http://schemas.microsoft.com/office/powerpoint/2010/main" val="957218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cs-faculty.stanford.edu/~uno/abcd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0365-4EC4-4805-BC97-E0DD6F66BDA6}"/>
              </a:ext>
            </a:extLst>
          </p:cNvPr>
          <p:cNvSpPr>
            <a:spLocks noGrp="1"/>
          </p:cNvSpPr>
          <p:nvPr>
            <p:ph type="ctrTitle"/>
          </p:nvPr>
        </p:nvSpPr>
        <p:spPr>
          <a:xfrm>
            <a:off x="1847557" y="138078"/>
            <a:ext cx="9144000" cy="1342756"/>
          </a:xfrm>
        </p:spPr>
        <p:txBody>
          <a:bodyPr>
            <a:normAutofit/>
          </a:bodyPr>
          <a:lstStyle/>
          <a:p>
            <a:pPr rtl="0" eaLnBrk="0" fontAlgn="base" hangingPunct="0">
              <a:spcBef>
                <a:spcPct val="0"/>
              </a:spcBef>
              <a:spcAft>
                <a:spcPct val="0"/>
              </a:spcAft>
            </a:pPr>
            <a:r>
              <a:rPr lang="en-US" altLang="en-US" sz="2800" kern="0" dirty="0">
                <a:solidFill>
                  <a:srgbClr val="CC0000"/>
                </a:solidFill>
                <a:latin typeface="Times New Roman" pitchFamily="18" charset="0"/>
                <a:ea typeface="Times New Roman" pitchFamily="18" charset="0"/>
                <a:cs typeface="Times New Roman" pitchFamily="18" charset="0"/>
              </a:rPr>
              <a:t>Walchand College of Engineering, Sangli</a:t>
            </a:r>
            <a:br>
              <a:rPr lang="en-US" altLang="en-US" sz="2800" kern="0" dirty="0">
                <a:solidFill>
                  <a:srgbClr val="CC0000"/>
                </a:solidFill>
                <a:latin typeface="Times New Roman" pitchFamily="18" charset="0"/>
                <a:ea typeface="Times New Roman" pitchFamily="18" charset="0"/>
                <a:cs typeface="Times New Roman" pitchFamily="18" charset="0"/>
              </a:rPr>
            </a:br>
            <a:r>
              <a:rPr lang="en-US" altLang="en-US" sz="1400" i="1" kern="0" dirty="0">
                <a:solidFill>
                  <a:srgbClr val="CC0000"/>
                </a:solidFill>
                <a:latin typeface="Times New Roman" pitchFamily="18" charset="0"/>
                <a:ea typeface="Times New Roman" pitchFamily="18" charset="0"/>
                <a:cs typeface="Times New Roman" pitchFamily="18" charset="0"/>
              </a:rPr>
              <a:t>(Government Aided Autonomous Institution)</a:t>
            </a:r>
            <a:br>
              <a:rPr lang="en-US" altLang="en-US" sz="1400" i="1" kern="0" dirty="0">
                <a:solidFill>
                  <a:srgbClr val="CC0000"/>
                </a:solidFill>
                <a:latin typeface="Times New Roman" pitchFamily="18" charset="0"/>
                <a:ea typeface="Times New Roman" pitchFamily="18" charset="0"/>
                <a:cs typeface="Times New Roman" pitchFamily="18" charset="0"/>
              </a:rPr>
            </a:br>
            <a:r>
              <a:rPr lang="en-US" altLang="en-US" sz="1400" i="1" kern="0" dirty="0">
                <a:solidFill>
                  <a:srgbClr val="CC0000"/>
                </a:solidFill>
                <a:latin typeface="Times New Roman" pitchFamily="18" charset="0"/>
                <a:ea typeface="Times New Roman" pitchFamily="18" charset="0"/>
                <a:cs typeface="Times New Roman" pitchFamily="18" charset="0"/>
              </a:rPr>
              <a:t>Vishrambag, Sangli, 416415</a:t>
            </a:r>
            <a:br>
              <a:rPr lang="en-US" altLang="en-US" sz="1400" i="1" kern="0" dirty="0">
                <a:solidFill>
                  <a:srgbClr val="CC0000"/>
                </a:solidFill>
                <a:latin typeface="Times New Roman" pitchFamily="18" charset="0"/>
                <a:ea typeface="Times New Roman" pitchFamily="18" charset="0"/>
                <a:cs typeface="Times New Roman" pitchFamily="18" charset="0"/>
              </a:rPr>
            </a:br>
            <a:endParaRPr lang="en-US" sz="1400" dirty="0"/>
          </a:p>
        </p:txBody>
      </p:sp>
      <p:sp>
        <p:nvSpPr>
          <p:cNvPr id="3" name="Subtitle 2">
            <a:extLst>
              <a:ext uri="{FF2B5EF4-FFF2-40B4-BE49-F238E27FC236}">
                <a16:creationId xmlns:a16="http://schemas.microsoft.com/office/drawing/2014/main" id="{C81C2CC7-1023-48AF-968B-D9488D208A7D}"/>
              </a:ext>
            </a:extLst>
          </p:cNvPr>
          <p:cNvSpPr>
            <a:spLocks noGrp="1"/>
          </p:cNvSpPr>
          <p:nvPr>
            <p:ph type="subTitle" idx="1"/>
          </p:nvPr>
        </p:nvSpPr>
        <p:spPr>
          <a:xfrm>
            <a:off x="541882" y="1816149"/>
            <a:ext cx="11108235" cy="4903773"/>
          </a:xfrm>
        </p:spPr>
        <p:txBody>
          <a:bodyPr>
            <a:normAutofit/>
          </a:bodyPr>
          <a:lstStyle/>
          <a:p>
            <a:r>
              <a:rPr lang="en-US" sz="2800" b="1" dirty="0"/>
              <a:t>      </a:t>
            </a:r>
            <a:r>
              <a:rPr lang="en-US" sz="2800" dirty="0">
                <a:latin typeface="Times New Roman" panose="02020603050405020304" pitchFamily="18" charset="0"/>
                <a:cs typeface="Times New Roman" panose="02020603050405020304" pitchFamily="18" charset="0"/>
              </a:rPr>
              <a:t>Department of Computer Science and Engineering</a:t>
            </a:r>
          </a:p>
          <a:p>
            <a:r>
              <a:rPr lang="en-US" sz="2800" dirty="0">
                <a:latin typeface="Times New Roman" panose="02020603050405020304" pitchFamily="18" charset="0"/>
                <a:cs typeface="Times New Roman" panose="02020603050405020304" pitchFamily="18" charset="0"/>
              </a:rPr>
              <a:t>2021-22</a:t>
            </a:r>
          </a:p>
          <a:p>
            <a:endParaRPr lang="en-US" sz="2800" b="1" dirty="0">
              <a:latin typeface="Times New Roman" panose="02020603050405020304" pitchFamily="18" charset="0"/>
              <a:cs typeface="Times New Roman" panose="02020603050405020304" pitchFamily="18" charset="0"/>
            </a:endParaRPr>
          </a:p>
          <a:p>
            <a:r>
              <a:rPr lang="en-US" sz="2800" b="1" dirty="0">
                <a:solidFill>
                  <a:schemeClr val="accent1">
                    <a:lumMod val="50000"/>
                  </a:schemeClr>
                </a:solidFill>
                <a:latin typeface="Times New Roman" panose="02020603050405020304" pitchFamily="18" charset="0"/>
                <a:cs typeface="Times New Roman" panose="02020603050405020304" pitchFamily="18" charset="0"/>
              </a:rPr>
              <a:t>Presentation on </a:t>
            </a:r>
          </a:p>
          <a:p>
            <a:r>
              <a:rPr lang="en-US" sz="2800" b="1" dirty="0">
                <a:latin typeface="Times New Roman" panose="02020603050405020304" pitchFamily="18" charset="0"/>
                <a:cs typeface="Times New Roman" panose="02020603050405020304" pitchFamily="18" charset="0"/>
              </a:rPr>
              <a:t>“WCE Spot Round Automation”</a:t>
            </a:r>
          </a:p>
          <a:p>
            <a:endParaRPr lang="en-US" sz="2800" b="1" dirty="0"/>
          </a:p>
          <a:p>
            <a:pPr algn="l"/>
            <a:endParaRPr lang="en-US" sz="2200" dirty="0">
              <a:solidFill>
                <a:schemeClr val="accent1">
                  <a:lumMod val="50000"/>
                </a:schemeClr>
              </a:solidFill>
              <a:latin typeface="Times New Roman" panose="02020603050405020304" pitchFamily="18" charset="0"/>
              <a:cs typeface="Times New Roman" panose="02020603050405020304" pitchFamily="18" charset="0"/>
            </a:endParaRPr>
          </a:p>
          <a:p>
            <a:pPr algn="l"/>
            <a:r>
              <a:rPr lang="en-US" sz="2200" dirty="0">
                <a:solidFill>
                  <a:schemeClr val="accent1">
                    <a:lumMod val="50000"/>
                  </a:schemeClr>
                </a:solidFill>
                <a:latin typeface="Times New Roman" panose="02020603050405020304" pitchFamily="18" charset="0"/>
                <a:cs typeface="Times New Roman" panose="02020603050405020304" pitchFamily="18" charset="0"/>
              </a:rPr>
              <a:t>Under the guidance of :				Team members:</a:t>
            </a:r>
          </a:p>
          <a:p>
            <a:pPr algn="l"/>
            <a:r>
              <a:rPr lang="en-US" sz="2000" dirty="0">
                <a:latin typeface="Times New Roman" panose="02020603050405020304" pitchFamily="18" charset="0"/>
                <a:cs typeface="Times New Roman" panose="02020603050405020304" pitchFamily="18" charset="0"/>
              </a:rPr>
              <a:t>Mrs. N.L. </a:t>
            </a:r>
            <a:r>
              <a:rPr lang="en-US" sz="2000" dirty="0" err="1">
                <a:latin typeface="Times New Roman" panose="02020603050405020304" pitchFamily="18" charset="0"/>
                <a:cs typeface="Times New Roman" panose="02020603050405020304" pitchFamily="18" charset="0"/>
              </a:rPr>
              <a:t>Mudegol</a:t>
            </a:r>
            <a:r>
              <a:rPr lang="en-US" sz="2000" dirty="0">
                <a:latin typeface="Times New Roman" panose="02020603050405020304" pitchFamily="18" charset="0"/>
                <a:cs typeface="Times New Roman" panose="02020603050405020304" pitchFamily="18" charset="0"/>
              </a:rPr>
              <a:t>					1. 2018BTECS00092- </a:t>
            </a:r>
            <a:r>
              <a:rPr lang="en-US" sz="2000" dirty="0" err="1">
                <a:latin typeface="Times New Roman" panose="02020603050405020304" pitchFamily="18" charset="0"/>
                <a:cs typeface="Times New Roman" panose="02020603050405020304" pitchFamily="18" charset="0"/>
              </a:rPr>
              <a:t>Shivprasad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Bele</a:t>
            </a:r>
            <a:r>
              <a:rPr lang="en-US" sz="2000" dirty="0">
                <a:latin typeface="Times New Roman" panose="02020603050405020304" pitchFamily="18" charset="0"/>
                <a:cs typeface="Times New Roman" panose="02020603050405020304" pitchFamily="18" charset="0"/>
              </a:rPr>
              <a:t>							2. 2016BTECS00100- </a:t>
            </a:r>
            <a:r>
              <a:rPr lang="en-US" sz="2000" dirty="0" err="1">
                <a:latin typeface="Times New Roman" panose="02020603050405020304" pitchFamily="18" charset="0"/>
                <a:cs typeface="Times New Roman" panose="02020603050405020304" pitchFamily="18" charset="0"/>
              </a:rPr>
              <a:t>Samyak</a:t>
            </a:r>
            <a:r>
              <a:rPr lang="en-US" sz="2000" dirty="0">
                <a:latin typeface="Times New Roman" panose="02020603050405020304" pitchFamily="18" charset="0"/>
                <a:cs typeface="Times New Roman" panose="02020603050405020304" pitchFamily="18" charset="0"/>
              </a:rPr>
              <a:t> Kabure							3. 2018BTECS00096- Shivaduth Jakore</a:t>
            </a:r>
          </a:p>
        </p:txBody>
      </p:sp>
      <p:pic>
        <p:nvPicPr>
          <p:cNvPr id="4" name="Picture 3">
            <a:extLst>
              <a:ext uri="{FF2B5EF4-FFF2-40B4-BE49-F238E27FC236}">
                <a16:creationId xmlns:a16="http://schemas.microsoft.com/office/drawing/2014/main" id="{D4B2D893-8EC7-4F79-83E7-06498357A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882" y="412945"/>
            <a:ext cx="2062886" cy="213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9452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6067-4763-48A8-88B6-5AA38BADB57A}"/>
              </a:ext>
            </a:extLst>
          </p:cNvPr>
          <p:cNvSpPr>
            <a:spLocks noGrp="1"/>
          </p:cNvSpPr>
          <p:nvPr>
            <p:ph type="title"/>
          </p:nvPr>
        </p:nvSpPr>
        <p:spPr/>
        <p:txBody>
          <a:bodyPr>
            <a:norm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Customer Details</a:t>
            </a:r>
          </a:p>
        </p:txBody>
      </p:sp>
      <p:sp>
        <p:nvSpPr>
          <p:cNvPr id="3" name="Content Placeholder 2">
            <a:extLst>
              <a:ext uri="{FF2B5EF4-FFF2-40B4-BE49-F238E27FC236}">
                <a16:creationId xmlns:a16="http://schemas.microsoft.com/office/drawing/2014/main" id="{42438358-C7EB-457D-823A-13E2B39EAA1D}"/>
              </a:ext>
            </a:extLst>
          </p:cNvPr>
          <p:cNvSpPr>
            <a:spLocks noGrp="1"/>
          </p:cNvSpPr>
          <p:nvPr>
            <p:ph idx="1"/>
          </p:nvPr>
        </p:nvSpPr>
        <p:spPr/>
        <p:txBody>
          <a:bodyPr/>
          <a:lstStyle/>
          <a:p>
            <a:r>
              <a:rPr lang="en-US" sz="1800" dirty="0">
                <a:solidFill>
                  <a:schemeClr val="accent1">
                    <a:lumMod val="50000"/>
                  </a:schemeClr>
                </a:solidFill>
              </a:rPr>
              <a:t>Walchand college of Engineering (Primary user)</a:t>
            </a:r>
          </a:p>
          <a:p>
            <a:endParaRPr lang="en-US" sz="1800" dirty="0">
              <a:solidFill>
                <a:schemeClr val="accent1">
                  <a:lumMod val="50000"/>
                </a:schemeClr>
              </a:solidFill>
            </a:endParaRPr>
          </a:p>
          <a:p>
            <a:r>
              <a:rPr lang="en-US" sz="1800" dirty="0">
                <a:solidFill>
                  <a:schemeClr val="accent1">
                    <a:lumMod val="50000"/>
                  </a:schemeClr>
                </a:solidFill>
              </a:rPr>
              <a:t>Any other Engineering college (End user)</a:t>
            </a:r>
          </a:p>
          <a:p>
            <a:endParaRPr lang="en-US" sz="1800" dirty="0">
              <a:solidFill>
                <a:schemeClr val="accent1">
                  <a:lumMod val="50000"/>
                </a:schemeClr>
              </a:solidFill>
            </a:endParaRPr>
          </a:p>
          <a:p>
            <a:r>
              <a:rPr lang="en-US" sz="1800" dirty="0">
                <a:solidFill>
                  <a:schemeClr val="accent1">
                    <a:lumMod val="50000"/>
                  </a:schemeClr>
                </a:solidFill>
              </a:rPr>
              <a:t>Universities (End user)</a:t>
            </a:r>
          </a:p>
          <a:p>
            <a:endParaRPr lang="en-US" sz="1800" dirty="0">
              <a:solidFill>
                <a:schemeClr val="accent1">
                  <a:lumMod val="50000"/>
                </a:schemeClr>
              </a:solidFill>
            </a:endParaRPr>
          </a:p>
          <a:p>
            <a:pPr marL="0" indent="0">
              <a:buNone/>
            </a:pPr>
            <a:endParaRPr lang="en-US" sz="1800" dirty="0">
              <a:solidFill>
                <a:schemeClr val="accent1">
                  <a:lumMod val="50000"/>
                </a:schemeClr>
              </a:solidFill>
            </a:endParaRPr>
          </a:p>
          <a:p>
            <a:endParaRPr lang="en-US" dirty="0"/>
          </a:p>
        </p:txBody>
      </p:sp>
    </p:spTree>
    <p:extLst>
      <p:ext uri="{BB962C8B-B14F-4D97-AF65-F5344CB8AC3E}">
        <p14:creationId xmlns:p14="http://schemas.microsoft.com/office/powerpoint/2010/main" val="2692632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434E-8C96-4DAC-8E54-977C82A85417}"/>
              </a:ext>
            </a:extLst>
          </p:cNvPr>
          <p:cNvSpPr>
            <a:spLocks noGrp="1"/>
          </p:cNvSpPr>
          <p:nvPr>
            <p:ph type="title"/>
          </p:nvPr>
        </p:nvSpPr>
        <p:spPr/>
        <p:txBody>
          <a:bodyPr>
            <a:norm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6DD3D5A-0AAE-4271-B096-68D9C4EB7191}"/>
              </a:ext>
            </a:extLst>
          </p:cNvPr>
          <p:cNvSpPr>
            <a:spLocks noGrp="1"/>
          </p:cNvSpPr>
          <p:nvPr>
            <p:ph idx="1"/>
          </p:nvPr>
        </p:nvSpPr>
        <p:spPr/>
        <p:txBody>
          <a:bodyPr>
            <a:normAutofit/>
          </a:bodyPr>
          <a:lstStyle/>
          <a:p>
            <a:pPr marL="342900" marR="476250" lvl="0" indent="-342900">
              <a:lnSpc>
                <a:spcPct val="146000"/>
              </a:lnSpc>
              <a:spcBef>
                <a:spcPts val="940"/>
              </a:spcBef>
              <a:spcAft>
                <a:spcPts val="0"/>
              </a:spcAft>
              <a:buSzPts val="1000"/>
              <a:buFont typeface="+mj-lt"/>
              <a:buAutoNum type="arabicPeriod"/>
              <a:tabLst>
                <a:tab pos="0" algn="l"/>
                <a:tab pos="615950" algn="l"/>
              </a:tabLst>
            </a:pP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US" sz="1800"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1800" spc="-3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h</a:t>
            </a:r>
            <a:r>
              <a:rPr lang="en-US" sz="1800"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 </a:t>
            </a:r>
            <a:r>
              <a:rPr lang="en-US" sz="1800" spc="-7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G</a:t>
            </a:r>
            <a:r>
              <a:rPr lang="en-US" sz="1800" spc="3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o</a:t>
            </a:r>
            <a:r>
              <a:rPr lang="en-US" sz="1800" spc="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os</a:t>
            </a:r>
            <a:r>
              <a:rPr lang="en-US" sz="1800" spc="1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a:t>
            </a:r>
            <a:r>
              <a:rPr lang="en-US" sz="1800" spc="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1800" spc="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ns</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5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9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US" sz="1800" spc="1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ank </a:t>
            </a:r>
            <a:r>
              <a:rPr lang="en-US" sz="1800" spc="-7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US" sz="1800" spc="1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1800" spc="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tt</a:t>
            </a:r>
            <a:r>
              <a:rPr lang="en-US" sz="1800" spc="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1800" spc="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a:t>
            </a:r>
            <a:r>
              <a:rPr lang="en-US" sz="1800" spc="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b</a:t>
            </a:r>
            <a:r>
              <a:rPr lang="en-US" sz="1800" spc="1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2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sz="1800" spc="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h</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5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and </a:t>
            </a:r>
            <a:r>
              <a:rPr lang="en-US" sz="1800" spc="-7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exan</a:t>
            </a:r>
            <a:r>
              <a:rPr lang="en-US" sz="1800" spc="-1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er </a:t>
            </a:r>
            <a:r>
              <a:rPr lang="en-US" sz="1800" spc="-8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a:t>
            </a:r>
            <a:r>
              <a:rPr lang="en-US" sz="1800" spc="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1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US" sz="1800" spc="-1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1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1800" spc="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1800" spc="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7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US" sz="1800" i="1"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he </a:t>
            </a:r>
            <a:r>
              <a:rPr lang="en-US" sz="1800" i="1" spc="-6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spc="-35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a:t>
            </a:r>
            <a:r>
              <a:rPr lang="en-US" sz="1800" i="1" spc="-16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AT</a:t>
            </a:r>
            <a:r>
              <a:rPr lang="en-US" sz="1800" i="1" spc="-13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1800" i="1"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X </a:t>
            </a:r>
            <a:r>
              <a:rPr lang="en-US" sz="1800" i="1" spc="-5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sz="1800" i="1"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o</a:t>
            </a:r>
            <a:r>
              <a:rPr lang="en-US" sz="1800" i="1" spc="1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US" sz="1800" i="1" spc="-6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1800" i="1" spc="1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800" i="1"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1800" i="1" spc="1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io</a:t>
            </a:r>
            <a:r>
              <a:rPr lang="en-US" sz="1800" i="1"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7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dd</a:t>
            </a:r>
            <a:r>
              <a:rPr lang="en-US" sz="1800"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1800" spc="1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son</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Wesley,</a:t>
            </a:r>
            <a:r>
              <a:rPr lang="en-US" sz="1800" spc="7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Reading,</a:t>
            </a:r>
            <a:r>
              <a:rPr lang="en-US" sz="1800" spc="8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Massachusetts,</a:t>
            </a:r>
            <a:r>
              <a:rPr lang="en-US" sz="1800" spc="8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1993.</a:t>
            </a:r>
          </a:p>
          <a:p>
            <a:pPr marL="0" marR="0">
              <a:spcBef>
                <a:spcPts val="35"/>
              </a:spcBef>
              <a:spcAft>
                <a:spcPts val="0"/>
              </a:spcAft>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spcBef>
                <a:spcPts val="815"/>
              </a:spcBef>
              <a:spcAft>
                <a:spcPts val="0"/>
              </a:spcAft>
              <a:buSzPts val="1000"/>
              <a:buFont typeface="+mj-lt"/>
              <a:buAutoNum type="arabicPeriod"/>
              <a:tabLst>
                <a:tab pos="0" algn="l"/>
                <a:tab pos="617855" algn="l"/>
              </a:tabLst>
            </a:pP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Knuth:</a:t>
            </a:r>
            <a:r>
              <a:rPr lang="en-US" sz="1800" spc="11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Computers</a:t>
            </a:r>
            <a:r>
              <a:rPr lang="en-US" sz="1800" spc="2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US" sz="1800"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Typesetting,</a:t>
            </a:r>
          </a:p>
          <a:p>
            <a:pPr marL="615950" marR="0">
              <a:spcBef>
                <a:spcPts val="770"/>
              </a:spcBef>
              <a:spcAft>
                <a:spcPts val="0"/>
              </a:spcAft>
            </a:pPr>
            <a:r>
              <a:rPr lang="en-US" sz="1800" u="none" strike="noStrike"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http://www-cs-faculty.stanford.edu/~uno/abcde.html</a:t>
            </a:r>
            <a:endParaRPr lang="en-US" sz="1800" u="none" strike="noStrike"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87350" marR="0" indent="0">
              <a:spcBef>
                <a:spcPts val="770"/>
              </a:spcBef>
              <a:spcAft>
                <a:spcPts val="0"/>
              </a:spcAft>
              <a:buNone/>
            </a:pP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b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1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749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3DDBB0-19CC-44EC-A126-0E1399C58DF8}"/>
              </a:ext>
            </a:extLst>
          </p:cNvPr>
          <p:cNvSpPr txBox="1"/>
          <p:nvPr/>
        </p:nvSpPr>
        <p:spPr>
          <a:xfrm>
            <a:off x="2370339" y="2967335"/>
            <a:ext cx="7235301" cy="923330"/>
          </a:xfrm>
          <a:prstGeom prst="rect">
            <a:avLst/>
          </a:prstGeom>
          <a:noFill/>
        </p:spPr>
        <p:txBody>
          <a:bodyPr wrap="square" rtlCol="0">
            <a:spAutoFit/>
          </a:bodyPr>
          <a:lstStyle/>
          <a:p>
            <a:pPr algn="ctr"/>
            <a:r>
              <a:rPr lang="en-US" sz="5400" dirty="0">
                <a:solidFill>
                  <a:schemeClr val="tx2"/>
                </a:solidFill>
              </a:rPr>
              <a:t>Thank You</a:t>
            </a:r>
            <a:endParaRPr lang="en-IN" sz="5400" dirty="0">
              <a:solidFill>
                <a:schemeClr val="tx2"/>
              </a:solidFill>
            </a:endParaRPr>
          </a:p>
        </p:txBody>
      </p:sp>
    </p:spTree>
    <p:extLst>
      <p:ext uri="{BB962C8B-B14F-4D97-AF65-F5344CB8AC3E}">
        <p14:creationId xmlns:p14="http://schemas.microsoft.com/office/powerpoint/2010/main" val="258455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DA373-2BE9-42A6-8E9C-77AE6DB7EBD4}"/>
              </a:ext>
            </a:extLst>
          </p:cNvPr>
          <p:cNvSpPr>
            <a:spLocks noGrp="1"/>
          </p:cNvSpPr>
          <p:nvPr>
            <p:ph type="title"/>
          </p:nvPr>
        </p:nvSpPr>
        <p:spPr/>
        <p:txBody>
          <a:bodyPr>
            <a:norm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F9C52F2F-FD7F-4289-8A80-F8C62444A143}"/>
              </a:ext>
            </a:extLst>
          </p:cNvPr>
          <p:cNvSpPr>
            <a:spLocks noGrp="1"/>
          </p:cNvSpPr>
          <p:nvPr>
            <p:ph idx="1"/>
          </p:nvPr>
        </p:nvSpPr>
        <p:spPr/>
        <p:txBody>
          <a:bodyPr>
            <a:normAutofit/>
          </a:bodyPr>
          <a:lstStyle/>
          <a:p>
            <a:pPr>
              <a:lnSpc>
                <a:spcPct val="115000"/>
              </a:lnSpc>
              <a:spcBef>
                <a:spcPct val="0"/>
              </a:spcBef>
              <a:spcAft>
                <a:spcPct val="0"/>
              </a:spcAft>
              <a:buClr>
                <a:srgbClr val="002060"/>
              </a:buClr>
              <a:buSzPct val="60000"/>
              <a:buFont typeface="Wingdings" panose="05000000000000000000" pitchFamily="2" charset="2"/>
              <a:buChar char="v"/>
              <a:defRPr/>
            </a:pPr>
            <a:r>
              <a:rPr lang="en-US" sz="2200" dirty="0">
                <a:solidFill>
                  <a:srgbClr val="002060"/>
                </a:solidFill>
                <a:latin typeface="Times New Roman" panose="02020603050405020304" pitchFamily="18" charset="0"/>
                <a:cs typeface="Times New Roman" panose="02020603050405020304" pitchFamily="18" charset="0"/>
                <a:sym typeface="IBM Plex Sans Condensed" charset="0"/>
              </a:rPr>
              <a:t>Abstract </a:t>
            </a:r>
          </a:p>
          <a:p>
            <a:pPr>
              <a:lnSpc>
                <a:spcPct val="115000"/>
              </a:lnSpc>
              <a:spcBef>
                <a:spcPct val="0"/>
              </a:spcBef>
              <a:spcAft>
                <a:spcPct val="0"/>
              </a:spcAft>
              <a:buClr>
                <a:srgbClr val="002060"/>
              </a:buClr>
              <a:buSzPct val="60000"/>
              <a:buFont typeface="Wingdings" panose="05000000000000000000" pitchFamily="2" charset="2"/>
              <a:buChar char="v"/>
              <a:defRPr/>
            </a:pPr>
            <a:r>
              <a:rPr lang="en-US" sz="2200" dirty="0">
                <a:solidFill>
                  <a:srgbClr val="002060"/>
                </a:solidFill>
                <a:latin typeface="Times New Roman" panose="02020603050405020304" pitchFamily="18" charset="0"/>
                <a:cs typeface="Times New Roman" panose="02020603050405020304" pitchFamily="18" charset="0"/>
                <a:sym typeface="IBM Plex Sans Condensed" charset="0"/>
              </a:rPr>
              <a:t>Problem statement </a:t>
            </a:r>
          </a:p>
          <a:p>
            <a:pPr>
              <a:lnSpc>
                <a:spcPct val="115000"/>
              </a:lnSpc>
              <a:spcBef>
                <a:spcPct val="0"/>
              </a:spcBef>
              <a:spcAft>
                <a:spcPct val="0"/>
              </a:spcAft>
              <a:buClr>
                <a:srgbClr val="002060"/>
              </a:buClr>
              <a:buSzPct val="60000"/>
              <a:buFont typeface="Wingdings" panose="05000000000000000000" pitchFamily="2" charset="2"/>
              <a:buChar char="v"/>
              <a:defRPr/>
            </a:pPr>
            <a:r>
              <a:rPr lang="en-US" sz="2200" dirty="0">
                <a:solidFill>
                  <a:srgbClr val="002060"/>
                </a:solidFill>
                <a:latin typeface="Times New Roman" panose="02020603050405020304" pitchFamily="18" charset="0"/>
                <a:cs typeface="Times New Roman" panose="02020603050405020304" pitchFamily="18" charset="0"/>
                <a:sym typeface="IBM Plex Sans Condensed" charset="0"/>
              </a:rPr>
              <a:t>Objectives </a:t>
            </a:r>
          </a:p>
          <a:p>
            <a:pPr>
              <a:lnSpc>
                <a:spcPct val="115000"/>
              </a:lnSpc>
              <a:spcBef>
                <a:spcPct val="0"/>
              </a:spcBef>
              <a:spcAft>
                <a:spcPct val="0"/>
              </a:spcAft>
              <a:buClr>
                <a:srgbClr val="002060"/>
              </a:buClr>
              <a:buSzPct val="60000"/>
              <a:buFont typeface="Wingdings" panose="05000000000000000000" pitchFamily="2" charset="2"/>
              <a:buChar char="v"/>
              <a:defRPr/>
            </a:pPr>
            <a:r>
              <a:rPr lang="en-US" sz="2200" dirty="0">
                <a:solidFill>
                  <a:srgbClr val="002060"/>
                </a:solidFill>
                <a:latin typeface="Times New Roman" panose="02020603050405020304" pitchFamily="18" charset="0"/>
                <a:cs typeface="Times New Roman" panose="02020603050405020304" pitchFamily="18" charset="0"/>
                <a:sym typeface="IBM Plex Sans Condensed" charset="0"/>
              </a:rPr>
              <a:t>Methodology </a:t>
            </a:r>
          </a:p>
          <a:p>
            <a:pPr>
              <a:lnSpc>
                <a:spcPct val="115000"/>
              </a:lnSpc>
              <a:spcBef>
                <a:spcPct val="0"/>
              </a:spcBef>
              <a:spcAft>
                <a:spcPct val="0"/>
              </a:spcAft>
              <a:buClr>
                <a:srgbClr val="002060"/>
              </a:buClr>
              <a:buSzPct val="60000"/>
              <a:buFont typeface="Wingdings" panose="05000000000000000000" pitchFamily="2" charset="2"/>
              <a:buChar char="v"/>
              <a:defRPr/>
            </a:pPr>
            <a:r>
              <a:rPr lang="en-US" sz="2200" dirty="0">
                <a:solidFill>
                  <a:srgbClr val="002060"/>
                </a:solidFill>
                <a:latin typeface="Times New Roman" panose="02020603050405020304" pitchFamily="18" charset="0"/>
                <a:cs typeface="Times New Roman" panose="02020603050405020304" pitchFamily="18" charset="0"/>
                <a:sym typeface="IBM Plex Sans Condensed" charset="0"/>
              </a:rPr>
              <a:t>UML/DFD </a:t>
            </a:r>
          </a:p>
          <a:p>
            <a:pPr>
              <a:lnSpc>
                <a:spcPct val="115000"/>
              </a:lnSpc>
              <a:spcBef>
                <a:spcPct val="0"/>
              </a:spcBef>
              <a:spcAft>
                <a:spcPct val="0"/>
              </a:spcAft>
              <a:buClr>
                <a:srgbClr val="002060"/>
              </a:buClr>
              <a:buSzPct val="60000"/>
              <a:buFont typeface="Wingdings" panose="05000000000000000000" pitchFamily="2" charset="2"/>
              <a:buChar char="v"/>
              <a:defRPr/>
            </a:pPr>
            <a:r>
              <a:rPr lang="en-US" sz="2200" dirty="0">
                <a:solidFill>
                  <a:srgbClr val="002060"/>
                </a:solidFill>
                <a:latin typeface="Times New Roman" panose="02020603050405020304" pitchFamily="18" charset="0"/>
                <a:cs typeface="Times New Roman" panose="02020603050405020304" pitchFamily="18" charset="0"/>
                <a:sym typeface="IBM Plex Sans Condensed" charset="0"/>
              </a:rPr>
              <a:t>Outcomes/Applications </a:t>
            </a:r>
          </a:p>
          <a:p>
            <a:pPr>
              <a:lnSpc>
                <a:spcPct val="115000"/>
              </a:lnSpc>
              <a:spcBef>
                <a:spcPct val="0"/>
              </a:spcBef>
              <a:spcAft>
                <a:spcPct val="0"/>
              </a:spcAft>
              <a:buClr>
                <a:srgbClr val="002060"/>
              </a:buClr>
              <a:buSzPct val="60000"/>
              <a:buFont typeface="Wingdings" panose="05000000000000000000" pitchFamily="2" charset="2"/>
              <a:buChar char="v"/>
              <a:defRPr/>
            </a:pPr>
            <a:r>
              <a:rPr lang="en-US" sz="2200" dirty="0">
                <a:solidFill>
                  <a:srgbClr val="002060"/>
                </a:solidFill>
                <a:latin typeface="Times New Roman" panose="02020603050405020304" pitchFamily="18" charset="0"/>
                <a:cs typeface="Times New Roman" panose="02020603050405020304" pitchFamily="18" charset="0"/>
                <a:sym typeface="IBM Plex Sans Condensed" charset="0"/>
              </a:rPr>
              <a:t>Technology stack</a:t>
            </a:r>
          </a:p>
          <a:p>
            <a:pPr>
              <a:lnSpc>
                <a:spcPct val="115000"/>
              </a:lnSpc>
              <a:spcBef>
                <a:spcPct val="0"/>
              </a:spcBef>
              <a:spcAft>
                <a:spcPct val="0"/>
              </a:spcAft>
              <a:buClr>
                <a:srgbClr val="002060"/>
              </a:buClr>
              <a:buSzPct val="60000"/>
              <a:buFont typeface="Wingdings" panose="05000000000000000000" pitchFamily="2" charset="2"/>
              <a:buChar char="v"/>
              <a:defRPr/>
            </a:pPr>
            <a:r>
              <a:rPr lang="en-US" sz="2200" dirty="0">
                <a:solidFill>
                  <a:srgbClr val="002060"/>
                </a:solidFill>
                <a:latin typeface="Times New Roman" panose="02020603050405020304" pitchFamily="18" charset="0"/>
                <a:cs typeface="Times New Roman" panose="02020603050405020304" pitchFamily="18" charset="0"/>
                <a:sym typeface="IBM Plex Sans Condensed" charset="0"/>
              </a:rPr>
              <a:t>Customer details</a:t>
            </a:r>
          </a:p>
          <a:p>
            <a:pPr>
              <a:lnSpc>
                <a:spcPct val="115000"/>
              </a:lnSpc>
              <a:spcBef>
                <a:spcPct val="0"/>
              </a:spcBef>
              <a:spcAft>
                <a:spcPct val="0"/>
              </a:spcAft>
              <a:buClr>
                <a:srgbClr val="002060"/>
              </a:buClr>
              <a:buSzPct val="60000"/>
              <a:buFont typeface="Wingdings" panose="05000000000000000000" pitchFamily="2" charset="2"/>
              <a:buChar char="v"/>
              <a:defRPr/>
            </a:pPr>
            <a:r>
              <a:rPr lang="en-US" sz="2200" dirty="0">
                <a:solidFill>
                  <a:srgbClr val="002060"/>
                </a:solidFill>
                <a:latin typeface="Times New Roman" panose="02020603050405020304" pitchFamily="18" charset="0"/>
                <a:cs typeface="Times New Roman" panose="02020603050405020304" pitchFamily="18" charset="0"/>
                <a:sym typeface="IBM Plex Sans Condensed" charset="0"/>
              </a:rPr>
              <a:t>References</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15382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261D-BD75-476A-B5C6-9F77F680F295}"/>
              </a:ext>
            </a:extLst>
          </p:cNvPr>
          <p:cNvSpPr>
            <a:spLocks noGrp="1"/>
          </p:cNvSpPr>
          <p:nvPr>
            <p:ph type="title"/>
          </p:nvPr>
        </p:nvSpPr>
        <p:spPr/>
        <p:txBody>
          <a:bodyPr>
            <a:norm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3C239D19-C727-4D45-9982-8F59F78EBC2A}"/>
              </a:ext>
            </a:extLst>
          </p:cNvPr>
          <p:cNvSpPr>
            <a:spLocks noGrp="1"/>
          </p:cNvSpPr>
          <p:nvPr>
            <p:ph idx="1"/>
          </p:nvPr>
        </p:nvSpPr>
        <p:spPr>
          <a:xfrm>
            <a:off x="838200" y="1825625"/>
            <a:ext cx="10515600" cy="4667250"/>
          </a:xfrm>
        </p:spPr>
        <p:txBody>
          <a:bodyPr>
            <a:normAutofit/>
          </a:bodyPr>
          <a:lstStyle/>
          <a:p>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In this system we conduct the procedure of spot round online where students wouldn’t be required present at the institution and the manual error which happens all the time because of ample student data would also decrease.</a:t>
            </a:r>
          </a:p>
          <a:p>
            <a:r>
              <a:rPr lang="en-US" sz="18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W</a:t>
            </a: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hen the Directorate of Technical Education (DTE) completes its procedure of rounds there are still vacant seats available which the institution are asked to conduct a spot round at the institute. </a:t>
            </a:r>
          </a:p>
          <a:p>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In our system we provide registration form where student data is gathered </a:t>
            </a:r>
            <a:endParaRPr lang="en-US" sz="18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After successful registration student can check the status of their registration form </a:t>
            </a:r>
          </a:p>
          <a:p>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Once registration is completed student can pay registration fee online through our system.</a:t>
            </a:r>
            <a:endParaRPr lang="en-US" sz="1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817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94F34-0222-40C7-9941-ACD5C9251553}"/>
              </a:ext>
            </a:extLst>
          </p:cNvPr>
          <p:cNvSpPr>
            <a:spLocks noGrp="1"/>
          </p:cNvSpPr>
          <p:nvPr>
            <p:ph type="title"/>
          </p:nvPr>
        </p:nvSpPr>
        <p:spPr/>
        <p:txBody>
          <a:bodyPr>
            <a:norm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7FA026C4-074C-4D92-900A-FC53BC715E49}"/>
              </a:ext>
            </a:extLst>
          </p:cNvPr>
          <p:cNvSpPr>
            <a:spLocks noGrp="1"/>
          </p:cNvSpPr>
          <p:nvPr>
            <p:ph idx="1"/>
          </p:nvPr>
        </p:nvSpPr>
        <p:spPr/>
        <p:txBody>
          <a:bodyPr>
            <a:normAutofit/>
          </a:bodyPr>
          <a:lstStyle/>
          <a:p>
            <a:pPr>
              <a:lnSpc>
                <a:spcPct val="100000"/>
              </a:lnSpc>
              <a:spcBef>
                <a:spcPts val="541"/>
              </a:spcBef>
            </a:pPr>
            <a:r>
              <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rPr>
              <a:t>To digitize the spot round  admission process.</a:t>
            </a:r>
          </a:p>
          <a:p>
            <a:pPr marL="0" indent="0">
              <a:lnSpc>
                <a:spcPct val="100000"/>
              </a:lnSpc>
              <a:spcBef>
                <a:spcPts val="541"/>
              </a:spcBef>
              <a:buNone/>
            </a:pPr>
            <a:br>
              <a:rPr lang="en-US" sz="1800" dirty="0">
                <a:solidFill>
                  <a:schemeClr val="accent1">
                    <a:lumMod val="50000"/>
                  </a:schemeClr>
                </a:solidFill>
                <a:latin typeface="Times New Roman" panose="02020603050405020304" pitchFamily="18" charset="0"/>
                <a:cs typeface="Times New Roman" panose="02020603050405020304" pitchFamily="18" charset="0"/>
              </a:rPr>
            </a:br>
            <a:r>
              <a:rPr lang="en-US" sz="1800" dirty="0">
                <a:solidFill>
                  <a:schemeClr val="accent1">
                    <a:lumMod val="50000"/>
                  </a:schemeClr>
                </a:solidFill>
                <a:latin typeface="Times New Roman" panose="02020603050405020304" pitchFamily="18" charset="0"/>
                <a:cs typeface="Times New Roman" panose="02020603050405020304" pitchFamily="18" charset="0"/>
              </a:rPr>
              <a:t>  </a:t>
            </a:r>
            <a:r>
              <a:rPr lang="en-US" sz="1800" b="1" spc="-1" dirty="0">
                <a:solidFill>
                  <a:schemeClr val="accent1">
                    <a:lumMod val="50000"/>
                  </a:schemeClr>
                </a:solidFill>
                <a:latin typeface="Times New Roman" panose="02020603050405020304" pitchFamily="18" charset="0"/>
                <a:cs typeface="Times New Roman" panose="02020603050405020304" pitchFamily="18" charset="0"/>
              </a:rPr>
              <a:t>Flaws</a:t>
            </a:r>
            <a:r>
              <a:rPr lang="en-US" sz="1800" b="1" strike="noStrike" spc="-1" dirty="0">
                <a:solidFill>
                  <a:schemeClr val="accent1">
                    <a:lumMod val="50000"/>
                  </a:schemeClr>
                </a:solidFill>
                <a:latin typeface="Times New Roman" panose="02020603050405020304" pitchFamily="18" charset="0"/>
                <a:cs typeface="Times New Roman" panose="02020603050405020304" pitchFamily="18" charset="0"/>
              </a:rPr>
              <a:t> in current system</a:t>
            </a:r>
            <a:br>
              <a:rPr lang="en-US" sz="1800" dirty="0">
                <a:solidFill>
                  <a:schemeClr val="accent1">
                    <a:lumMod val="50000"/>
                  </a:schemeClr>
                </a:solidFill>
                <a:latin typeface="Times New Roman" panose="02020603050405020304" pitchFamily="18" charset="0"/>
                <a:cs typeface="Times New Roman" panose="02020603050405020304" pitchFamily="18" charset="0"/>
              </a:rPr>
            </a:br>
            <a:endPar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endParaRPr>
          </a:p>
          <a:p>
            <a:pPr>
              <a:lnSpc>
                <a:spcPct val="100000"/>
              </a:lnSpc>
              <a:spcBef>
                <a:spcPts val="541"/>
              </a:spcBef>
            </a:pPr>
            <a:r>
              <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rPr>
              <a:t>Currently the process of spot round is a manual one</a:t>
            </a:r>
            <a:br>
              <a:rPr lang="en-US" sz="1800" dirty="0">
                <a:solidFill>
                  <a:schemeClr val="accent1">
                    <a:lumMod val="50000"/>
                  </a:schemeClr>
                </a:solidFill>
                <a:latin typeface="Times New Roman" panose="02020603050405020304" pitchFamily="18" charset="0"/>
                <a:cs typeface="Times New Roman" panose="02020603050405020304" pitchFamily="18" charset="0"/>
              </a:rPr>
            </a:br>
            <a:endPar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endParaRPr>
          </a:p>
          <a:p>
            <a:pPr>
              <a:lnSpc>
                <a:spcPct val="100000"/>
              </a:lnSpc>
              <a:spcBef>
                <a:spcPts val="541"/>
              </a:spcBef>
            </a:pPr>
            <a:r>
              <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rPr>
              <a:t>Many times, it leads to delay </a:t>
            </a:r>
            <a:r>
              <a:rPr lang="en-US" sz="1800" spc="-1" dirty="0">
                <a:solidFill>
                  <a:schemeClr val="accent1">
                    <a:lumMod val="50000"/>
                  </a:schemeClr>
                </a:solidFill>
                <a:latin typeface="Times New Roman" panose="02020603050405020304" pitchFamily="18" charset="0"/>
                <a:cs typeface="Times New Roman" panose="02020603050405020304" pitchFamily="18" charset="0"/>
              </a:rPr>
              <a:t>in </a:t>
            </a:r>
            <a:r>
              <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rPr>
              <a:t>the procedure which leads to late admission</a:t>
            </a:r>
            <a:br>
              <a:rPr lang="en-US" sz="1800" dirty="0">
                <a:solidFill>
                  <a:schemeClr val="accent1">
                    <a:lumMod val="50000"/>
                  </a:schemeClr>
                </a:solidFill>
                <a:latin typeface="Times New Roman" panose="02020603050405020304" pitchFamily="18" charset="0"/>
                <a:cs typeface="Times New Roman" panose="02020603050405020304" pitchFamily="18" charset="0"/>
              </a:rPr>
            </a:br>
            <a:endPar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endParaRPr>
          </a:p>
          <a:p>
            <a:pPr>
              <a:lnSpc>
                <a:spcPct val="100000"/>
              </a:lnSpc>
              <a:spcBef>
                <a:spcPts val="541"/>
              </a:spcBef>
            </a:pPr>
            <a:r>
              <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rPr>
              <a:t>It may result in missing of an important deadline for the students</a:t>
            </a:r>
          </a:p>
          <a:p>
            <a:pPr>
              <a:lnSpc>
                <a:spcPct val="100000"/>
              </a:lnSpc>
              <a:spcBef>
                <a:spcPts val="541"/>
              </a:spcBef>
            </a:pPr>
            <a:endPar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endParaRPr>
          </a:p>
          <a:p>
            <a:pPr marL="0" indent="0">
              <a:lnSpc>
                <a:spcPct val="100000"/>
              </a:lnSpc>
              <a:spcBef>
                <a:spcPts val="541"/>
              </a:spcBef>
              <a:buNone/>
            </a:pPr>
            <a:endPar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15943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FBF4-D3FC-45DD-A0BD-391B8C1F82B4}"/>
              </a:ext>
            </a:extLst>
          </p:cNvPr>
          <p:cNvSpPr>
            <a:spLocks noGrp="1"/>
          </p:cNvSpPr>
          <p:nvPr>
            <p:ph type="title"/>
          </p:nvPr>
        </p:nvSpPr>
        <p:spPr/>
        <p:txBody>
          <a:bodyPr>
            <a:norm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AF6316C4-FEDE-421B-8575-278C425F9FCA}"/>
              </a:ext>
            </a:extLst>
          </p:cNvPr>
          <p:cNvSpPr>
            <a:spLocks noGrp="1"/>
          </p:cNvSpPr>
          <p:nvPr>
            <p:ph idx="1"/>
          </p:nvPr>
        </p:nvSpPr>
        <p:spPr/>
        <p:txBody>
          <a:bodyPr>
            <a:normAutofit/>
          </a:bodyPr>
          <a:lstStyle/>
          <a:p>
            <a:pPr marL="457200" indent="-456840">
              <a:lnSpc>
                <a:spcPct val="100000"/>
              </a:lnSpc>
              <a:buClr>
                <a:srgbClr val="D16349"/>
              </a:buClr>
              <a:buSzPct val="85000"/>
              <a:buFont typeface="Arial"/>
              <a:buChar char="•"/>
            </a:pPr>
            <a:r>
              <a:rPr lang="en-IN" sz="1800" strike="noStrike" spc="-1" dirty="0">
                <a:solidFill>
                  <a:schemeClr val="accent1">
                    <a:lumMod val="50000"/>
                  </a:schemeClr>
                </a:solidFill>
                <a:latin typeface="Times New Roman" panose="02020603050405020304" pitchFamily="18" charset="0"/>
                <a:cs typeface="Times New Roman" panose="02020603050405020304" pitchFamily="18" charset="0"/>
              </a:rPr>
              <a:t>To study the traditional system and gather the requirements for the automated system</a:t>
            </a:r>
          </a:p>
          <a:p>
            <a:pPr marL="457200" indent="-456840">
              <a:lnSpc>
                <a:spcPct val="100000"/>
              </a:lnSpc>
              <a:buClr>
                <a:srgbClr val="D16349"/>
              </a:buClr>
              <a:buSzPct val="85000"/>
              <a:buFont typeface="Arial"/>
              <a:buChar char="•"/>
            </a:pPr>
            <a:r>
              <a:rPr lang="en-IN" sz="1800" strike="noStrike" spc="-1" dirty="0">
                <a:solidFill>
                  <a:schemeClr val="accent1">
                    <a:lumMod val="50000"/>
                  </a:schemeClr>
                </a:solidFill>
                <a:latin typeface="Times New Roman" panose="02020603050405020304" pitchFamily="18" charset="0"/>
                <a:cs typeface="Times New Roman" panose="02020603050405020304" pitchFamily="18" charset="0"/>
              </a:rPr>
              <a:t>To design and implement WCE Spot Round Automation</a:t>
            </a:r>
            <a:endParaRPr lang="en-IN" sz="1800" spc="-1"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6840">
              <a:lnSpc>
                <a:spcPct val="100000"/>
              </a:lnSpc>
              <a:buClr>
                <a:srgbClr val="D16349"/>
              </a:buClr>
              <a:buSzPct val="85000"/>
              <a:buFont typeface="Arial"/>
              <a:buChar char="•"/>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To create a REST </a:t>
            </a:r>
            <a:r>
              <a:rPr lang="en-US" sz="180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api</a:t>
            </a: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925195" marR="0">
              <a:spcBef>
                <a:spcPts val="950"/>
              </a:spcBef>
              <a:spcAft>
                <a:spcPts val="0"/>
              </a:spcAft>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for establishing the communication  between endpoints</a:t>
            </a:r>
          </a:p>
          <a:p>
            <a:pPr marL="925195" marR="0">
              <a:spcBef>
                <a:spcPts val="950"/>
              </a:spcBef>
              <a:spcAft>
                <a:spcPts val="0"/>
              </a:spcAft>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to record the requests for analysis</a:t>
            </a:r>
          </a:p>
          <a:p>
            <a:pPr marL="925195" marR="0">
              <a:spcBef>
                <a:spcPts val="950"/>
              </a:spcBef>
              <a:spcAft>
                <a:spcPts val="0"/>
              </a:spcAft>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to handle user requests </a:t>
            </a:r>
          </a:p>
          <a:p>
            <a:pPr marL="925195" marR="0">
              <a:spcBef>
                <a:spcPts val="950"/>
              </a:spcBef>
              <a:spcAft>
                <a:spcPts val="0"/>
              </a:spcAft>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To fetch registered student data and allot seat accordingly</a:t>
            </a:r>
          </a:p>
          <a:p>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To create payment gateway.</a:t>
            </a:r>
            <a:endParaRPr lang="en-US" sz="1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57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A599-1B7F-4EC6-A8E6-82CCA83EEB30}"/>
              </a:ext>
            </a:extLst>
          </p:cNvPr>
          <p:cNvSpPr>
            <a:spLocks noGrp="1"/>
          </p:cNvSpPr>
          <p:nvPr>
            <p:ph type="title"/>
          </p:nvPr>
        </p:nvSpPr>
        <p:spPr/>
        <p:txBody>
          <a:bodyPr>
            <a:norm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METHODOLOGY</a:t>
            </a:r>
          </a:p>
        </p:txBody>
      </p:sp>
      <p:pic>
        <p:nvPicPr>
          <p:cNvPr id="6" name="Image3">
            <a:extLst>
              <a:ext uri="{FF2B5EF4-FFF2-40B4-BE49-F238E27FC236}">
                <a16:creationId xmlns:a16="http://schemas.microsoft.com/office/drawing/2014/main" id="{ED5D85EF-FB30-5EA9-5DC4-FC49F188B796}"/>
              </a:ext>
            </a:extLst>
          </p:cNvPr>
          <p:cNvPicPr>
            <a:picLocks noGrp="1" noChangeAspect="1"/>
          </p:cNvPicPr>
          <p:nvPr>
            <p:ph idx="1"/>
          </p:nvPr>
        </p:nvPicPr>
        <p:blipFill>
          <a:blip r:embed="rId2"/>
          <a:srcRect l="6313" r="17475"/>
          <a:stretch>
            <a:fillRect/>
          </a:stretch>
        </p:blipFill>
        <p:spPr bwMode="auto">
          <a:xfrm>
            <a:off x="3451883" y="1202033"/>
            <a:ext cx="7901917" cy="5655967"/>
          </a:xfrm>
          <a:prstGeom prst="rect">
            <a:avLst/>
          </a:prstGeom>
        </p:spPr>
      </p:pic>
    </p:spTree>
    <p:extLst>
      <p:ext uri="{BB962C8B-B14F-4D97-AF65-F5344CB8AC3E}">
        <p14:creationId xmlns:p14="http://schemas.microsoft.com/office/powerpoint/2010/main" val="2764493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3E7FED-206F-E184-F1EF-F62CA5633B40}"/>
              </a:ext>
            </a:extLst>
          </p:cNvPr>
          <p:cNvSpPr>
            <a:spLocks noGrp="1"/>
          </p:cNvSpPr>
          <p:nvPr>
            <p:ph type="title"/>
          </p:nvPr>
        </p:nvSpPr>
        <p:spPr>
          <a:xfrm>
            <a:off x="838200" y="365125"/>
            <a:ext cx="10515600" cy="1306443"/>
          </a:xfrm>
        </p:spPr>
        <p:txBody>
          <a:bodyPr>
            <a:normAutofit/>
          </a:bodyPr>
          <a:lstStyle/>
          <a:p>
            <a:r>
              <a:rPr lang="en-US" sz="4000" b="1">
                <a:latin typeface="Times New Roman" panose="02020603050405020304" pitchFamily="18" charset="0"/>
                <a:cs typeface="Times New Roman" panose="02020603050405020304" pitchFamily="18" charset="0"/>
              </a:rPr>
              <a:t>UML/DFD</a:t>
            </a:r>
            <a:endParaRPr lang="en-US" sz="4000"/>
          </a:p>
        </p:txBody>
      </p:sp>
      <p:pic>
        <p:nvPicPr>
          <p:cNvPr id="4" name="Image2">
            <a:extLst>
              <a:ext uri="{FF2B5EF4-FFF2-40B4-BE49-F238E27FC236}">
                <a16:creationId xmlns:a16="http://schemas.microsoft.com/office/drawing/2014/main" id="{528A1859-E374-5E8B-AF51-1C797959E4BE}"/>
              </a:ext>
            </a:extLst>
          </p:cNvPr>
          <p:cNvPicPr>
            <a:picLocks noChangeAspect="1"/>
          </p:cNvPicPr>
          <p:nvPr/>
        </p:nvPicPr>
        <p:blipFill rotWithShape="1">
          <a:blip r:embed="rId2"/>
          <a:srcRect l="1808" r="5087" b="1"/>
          <a:stretch/>
        </p:blipFill>
        <p:spPr bwMode="auto">
          <a:xfrm>
            <a:off x="3323541" y="365126"/>
            <a:ext cx="8749639" cy="6236238"/>
          </a:xfrm>
          <a:prstGeom prst="rect">
            <a:avLst/>
          </a:prstGeom>
        </p:spPr>
      </p:pic>
    </p:spTree>
    <p:extLst>
      <p:ext uri="{BB962C8B-B14F-4D97-AF65-F5344CB8AC3E}">
        <p14:creationId xmlns:p14="http://schemas.microsoft.com/office/powerpoint/2010/main" val="468240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89827-878E-4FFA-B14C-2290134D72C4}"/>
              </a:ext>
            </a:extLst>
          </p:cNvPr>
          <p:cNvSpPr>
            <a:spLocks noGrp="1"/>
          </p:cNvSpPr>
          <p:nvPr>
            <p:ph type="title"/>
          </p:nvPr>
        </p:nvSpPr>
        <p:spPr/>
        <p:txBody>
          <a:bodyPr>
            <a:norm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Outcomes</a:t>
            </a:r>
          </a:p>
        </p:txBody>
      </p:sp>
      <p:sp>
        <p:nvSpPr>
          <p:cNvPr id="3" name="Content Placeholder 2">
            <a:extLst>
              <a:ext uri="{FF2B5EF4-FFF2-40B4-BE49-F238E27FC236}">
                <a16:creationId xmlns:a16="http://schemas.microsoft.com/office/drawing/2014/main" id="{A1FFFF3D-2B25-4C00-81FA-F0D9F70AF973}"/>
              </a:ext>
            </a:extLst>
          </p:cNvPr>
          <p:cNvSpPr>
            <a:spLocks noGrp="1"/>
          </p:cNvSpPr>
          <p:nvPr>
            <p:ph idx="1"/>
          </p:nvPr>
        </p:nvSpPr>
        <p:spPr/>
        <p:txBody>
          <a:bodyPr>
            <a:normAutofit/>
          </a:bodyPr>
          <a:lstStyle/>
          <a:p>
            <a:r>
              <a:rPr lang="en-US" sz="1800" dirty="0">
                <a:solidFill>
                  <a:schemeClr val="accent1">
                    <a:lumMod val="50000"/>
                  </a:schemeClr>
                </a:solidFill>
                <a:latin typeface="Times New Roman" panose="02020603050405020304" pitchFamily="18" charset="0"/>
                <a:cs typeface="Times New Roman" panose="02020603050405020304" pitchFamily="18" charset="0"/>
              </a:rPr>
              <a:t>Digitalized the current manual spot round admission process</a:t>
            </a:r>
          </a:p>
          <a:p>
            <a:endParaRPr lang="en-US" sz="1800" dirty="0">
              <a:solidFill>
                <a:schemeClr val="accent1">
                  <a:lumMod val="50000"/>
                </a:schemeClr>
              </a:solidFill>
              <a:latin typeface="Times New Roman" panose="02020603050405020304" pitchFamily="18" charset="0"/>
              <a:cs typeface="Times New Roman" panose="02020603050405020304" pitchFamily="18" charset="0"/>
            </a:endParaRPr>
          </a:p>
          <a:p>
            <a:r>
              <a:rPr lang="en-US" sz="1800" dirty="0">
                <a:solidFill>
                  <a:schemeClr val="accent1">
                    <a:lumMod val="50000"/>
                  </a:schemeClr>
                </a:solidFill>
                <a:latin typeface="Times New Roman" panose="02020603050405020304" pitchFamily="18" charset="0"/>
                <a:cs typeface="Times New Roman" panose="02020603050405020304" pitchFamily="18" charset="0"/>
              </a:rPr>
              <a:t>Significant reduction in man-hours as well as in time required for the process </a:t>
            </a:r>
          </a:p>
          <a:p>
            <a:endParaRPr lang="en-US" sz="1800" dirty="0">
              <a:solidFill>
                <a:schemeClr val="accent1">
                  <a:lumMod val="50000"/>
                </a:schemeClr>
              </a:solidFill>
              <a:latin typeface="Times New Roman" panose="02020603050405020304" pitchFamily="18" charset="0"/>
              <a:cs typeface="Times New Roman" panose="02020603050405020304" pitchFamily="18" charset="0"/>
            </a:endParaRPr>
          </a:p>
          <a:p>
            <a:r>
              <a:rPr lang="en-US" sz="1800" dirty="0">
                <a:solidFill>
                  <a:schemeClr val="accent1">
                    <a:lumMod val="50000"/>
                  </a:schemeClr>
                </a:solidFill>
                <a:latin typeface="Times New Roman" panose="02020603050405020304" pitchFamily="18" charset="0"/>
                <a:cs typeface="Times New Roman" panose="02020603050405020304" pitchFamily="18" charset="0"/>
              </a:rPr>
              <a:t>Created a REST API for establishing communication between endpoints and to record the requests for future analysis</a:t>
            </a:r>
          </a:p>
          <a:p>
            <a:endParaRPr lang="en-US" sz="1800" dirty="0">
              <a:solidFill>
                <a:schemeClr val="accent1">
                  <a:lumMod val="50000"/>
                </a:schemeClr>
              </a:solidFill>
              <a:latin typeface="Times New Roman" panose="02020603050405020304" pitchFamily="18" charset="0"/>
              <a:cs typeface="Times New Roman" panose="02020603050405020304" pitchFamily="18" charset="0"/>
            </a:endParaRPr>
          </a:p>
          <a:p>
            <a:r>
              <a:rPr lang="en-US" sz="1800" dirty="0">
                <a:solidFill>
                  <a:schemeClr val="accent1">
                    <a:lumMod val="50000"/>
                  </a:schemeClr>
                </a:solidFill>
                <a:latin typeface="Times New Roman" panose="02020603050405020304" pitchFamily="18" charset="0"/>
                <a:cs typeface="Times New Roman" panose="02020603050405020304" pitchFamily="18" charset="0"/>
              </a:rPr>
              <a:t>Successfully designed and implemented Web application for admission process</a:t>
            </a:r>
          </a:p>
        </p:txBody>
      </p:sp>
    </p:spTree>
    <p:extLst>
      <p:ext uri="{BB962C8B-B14F-4D97-AF65-F5344CB8AC3E}">
        <p14:creationId xmlns:p14="http://schemas.microsoft.com/office/powerpoint/2010/main" val="3685573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16D1-88D7-4356-ADEC-526B28BA63CD}"/>
              </a:ext>
            </a:extLst>
          </p:cNvPr>
          <p:cNvSpPr>
            <a:spLocks noGrp="1"/>
          </p:cNvSpPr>
          <p:nvPr>
            <p:ph type="title"/>
          </p:nvPr>
        </p:nvSpPr>
        <p:spPr/>
        <p:txBody>
          <a:bodyPr>
            <a:norm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Technology Stack</a:t>
            </a:r>
          </a:p>
        </p:txBody>
      </p:sp>
      <p:sp>
        <p:nvSpPr>
          <p:cNvPr id="3" name="Content Placeholder 2">
            <a:extLst>
              <a:ext uri="{FF2B5EF4-FFF2-40B4-BE49-F238E27FC236}">
                <a16:creationId xmlns:a16="http://schemas.microsoft.com/office/drawing/2014/main" id="{A879EC43-2F55-412E-B388-9909F6B79559}"/>
              </a:ext>
            </a:extLst>
          </p:cNvPr>
          <p:cNvSpPr>
            <a:spLocks noGrp="1"/>
          </p:cNvSpPr>
          <p:nvPr>
            <p:ph idx="1"/>
          </p:nvPr>
        </p:nvSpPr>
        <p:spPr/>
        <p:txBody>
          <a:bodyPr>
            <a:normAutofit/>
          </a:bodyPr>
          <a:lstStyle/>
          <a:p>
            <a:pPr marL="343260" indent="-342900">
              <a:lnSpc>
                <a:spcPct val="100000"/>
              </a:lnSpc>
              <a:spcBef>
                <a:spcPts val="541"/>
              </a:spcBef>
              <a:buClr>
                <a:srgbClr val="D16349"/>
              </a:buClr>
              <a:buSzPct val="85000"/>
            </a:pPr>
            <a:r>
              <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rPr>
              <a:t>Node JS : For </a:t>
            </a:r>
            <a:r>
              <a:rPr lang="en-US" sz="1800" spc="-1" dirty="0">
                <a:solidFill>
                  <a:schemeClr val="accent1">
                    <a:lumMod val="50000"/>
                  </a:schemeClr>
                </a:solidFill>
                <a:latin typeface="Times New Roman" panose="02020603050405020304" pitchFamily="18" charset="0"/>
                <a:cs typeface="Times New Roman" panose="02020603050405020304" pitchFamily="18" charset="0"/>
              </a:rPr>
              <a:t>backend</a:t>
            </a:r>
          </a:p>
          <a:p>
            <a:pPr marL="343260" indent="-342900">
              <a:lnSpc>
                <a:spcPct val="100000"/>
              </a:lnSpc>
              <a:spcBef>
                <a:spcPts val="541"/>
              </a:spcBef>
              <a:buClr>
                <a:srgbClr val="D16349"/>
              </a:buClr>
              <a:buSzPct val="85000"/>
            </a:pPr>
            <a:endPar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endParaRPr>
          </a:p>
          <a:p>
            <a:pPr marL="343260" indent="-342900">
              <a:lnSpc>
                <a:spcPct val="100000"/>
              </a:lnSpc>
              <a:spcBef>
                <a:spcPts val="541"/>
              </a:spcBef>
              <a:buClr>
                <a:srgbClr val="D16349"/>
              </a:buClr>
              <a:buSzPct val="85000"/>
            </a:pPr>
            <a:r>
              <a:rPr lang="en-US" sz="1800" spc="-1" dirty="0">
                <a:solidFill>
                  <a:schemeClr val="accent1">
                    <a:lumMod val="50000"/>
                  </a:schemeClr>
                </a:solidFill>
                <a:latin typeface="Times New Roman" panose="02020603050405020304" pitchFamily="18" charset="0"/>
                <a:cs typeface="Times New Roman" panose="02020603050405020304" pitchFamily="18" charset="0"/>
              </a:rPr>
              <a:t>React JS</a:t>
            </a:r>
            <a:r>
              <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rPr>
              <a:t>: For front end </a:t>
            </a:r>
          </a:p>
          <a:p>
            <a:pPr marL="286110" indent="-285750">
              <a:lnSpc>
                <a:spcPct val="100000"/>
              </a:lnSpc>
              <a:spcBef>
                <a:spcPts val="541"/>
              </a:spcBef>
              <a:buClr>
                <a:srgbClr val="D16349"/>
              </a:buClr>
              <a:buSzPct val="85000"/>
            </a:pPr>
            <a:endPar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endParaRPr>
          </a:p>
          <a:p>
            <a:pPr marL="343260" indent="-342900">
              <a:lnSpc>
                <a:spcPct val="100000"/>
              </a:lnSpc>
              <a:spcBef>
                <a:spcPts val="541"/>
              </a:spcBef>
              <a:buClr>
                <a:srgbClr val="D16349"/>
              </a:buClr>
              <a:buSzPct val="85000"/>
            </a:pPr>
            <a:r>
              <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rPr>
              <a:t> </a:t>
            </a:r>
            <a:r>
              <a:rPr lang="en-US" sz="1800" b="0" strike="noStrike" spc="-1" dirty="0" err="1">
                <a:solidFill>
                  <a:schemeClr val="accent1">
                    <a:lumMod val="50000"/>
                  </a:schemeClr>
                </a:solidFill>
                <a:latin typeface="Times New Roman" panose="02020603050405020304" pitchFamily="18" charset="0"/>
                <a:cs typeface="Times New Roman" panose="02020603050405020304" pitchFamily="18" charset="0"/>
              </a:rPr>
              <a:t>Razorpay</a:t>
            </a:r>
            <a:r>
              <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rPr>
              <a:t> : for payment gateway</a:t>
            </a:r>
          </a:p>
          <a:p>
            <a:pPr marL="343260" indent="-342900">
              <a:lnSpc>
                <a:spcPct val="100000"/>
              </a:lnSpc>
              <a:spcBef>
                <a:spcPts val="541"/>
              </a:spcBef>
              <a:buClr>
                <a:srgbClr val="D16349"/>
              </a:buClr>
              <a:buSzPct val="85000"/>
            </a:pPr>
            <a:endParaRPr lang="en-US" sz="1800" spc="-1" dirty="0">
              <a:solidFill>
                <a:schemeClr val="accent1">
                  <a:lumMod val="50000"/>
                </a:schemeClr>
              </a:solidFill>
              <a:latin typeface="Times New Roman" panose="02020603050405020304" pitchFamily="18" charset="0"/>
              <a:cs typeface="Times New Roman" panose="02020603050405020304" pitchFamily="18" charset="0"/>
            </a:endParaRPr>
          </a:p>
          <a:p>
            <a:pPr marL="343260" indent="-342900">
              <a:lnSpc>
                <a:spcPct val="100000"/>
              </a:lnSpc>
              <a:spcBef>
                <a:spcPts val="541"/>
              </a:spcBef>
              <a:buClr>
                <a:srgbClr val="D16349"/>
              </a:buClr>
              <a:buSzPct val="85000"/>
            </a:pPr>
            <a:r>
              <a:rPr lang="en-US" sz="1800" spc="-1" dirty="0">
                <a:solidFill>
                  <a:schemeClr val="accent1">
                    <a:lumMod val="50000"/>
                  </a:schemeClr>
                </a:solidFill>
                <a:latin typeface="Times New Roman" panose="02020603050405020304" pitchFamily="18" charset="0"/>
                <a:cs typeface="Times New Roman" panose="02020603050405020304" pitchFamily="18" charset="0"/>
              </a:rPr>
              <a:t>MongoDB : for User Data</a:t>
            </a:r>
          </a:p>
          <a:p>
            <a:pPr marL="343260" indent="-342900">
              <a:lnSpc>
                <a:spcPct val="100000"/>
              </a:lnSpc>
              <a:spcBef>
                <a:spcPts val="541"/>
              </a:spcBef>
              <a:buClr>
                <a:srgbClr val="D16349"/>
              </a:buClr>
              <a:buSzPct val="85000"/>
            </a:pPr>
            <a:endPar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endParaRPr>
          </a:p>
          <a:p>
            <a:pPr marL="343260" indent="-342900">
              <a:lnSpc>
                <a:spcPct val="100000"/>
              </a:lnSpc>
              <a:spcBef>
                <a:spcPts val="541"/>
              </a:spcBef>
              <a:buClr>
                <a:srgbClr val="D16349"/>
              </a:buClr>
              <a:buSzPct val="85000"/>
            </a:pPr>
            <a:r>
              <a:rPr lang="en-US" sz="1800" spc="-1" dirty="0">
                <a:solidFill>
                  <a:schemeClr val="accent1">
                    <a:lumMod val="50000"/>
                  </a:schemeClr>
                </a:solidFill>
                <a:latin typeface="Times New Roman" panose="02020603050405020304" pitchFamily="18" charset="0"/>
                <a:cs typeface="Times New Roman" panose="02020603050405020304" pitchFamily="18" charset="0"/>
              </a:rPr>
              <a:t>Express Js: For creating API</a:t>
            </a:r>
            <a:endPar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084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484</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Walchand College of Engineering, Sangli (Government Aided Autonomous Institution) Vishrambag, Sangli, 416415 </vt:lpstr>
      <vt:lpstr>Agenda</vt:lpstr>
      <vt:lpstr>Abstract</vt:lpstr>
      <vt:lpstr>Problem Statement</vt:lpstr>
      <vt:lpstr>Objectives</vt:lpstr>
      <vt:lpstr>METHODOLOGY</vt:lpstr>
      <vt:lpstr>UML/DFD</vt:lpstr>
      <vt:lpstr>Outcomes</vt:lpstr>
      <vt:lpstr>Technology Stack</vt:lpstr>
      <vt:lpstr>Customer Details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Walchand College of Engineering, Sangli (Government Aided Autonomous Institution) Vishrambag, Sangli, 416415 </dc:title>
  <dc:creator>Aishwarya Kabure</dc:creator>
  <cp:lastModifiedBy>Aishwarya Kabure</cp:lastModifiedBy>
  <cp:revision>9</cp:revision>
  <dcterms:created xsi:type="dcterms:W3CDTF">2022-05-06T09:06:06Z</dcterms:created>
  <dcterms:modified xsi:type="dcterms:W3CDTF">2022-05-06T10:10:20Z</dcterms:modified>
</cp:coreProperties>
</file>