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Source Sans Pro" panose="020B0604020202020204" charset="0"/>
      <p:regular r:id="rId16"/>
      <p:bold r:id="rId17"/>
      <p:italic r:id="rId18"/>
      <p:boldItalic r:id="rId19"/>
    </p:embeddedFont>
    <p:embeddedFont>
      <p:font typeface="Libre Baskerville" panose="020B0604020202020204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3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03975" y="413867"/>
            <a:ext cx="4300800" cy="14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sz="3000" b="1" i="0" u="none" strike="noStrike" cap="none">
                <a:solidFill>
                  <a:srgbClr val="39B4E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9B4E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9B4E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9B4E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9B4E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9B4E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9B4E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9B4E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9B4E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03975" y="1943067"/>
            <a:ext cx="43008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9B4E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9B4E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9B4E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9B4E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9B4E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9B4E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9B4E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9B4E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9B4E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303975" y="3754533"/>
            <a:ext cx="4300800" cy="26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-2380" y="-925"/>
            <a:ext cx="9146400" cy="685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0" y="2647950"/>
            <a:ext cx="3571800" cy="420990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-2460030">
            <a:off x="819438" y="1726705"/>
            <a:ext cx="5650959" cy="120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-2459994">
            <a:off x="1216152" y="2468233"/>
            <a:ext cx="6510707" cy="32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 rot="-2459877">
            <a:off x="201205" y="5870469"/>
            <a:ext cx="2176266" cy="20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800" cy="502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22960" y="1097280"/>
            <a:ext cx="3200400" cy="3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700016" y="1097280"/>
            <a:ext cx="3200400" cy="3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 rot="-2459877">
            <a:off x="201205" y="5870469"/>
            <a:ext cx="2176266" cy="20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800" cy="502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822960" y="1097280"/>
            <a:ext cx="3200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819150" y="1701848"/>
            <a:ext cx="3200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4700016" y="1097280"/>
            <a:ext cx="3200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4"/>
          </p:nvPr>
        </p:nvSpPr>
        <p:spPr>
          <a:xfrm>
            <a:off x="4700016" y="1701848"/>
            <a:ext cx="3200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-2459877">
            <a:off x="201205" y="5870469"/>
            <a:ext cx="2176266" cy="20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800" cy="502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 rot="-2459877">
            <a:off x="201205" y="5870469"/>
            <a:ext cx="2176266" cy="20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800" cy="502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2647950"/>
            <a:ext cx="3571800" cy="42099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Shape 108"/>
          <p:cNvSpPr/>
          <p:nvPr/>
        </p:nvSpPr>
        <p:spPr>
          <a:xfrm rot="5400000">
            <a:off x="433428" y="-433348"/>
            <a:ext cx="6858000" cy="772470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 rot="-2459987">
            <a:off x="784876" y="1576173"/>
            <a:ext cx="5212054" cy="1089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749552" y="2618912"/>
            <a:ext cx="38079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 rot="-2459938">
            <a:off x="1297978" y="2253445"/>
            <a:ext cx="5794721" cy="62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-2459877">
            <a:off x="201205" y="5870469"/>
            <a:ext cx="2176266" cy="20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800" cy="502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2028825" y="0"/>
            <a:ext cx="7115100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2647950"/>
            <a:ext cx="3571800" cy="42099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0" y="5048250"/>
            <a:ext cx="3571800" cy="1809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6848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 rot="-2460015">
            <a:off x="671196" y="1717492"/>
            <a:ext cx="5486369" cy="86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 rot="-2459968">
            <a:off x="1143547" y="2180539"/>
            <a:ext cx="6096468" cy="74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 rot="-2459877">
            <a:off x="201205" y="5870469"/>
            <a:ext cx="2176266" cy="20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800" cy="502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 rot="5400000">
            <a:off x="2793450" y="-869922"/>
            <a:ext cx="3579900" cy="75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 rot="-2459877">
            <a:off x="201205" y="5870469"/>
            <a:ext cx="2176266" cy="20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800" cy="502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 rot="5400000">
            <a:off x="5318850" y="1585189"/>
            <a:ext cx="4678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1127850" y="-396011"/>
            <a:ext cx="4678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 rot="-2459877">
            <a:off x="201205" y="5870469"/>
            <a:ext cx="2176266" cy="20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800" cy="502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 rot="-2459877">
            <a:off x="201205" y="5870469"/>
            <a:ext cx="2176266" cy="20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800" cy="502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4"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356325" y="6431067"/>
            <a:ext cx="2942400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/>
          <p:nvPr/>
        </p:nvCxnSpPr>
        <p:spPr>
          <a:xfrm>
            <a:off x="4614775" y="498063"/>
            <a:ext cx="4206600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/>
          <p:nvPr/>
        </p:nvSpPr>
        <p:spPr>
          <a:xfrm>
            <a:off x="4428475" y="422463"/>
            <a:ext cx="110100" cy="151200"/>
          </a:xfrm>
          <a:prstGeom prst="rect">
            <a:avLst/>
          </a:prstGeom>
          <a:solidFill>
            <a:srgbClr val="39B4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356325" y="422467"/>
            <a:ext cx="2942400" cy="151200"/>
          </a:xfrm>
          <a:prstGeom prst="rect">
            <a:avLst/>
          </a:prstGeom>
          <a:solidFill>
            <a:srgbClr val="39B4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05450" y="701267"/>
            <a:ext cx="3142800" cy="21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610700" y="701267"/>
            <a:ext cx="4206600" cy="53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8">
  <p:cSld name="AUTOLAYOUT_10"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-29" y="0"/>
            <a:ext cx="9144000" cy="2322000"/>
          </a:xfrm>
          <a:prstGeom prst="rect">
            <a:avLst/>
          </a:prstGeom>
          <a:solidFill>
            <a:srgbClr val="39B4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 rot="-5400000">
            <a:off x="7116575" y="290000"/>
            <a:ext cx="2317500" cy="1737300"/>
          </a:xfrm>
          <a:prstGeom prst="rtTriangle">
            <a:avLst/>
          </a:prstGeom>
          <a:solidFill>
            <a:srgbClr val="FFFFFF">
              <a:alpha val="435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24475" y="197633"/>
            <a:ext cx="5244900" cy="18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24475" y="2560600"/>
            <a:ext cx="8494800" cy="3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oto Sans Symbols"/>
              <a:buChar char="▪"/>
              <a:defRPr sz="1400" b="0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oto Sans Symbols"/>
              <a:buChar char="▪"/>
              <a:defRPr sz="1400" b="0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oto Sans Symbols"/>
              <a:buChar char="▪"/>
              <a:defRPr sz="1400" b="0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oto Sans Symbols"/>
              <a:buChar char="▪"/>
              <a:defRPr sz="1400" b="0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6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3341300" y="419833"/>
            <a:ext cx="5486400" cy="601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3341300" y="419833"/>
            <a:ext cx="5486400" cy="1512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48300" y="570933"/>
            <a:ext cx="2351400" cy="58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539325" y="791867"/>
            <a:ext cx="5090400" cy="53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2960" y="1100628"/>
            <a:ext cx="7521000" cy="3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 rot="-2459877">
            <a:off x="201205" y="5870469"/>
            <a:ext cx="2176266" cy="20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800" cy="502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11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0" y="6220767"/>
            <a:ext cx="9144000" cy="63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Shape 57"/>
          <p:cNvCxnSpPr/>
          <p:nvPr/>
        </p:nvCxnSpPr>
        <p:spPr>
          <a:xfrm>
            <a:off x="1128750" y="2660033"/>
            <a:ext cx="68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28750" y="525600"/>
            <a:ext cx="6886500" cy="1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None/>
              <a:defRPr sz="3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28750" y="2967283"/>
            <a:ext cx="6886500" cy="2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AUTOLAYOUT_9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188400" y="251200"/>
            <a:ext cx="8767200" cy="635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82600" y="376800"/>
            <a:ext cx="8578800" cy="610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Shape 65"/>
          <p:cNvCxnSpPr/>
          <p:nvPr/>
        </p:nvCxnSpPr>
        <p:spPr>
          <a:xfrm>
            <a:off x="282600" y="6143033"/>
            <a:ext cx="423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Shape 66"/>
          <p:cNvCxnSpPr/>
          <p:nvPr/>
        </p:nvCxnSpPr>
        <p:spPr>
          <a:xfrm>
            <a:off x="8438400" y="714967"/>
            <a:ext cx="423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05600" y="1887200"/>
            <a:ext cx="3394200" cy="29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252525" y="1115000"/>
            <a:ext cx="4185900" cy="45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2647950"/>
            <a:ext cx="3571800" cy="42099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-2380" y="-925"/>
            <a:ext cx="9146400" cy="685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 rot="-2460060">
            <a:off x="817133" y="1730346"/>
            <a:ext cx="5648616" cy="120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 rot="-2460010">
            <a:off x="1212264" y="2470911"/>
            <a:ext cx="6511130" cy="32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 rot="-2459877">
            <a:off x="201205" y="5870469"/>
            <a:ext cx="2176266" cy="20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800" cy="502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2382" y="5050633"/>
            <a:ext cx="3574200" cy="180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" y="119999"/>
                </a:moveTo>
                <a:lnTo>
                  <a:pt x="0" y="0"/>
                </a:lnTo>
                <a:lnTo>
                  <a:pt x="68674" y="0"/>
                </a:lnTo>
                <a:lnTo>
                  <a:pt x="119999" y="119999"/>
                </a:lnTo>
                <a:lnTo>
                  <a:pt x="79" y="11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7"/>
          <p:cNvSpPr/>
          <p:nvPr/>
        </p:nvSpPr>
        <p:spPr>
          <a:xfrm>
            <a:off x="-2380" y="5051292"/>
            <a:ext cx="9146400" cy="180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26779" y="0"/>
                </a:lnTo>
                <a:lnTo>
                  <a:pt x="120000" y="61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22960" y="1100628"/>
            <a:ext cx="7521000" cy="3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 rot="-2459877">
            <a:off x="201205" y="5870469"/>
            <a:ext cx="2176266" cy="20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800" cy="502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  <a:defRPr sz="165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03975" y="413867"/>
            <a:ext cx="4300800" cy="14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IN" sz="3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LEAP MOTION</a:t>
            </a:r>
            <a:endParaRPr sz="34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1"/>
          </p:nvPr>
        </p:nvSpPr>
        <p:spPr>
          <a:xfrm>
            <a:off x="303975" y="1943080"/>
            <a:ext cx="4300800" cy="12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GESTURE CONTROL BY COMBINING THE POWER OF ARDUINO AND PYTHON</a:t>
            </a:r>
            <a:endParaRPr sz="18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303975" y="3754524"/>
            <a:ext cx="4300800" cy="29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IN" sz="2000" b="1" i="0" u="sng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By</a:t>
            </a:r>
            <a:r>
              <a:rPr lang="en-IN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-IN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0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Mrinal Sen </a:t>
            </a:r>
            <a:endParaRPr sz="20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Pranjalesh Ghansiyal</a:t>
            </a:r>
            <a:endParaRPr sz="20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Samyak Jain</a:t>
            </a:r>
            <a:endParaRPr sz="20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Bunty Agarwal</a:t>
            </a:r>
            <a:endParaRPr sz="20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0F48A-EC63-41E9-9DA2-DE19AE881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689317"/>
            <a:ext cx="3671669" cy="57114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IN"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OBJECTIVE</a:t>
            </a:r>
            <a:endParaRPr sz="2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022850" y="155600"/>
            <a:ext cx="4919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 aim is to provide gesture based control.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Ease of use.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Arduino and a couple of Ultrasonic sensors to control applications by movement of our hands.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Mapping of gestures to specific actions by the help of Python Programming language. 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66850"/>
            <a:ext cx="3377675" cy="371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05450" y="701273"/>
            <a:ext cx="3142800" cy="5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ource Sans Pro"/>
              <a:buNone/>
            </a:pPr>
            <a:r>
              <a:rPr lang="en-IN" sz="2400" b="1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Concept Behind The Project</a:t>
            </a:r>
            <a:endParaRPr sz="2400" b="1" i="0" u="none" strike="noStrike" cap="non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610700" y="701276"/>
            <a:ext cx="4206600" cy="59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ultrasonic sensors measure the distance between the hands and the sensors.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information is used to perform selective actions based on the input received 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sensors are placed on top of the screen on either side 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32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distance is read by Arduino and Python collects this information which is converted into key action using </a:t>
            </a:r>
            <a:r>
              <a:rPr lang="en-IN" sz="20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PyAutoGUI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library.	</a:t>
            </a:r>
            <a:endParaRPr sz="2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450" y="1772825"/>
            <a:ext cx="3343475" cy="44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24475" y="197633"/>
            <a:ext cx="5244900" cy="18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IN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HARDWARE/SOFTWARE REQUIREMENTS</a:t>
            </a:r>
            <a:endParaRPr sz="2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24475" y="2560600"/>
            <a:ext cx="8494800" cy="3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Windows </a:t>
            </a:r>
            <a:r>
              <a:rPr lang="en-IN" dirty="0"/>
              <a:t>7</a:t>
            </a:r>
            <a:r>
              <a:rPr lang="en-IN" sz="1800" b="1" i="0" u="none" strike="noStrike" cap="none" dirty="0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or above</a:t>
            </a:r>
            <a:endParaRPr sz="1800" b="1" i="0" u="none" strike="noStrike" cap="none" dirty="0">
              <a:solidFill>
                <a:srgbClr val="6161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Arduino  UNO toolkit</a:t>
            </a:r>
            <a:endParaRPr sz="1800" b="1" i="0" u="none" strike="noStrike" cap="none" dirty="0">
              <a:solidFill>
                <a:srgbClr val="6161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Two ultrasonic sensors</a:t>
            </a:r>
            <a:endParaRPr sz="1800" b="1" i="0" u="none" strike="noStrike" cap="none" dirty="0">
              <a:solidFill>
                <a:srgbClr val="6161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Arduino IDE and Python (</a:t>
            </a:r>
            <a:r>
              <a:rPr lang="en-IN" sz="1800" b="1" i="0" u="none" strike="noStrike" cap="none" dirty="0" err="1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pyautogui</a:t>
            </a:r>
            <a:r>
              <a:rPr lang="en-IN" sz="1800" b="1" i="0" u="none" strike="noStrike" cap="none" dirty="0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library)</a:t>
            </a:r>
            <a:endParaRPr sz="1800" b="1" i="0" u="none" strike="noStrike" cap="none" dirty="0">
              <a:solidFill>
                <a:srgbClr val="6161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Core </a:t>
            </a:r>
            <a:r>
              <a:rPr lang="en-IN" dirty="0"/>
              <a:t>2 duo</a:t>
            </a:r>
            <a:r>
              <a:rPr lang="en-IN" sz="1800" b="1" i="0" u="none" strike="noStrike" cap="none" dirty="0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processor</a:t>
            </a:r>
            <a:endParaRPr sz="1800" b="1" i="0" u="none" strike="noStrike" cap="none" dirty="0">
              <a:solidFill>
                <a:srgbClr val="6161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</a:pPr>
            <a:r>
              <a:rPr lang="en-IN" dirty="0"/>
              <a:t>2</a:t>
            </a:r>
            <a:r>
              <a:rPr lang="en-IN" sz="1800" b="1" i="0" u="none" strike="noStrike" cap="none" dirty="0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GB Ram</a:t>
            </a:r>
            <a:endParaRPr sz="1800" b="1" i="0" u="none" strike="noStrike" cap="none" dirty="0">
              <a:solidFill>
                <a:srgbClr val="6161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Male to Female Jumper Cable</a:t>
            </a:r>
            <a:endParaRPr sz="1800" b="1" i="0" u="none" strike="noStrike" cap="none" dirty="0">
              <a:solidFill>
                <a:srgbClr val="6161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2413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6161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5550" y="2560600"/>
            <a:ext cx="2817036" cy="171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3725" y="2560590"/>
            <a:ext cx="2454948" cy="1831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61925" y="4532375"/>
            <a:ext cx="2255800" cy="18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92450" y="570925"/>
            <a:ext cx="3271500" cy="58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</a:pPr>
            <a:r>
              <a:rPr lang="en-IN"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 OF THE PROJECT</a:t>
            </a:r>
            <a:endParaRPr sz="2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539325" y="791867"/>
            <a:ext cx="5090400" cy="53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lang="en-IN" sz="20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Trigger and Echo Pins of the first Ultrasonic Sensor (that is placed on the left of the screen) are connected to Pins 11 and 10 of the Arduino.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lang="en-IN" sz="20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the second Ultrasonic Sensor, the Trigger and Echo Pins are connected to Pins 6 and 5 of the Arduino.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lang="en-IN" sz="20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Both the ultrasonic sensors are placed on top of the laptop screen, one on the left side and other on the right . 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lang="en-IN" sz="20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Arduino is placed to the back of the screen and the wires from Arduino are connected to the Trigger and Echo pins of the individual sensors.</a:t>
            </a:r>
            <a:endParaRPr sz="2000" b="1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822950" y="186600"/>
            <a:ext cx="7521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IN" sz="30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FEATURES</a:t>
            </a:r>
            <a:endParaRPr sz="30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822950" y="901875"/>
            <a:ext cx="7521000" cy="4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2000" i="0" u="none" strike="noStrike" cap="none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main features of this project are as follows:-</a:t>
            </a:r>
            <a:endParaRPr sz="2000" i="0" u="none" strike="noStrike" cap="none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ibre Baskerville"/>
              <a:buChar char="●"/>
            </a:pPr>
            <a:r>
              <a:rPr lang="en-IN" sz="2000" i="0" u="none" strike="noStrike" cap="none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Quick Switch between two tasks</a:t>
            </a:r>
            <a:endParaRPr sz="2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ibre Baskerville"/>
              <a:buChar char="●"/>
            </a:pPr>
            <a:r>
              <a:rPr lang="en-IN" sz="2000" i="0" u="none" strike="noStrike" cap="none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Scroll Down &amp; Scroll Up in a web page</a:t>
            </a:r>
            <a:endParaRPr sz="2000" i="0" u="none" strike="noStrike" cap="none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ibre Baskerville"/>
              <a:buChar char="●"/>
            </a:pPr>
            <a:r>
              <a:rPr lang="en-IN" sz="2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Switch to next tab in web browser</a:t>
            </a:r>
            <a:endParaRPr sz="2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ibre Baskerville"/>
              <a:buChar char="●"/>
            </a:pPr>
            <a:r>
              <a:rPr lang="en-IN" sz="2000" i="0" u="none" strike="noStrike" cap="none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Fast Forward/Rewind</a:t>
            </a:r>
            <a:r>
              <a:rPr lang="en-IN" sz="2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video in VLC media player</a:t>
            </a:r>
            <a:endParaRPr sz="2000" i="0" u="none" strike="noStrike" cap="none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ibre Baskerville"/>
              <a:buChar char="●"/>
            </a:pPr>
            <a:r>
              <a:rPr lang="en-IN" sz="2000" i="0" u="none" strike="noStrike" cap="none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Play/Pause a video in VLC media player</a:t>
            </a:r>
            <a:endParaRPr sz="2000" i="0" u="none" strike="noStrike" cap="none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ibre Baskerville"/>
              <a:buChar char="●"/>
            </a:pPr>
            <a:r>
              <a:rPr lang="en-IN" sz="2000" i="0" u="none" strike="noStrike" cap="none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Increase &amp; Decrease the volume</a:t>
            </a:r>
            <a:endParaRPr sz="2000" i="0" u="none" strike="noStrike" cap="none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128750" y="525600"/>
            <a:ext cx="6886500" cy="133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None/>
            </a:pPr>
            <a:r>
              <a:rPr lang="en-IN" sz="36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LIMITATIONS </a:t>
            </a:r>
            <a:endParaRPr sz="3600" b="1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128750" y="2532185"/>
            <a:ext cx="6886500" cy="336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Libre Baskerville"/>
              <a:buChar char="★"/>
            </a:pPr>
            <a:r>
              <a:rPr lang="en-IN" sz="1800" dirty="0">
                <a:latin typeface="Libre Baskerville"/>
                <a:ea typeface="Libre Baskerville"/>
                <a:cs typeface="Libre Baskerville"/>
                <a:sym typeface="Libre Baskerville"/>
              </a:rPr>
              <a:t>T</a:t>
            </a:r>
            <a:r>
              <a:rPr lang="en-IN" sz="1800" i="0" u="none" strike="noStrike" cap="none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 Ultrasonic Sensors do not guarantee 100% accuracy , special care has to be taken regarding the distance from the sensors at which the gestures can be read properly. </a:t>
            </a:r>
            <a:endParaRPr sz="1800" i="0" u="none" strike="noStrike" cap="none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Char char="★"/>
            </a:pPr>
            <a:r>
              <a:rPr lang="en-IN" sz="1800" i="0" u="none" strike="noStrike" cap="none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Correct placement and movement of the hands can help in achieving greater accuracy in the output.</a:t>
            </a:r>
            <a:endParaRPr sz="1800" i="0" u="none" strike="noStrike" cap="none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705600" y="1887200"/>
            <a:ext cx="3394200" cy="29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Contributions Of This Project</a:t>
            </a:r>
            <a:endParaRPr sz="2400" b="1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252525" y="1115000"/>
            <a:ext cx="4185900" cy="45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Libre Baskerville"/>
              <a:buChar char="❏"/>
            </a:pPr>
            <a:r>
              <a:rPr lang="en-IN" sz="1800"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lang="en-IN" sz="1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ew hand gestures  will perform certain tasks in the computer without using mouse or keyboard.</a:t>
            </a:r>
            <a:endParaRPr sz="1800" b="1" i="0" u="none" strike="noStrike" cap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❏"/>
            </a:pPr>
            <a:r>
              <a:rPr lang="en-IN" sz="1800"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r>
              <a:rPr lang="en-IN" sz="1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inimum efforts to accomplish certain tasks. 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❏"/>
            </a:pPr>
            <a:r>
              <a:rPr lang="en-IN" sz="1800"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r>
              <a:rPr lang="en-IN" sz="1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ost of the hardware is negligible as compared to other high end desktop. </a:t>
            </a:r>
            <a:endParaRPr sz="1800" b="1" i="0" u="none" strike="noStrike" cap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800" b="1" i="0" u="none" strike="noStrike" cap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 sz="28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822960" y="1100628"/>
            <a:ext cx="7521000" cy="3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Libre Baskerville"/>
              <a:buChar char="➢"/>
            </a:pPr>
            <a:r>
              <a:rPr lang="en-IN" sz="1800"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lang="en-IN"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mplement</a:t>
            </a:r>
            <a:r>
              <a:rPr lang="en-IN" sz="1800">
                <a:latin typeface="Libre Baskerville"/>
                <a:ea typeface="Libre Baskerville"/>
                <a:cs typeface="Libre Baskerville"/>
                <a:sym typeface="Libre Baskerville"/>
              </a:rPr>
              <a:t>ation of</a:t>
            </a:r>
            <a:r>
              <a:rPr lang="en-IN"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Arduino based Hand Gesture Control of </a:t>
            </a:r>
            <a:r>
              <a:rPr lang="en-IN" sz="1800"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r>
              <a:rPr lang="en-IN"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Computer, where few hand gestures made in front of the computer will perform certain tasks without using mouse or keyboard thereby simplifying gesture based controls.</a:t>
            </a:r>
            <a:endParaRPr sz="1800" b="1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Char char="➢"/>
            </a:pPr>
            <a:r>
              <a:rPr lang="en-IN"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type of hand gesture control of computers can be used for VR (Virtual Reality), AR (Augmented Reality), 3D Design, Reading Sign Language, etc.</a:t>
            </a:r>
            <a:endParaRPr sz="1800" b="1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491</Words>
  <Application>Microsoft Office PowerPoint</Application>
  <PresentationFormat>On-screen Show (4:3)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</vt:lpstr>
      <vt:lpstr>Source Sans Pro</vt:lpstr>
      <vt:lpstr>Libre Baskerville</vt:lpstr>
      <vt:lpstr>Arial</vt:lpstr>
      <vt:lpstr>Noto Sans Symbols</vt:lpstr>
      <vt:lpstr>Angles</vt:lpstr>
      <vt:lpstr>LEAP MOTION</vt:lpstr>
      <vt:lpstr>OBJECTIVE</vt:lpstr>
      <vt:lpstr>Concept Behind The Project</vt:lpstr>
      <vt:lpstr>HARDWARE/SOFTWARE REQUIREMENTS</vt:lpstr>
      <vt:lpstr>DESIGN OF THE PROJECT</vt:lpstr>
      <vt:lpstr>FEATURES</vt:lpstr>
      <vt:lpstr>LIMITATIONS </vt:lpstr>
      <vt:lpstr>Contributions Of This Project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 MOTION</dc:title>
  <dc:creator>samyak jain</dc:creator>
  <cp:lastModifiedBy>samyak jain</cp:lastModifiedBy>
  <cp:revision>5</cp:revision>
  <dcterms:modified xsi:type="dcterms:W3CDTF">2018-04-13T15:37:15Z</dcterms:modified>
</cp:coreProperties>
</file>