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8"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9525" cap="flat">
              <a:solidFill>
                <a:srgbClr val="4A7EBB"/>
              </a:solidFill>
              <a:prstDash val="solid"/>
              <a:round/>
            </a:ln>
          </a:left>
          <a:right>
            <a:ln w="9525" cap="flat">
              <a:solidFill>
                <a:srgbClr val="4A7EBB"/>
              </a:solidFill>
              <a:prstDash val="solid"/>
              <a:round/>
            </a:ln>
          </a:right>
          <a:top>
            <a:ln w="9525" cap="flat">
              <a:solidFill>
                <a:srgbClr val="4A7EBB"/>
              </a:solidFill>
              <a:prstDash val="solid"/>
              <a:round/>
            </a:ln>
          </a:top>
          <a:bottom>
            <a:ln w="9525" cap="flat">
              <a:solidFill>
                <a:srgbClr val="4A7EBB"/>
              </a:solidFill>
              <a:prstDash val="solid"/>
              <a:round/>
            </a:ln>
          </a:bottom>
          <a:insideH>
            <a:ln w="9525" cap="flat">
              <a:solidFill>
                <a:srgbClr val="4A7EBB"/>
              </a:solidFill>
              <a:prstDash val="solid"/>
              <a:round/>
            </a:ln>
          </a:insideH>
          <a:insideV>
            <a:ln w="9525" cap="flat">
              <a:solidFill>
                <a:srgbClr val="4A7EBB"/>
              </a:solidFill>
              <a:prstDash val="solid"/>
              <a:round/>
            </a:ln>
          </a:insideV>
        </a:tcBdr>
        <a:fill>
          <a:solidFill>
            <a:schemeClr val="accent1">
              <a:alpha val="40000"/>
            </a:schemeClr>
          </a:solidFill>
        </a:fill>
      </a:tcStyle>
    </a:wholeTbl>
    <a:band2H>
      <a:tcTxStyle/>
      <a:tcStyle>
        <a:tcBdr/>
        <a:fill>
          <a:solidFill>
            <a:srgbClr val="FFFFFF"/>
          </a:solidFill>
        </a:fill>
      </a:tcStyle>
    </a:band2H>
    <a:firstCol>
      <a:tcTxStyle b="on" i="off">
        <a:fontRef idx="major">
          <a:srgbClr val="000000"/>
        </a:fontRef>
        <a:srgbClr val="000000"/>
      </a:tcTxStyle>
      <a:tcStyle>
        <a:tcBdr>
          <a:left>
            <a:ln w="9525" cap="flat">
              <a:solidFill>
                <a:srgbClr val="4A7EBB"/>
              </a:solidFill>
              <a:prstDash val="solid"/>
              <a:round/>
            </a:ln>
          </a:left>
          <a:right>
            <a:ln w="25400" cap="flat">
              <a:solidFill>
                <a:schemeClr val="accent1"/>
              </a:solidFill>
              <a:prstDash val="solid"/>
              <a:round/>
            </a:ln>
          </a:right>
          <a:top>
            <a:ln w="9525" cap="flat">
              <a:solidFill>
                <a:srgbClr val="4A7EBB"/>
              </a:solidFill>
              <a:prstDash val="solid"/>
              <a:round/>
            </a:ln>
          </a:top>
          <a:bottom>
            <a:ln w="9525" cap="flat">
              <a:solidFill>
                <a:srgbClr val="4A7EBB"/>
              </a:solidFill>
              <a:prstDash val="solid"/>
              <a:round/>
            </a:ln>
          </a:bottom>
          <a:insideH>
            <a:ln w="9525" cap="flat">
              <a:solidFill>
                <a:srgbClr val="4A7EBB"/>
              </a:solidFill>
              <a:prstDash val="solid"/>
              <a:round/>
            </a:ln>
          </a:insideH>
          <a:insideV>
            <a:ln w="9525" cap="flat">
              <a:solidFill>
                <a:srgbClr val="4A7EBB"/>
              </a:solidFill>
              <a:prstDash val="solid"/>
              <a:round/>
            </a:ln>
          </a:insideV>
        </a:tcBdr>
        <a:fill>
          <a:solidFill>
            <a:schemeClr val="accent1">
              <a:alpha val="40000"/>
            </a:schemeClr>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25400" cap="flat">
              <a:solidFill>
                <a:schemeClr val="accent1"/>
              </a:solidFill>
              <a:prstDash val="solid"/>
              <a:round/>
            </a:ln>
          </a:top>
          <a:bottom>
            <a:ln w="25400" cap="flat">
              <a:solidFill>
                <a:schemeClr val="accent1"/>
              </a:solidFill>
              <a:prstDash val="solid"/>
              <a:round/>
            </a:ln>
          </a:bottom>
          <a:insideH>
            <a:ln w="12700" cap="flat">
              <a:noFill/>
              <a:miter lim="400000"/>
            </a:ln>
          </a:insideH>
          <a:insideV>
            <a:ln w="12700" cap="flat">
              <a:noFill/>
              <a:miter lim="400000"/>
            </a:ln>
          </a:insideV>
        </a:tcBdr>
        <a:fill>
          <a:no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9525" cap="flat">
              <a:solidFill>
                <a:srgbClr val="4A7EBB"/>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6" name="Shape 76"/>
          <p:cNvSpPr>
            <a:spLocks noGrp="1" noRot="1" noChangeAspect="1"/>
          </p:cNvSpPr>
          <p:nvPr>
            <p:ph type="sldImg"/>
          </p:nvPr>
        </p:nvSpPr>
        <p:spPr>
          <a:xfrm>
            <a:off x="1143000" y="685800"/>
            <a:ext cx="4572000" cy="3429000"/>
          </a:xfrm>
          <a:prstGeom prst="rect">
            <a:avLst/>
          </a:prstGeom>
        </p:spPr>
        <p:txBody>
          <a:bodyPr/>
          <a:lstStyle/>
          <a:p>
            <a:endParaRPr/>
          </a:p>
        </p:txBody>
      </p:sp>
      <p:sp>
        <p:nvSpPr>
          <p:cNvPr id="77" name="Shape 7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hasCustomPrompt="1"/>
          </p:nvPr>
        </p:nvSpPr>
        <p:spPr>
          <a:xfrm>
            <a:off x="914400" y="2130437"/>
            <a:ext cx="10363200" cy="1470029"/>
          </a:xfrm>
          <a:prstGeom prst="rect">
            <a:avLst/>
          </a:prstGeom>
        </p:spPr>
        <p:txBody>
          <a:bodyPr/>
          <a:lstStyle/>
          <a:p>
            <a:r>
              <a:t>Title Text</a:t>
            </a:r>
          </a:p>
        </p:txBody>
      </p:sp>
      <p:sp>
        <p:nvSpPr>
          <p:cNvPr id="12" name="Body Level One…"/>
          <p:cNvSpPr txBox="1">
            <a:spLocks noGrp="1"/>
          </p:cNvSpPr>
          <p:nvPr>
            <p:ph type="body" sz="quarter" idx="1" hasCustomPrompt="1"/>
          </p:nvPr>
        </p:nvSpPr>
        <p:spPr>
          <a:xfrm>
            <a:off x="1828800" y="3886200"/>
            <a:ext cx="85344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r>
              <a:t>Body Level One</a:t>
            </a:r>
          </a:p>
          <a:p>
            <a:pPr lvl="1"/>
            <a:endParaRPr/>
          </a:p>
          <a:p>
            <a:pPr lvl="2"/>
            <a:endParaRPr/>
          </a:p>
          <a:p>
            <a:pPr lvl="3"/>
            <a:endParaRPr/>
          </a:p>
          <a:p>
            <a:pPr lvl="4"/>
            <a:endParaRP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hasCustomPrompt="1"/>
          </p:nvPr>
        </p:nvSpPr>
        <p:spPr>
          <a:prstGeom prst="rect">
            <a:avLst/>
          </a:prstGeom>
        </p:spPr>
        <p:txBody>
          <a:bodyPr/>
          <a:lstStyle/>
          <a:p>
            <a:r>
              <a:t>Title Text</a:t>
            </a:r>
          </a:p>
        </p:txBody>
      </p:sp>
      <p:sp>
        <p:nvSpPr>
          <p:cNvPr id="21" name="Body Level One…"/>
          <p:cNvSpPr txBox="1">
            <a:spLocks noGrp="1"/>
          </p:cNvSpPr>
          <p:nvPr>
            <p:ph type="body" idx="1" hasCustomPrompt="1"/>
          </p:nvPr>
        </p:nvSpPr>
        <p:spPr>
          <a:prstGeom prst="rect">
            <a:avLst/>
          </a:prstGeom>
        </p:spPr>
        <p:txBody>
          <a:bodyPr/>
          <a:lstStyle/>
          <a:p>
            <a:r>
              <a:t>Body Level One</a:t>
            </a:r>
          </a:p>
          <a:p>
            <a:pPr lvl="1"/>
            <a:endParaRPr/>
          </a:p>
          <a:p>
            <a:pPr lvl="2"/>
            <a:endParaRPr/>
          </a:p>
          <a:p>
            <a:pPr lvl="3"/>
            <a:endParaRPr/>
          </a:p>
          <a:p>
            <a:pPr lvl="4"/>
            <a:endParaRP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hasCustomPrompt="1"/>
          </p:nvPr>
        </p:nvSpPr>
        <p:spPr>
          <a:xfrm>
            <a:off x="963084" y="4406915"/>
            <a:ext cx="10363201" cy="1362079"/>
          </a:xfrm>
          <a:prstGeom prst="rect">
            <a:avLst/>
          </a:prstGeom>
        </p:spPr>
        <p:txBody>
          <a:bodyPr anchor="t"/>
          <a:lstStyle>
            <a:lvl1pPr algn="l">
              <a:defRPr sz="4000" b="1" cap="all"/>
            </a:lvl1pPr>
          </a:lstStyle>
          <a:p>
            <a:r>
              <a:t>Title Text</a:t>
            </a:r>
          </a:p>
        </p:txBody>
      </p:sp>
      <p:sp>
        <p:nvSpPr>
          <p:cNvPr id="30" name="Body Level One…"/>
          <p:cNvSpPr txBox="1">
            <a:spLocks noGrp="1"/>
          </p:cNvSpPr>
          <p:nvPr>
            <p:ph type="body" sz="quarter" idx="1" hasCustomPrompt="1"/>
          </p:nvPr>
        </p:nvSpPr>
        <p:spPr>
          <a:xfrm>
            <a:off x="963084" y="2906713"/>
            <a:ext cx="10363201" cy="1500191"/>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r>
              <a:t>Body Level One</a:t>
            </a:r>
          </a:p>
          <a:p>
            <a:pPr lvl="1"/>
            <a:endParaRPr/>
          </a:p>
          <a:p>
            <a:pPr lvl="2"/>
            <a:endParaRPr/>
          </a:p>
          <a:p>
            <a:pPr lvl="3"/>
            <a:endParaRPr/>
          </a:p>
          <a:p>
            <a:pPr lvl="4"/>
            <a:endParaRP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hasCustomPrompt="1"/>
          </p:nvPr>
        </p:nvSpPr>
        <p:spPr>
          <a:prstGeom prst="rect">
            <a:avLst/>
          </a:prstGeom>
        </p:spPr>
        <p:txBody>
          <a:bodyPr/>
          <a:lstStyle/>
          <a:p>
            <a:r>
              <a:t>Title Text</a:t>
            </a:r>
          </a:p>
        </p:txBody>
      </p:sp>
      <p:sp>
        <p:nvSpPr>
          <p:cNvPr id="39" name="Body Level One…"/>
          <p:cNvSpPr txBox="1">
            <a:spLocks noGrp="1"/>
          </p:cNvSpPr>
          <p:nvPr>
            <p:ph type="body" sz="half" idx="1" hasCustomPrompt="1"/>
          </p:nvPr>
        </p:nvSpPr>
        <p:spPr>
          <a:xfrm>
            <a:off x="812800" y="1600206"/>
            <a:ext cx="7213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endParaRPr/>
          </a:p>
          <a:p>
            <a:pPr lvl="2"/>
            <a:endParaRPr/>
          </a:p>
          <a:p>
            <a:pPr lvl="3"/>
            <a:endParaRPr/>
          </a:p>
          <a:p>
            <a:pPr lvl="4"/>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hasCustomPrompt="1"/>
          </p:nvPr>
        </p:nvSpPr>
        <p:spPr>
          <a:prstGeom prst="rect">
            <a:avLst/>
          </a:prstGeom>
        </p:spPr>
        <p:txBody>
          <a:bodyPr/>
          <a:lstStyle/>
          <a:p>
            <a:r>
              <a:t>Title Text</a:t>
            </a:r>
          </a:p>
        </p:txBody>
      </p:sp>
      <p:sp>
        <p:nvSpPr>
          <p:cNvPr id="48" name="Body Level One…"/>
          <p:cNvSpPr txBox="1">
            <a:spLocks noGrp="1"/>
          </p:cNvSpPr>
          <p:nvPr>
            <p:ph type="body" sz="quarter" idx="1" hasCustomPrompt="1"/>
          </p:nvPr>
        </p:nvSpPr>
        <p:spPr>
          <a:xfrm>
            <a:off x="609600" y="1535112"/>
            <a:ext cx="5386917" cy="639763"/>
          </a:xfrm>
          <a:prstGeom prst="rect">
            <a:avLst/>
          </a:prstGeom>
        </p:spPr>
        <p:txBody>
          <a:bodyPr anchor="b"/>
          <a:lstStyle>
            <a:lvl1pPr marL="0" indent="0">
              <a:spcBef>
                <a:spcPts val="500"/>
              </a:spcBef>
              <a:buSzTx/>
              <a:buFontTx/>
              <a:buNone/>
              <a:defRPr sz="2400" b="1"/>
            </a:lvl1pPr>
            <a:lvl2pPr marL="0" indent="0">
              <a:spcBef>
                <a:spcPts val="500"/>
              </a:spcBef>
              <a:buSzTx/>
              <a:buFontTx/>
              <a:buNone/>
              <a:defRPr sz="2400" b="1"/>
            </a:lvl2pPr>
            <a:lvl3pPr marL="0" indent="0">
              <a:spcBef>
                <a:spcPts val="500"/>
              </a:spcBef>
              <a:buSzTx/>
              <a:buFontTx/>
              <a:buNone/>
              <a:defRPr sz="2400" b="1"/>
            </a:lvl3pPr>
            <a:lvl4pPr marL="0" indent="0">
              <a:spcBef>
                <a:spcPts val="500"/>
              </a:spcBef>
              <a:buSzTx/>
              <a:buFontTx/>
              <a:buNone/>
              <a:defRPr sz="2400" b="1"/>
            </a:lvl4pPr>
            <a:lvl5pPr marL="0" indent="0">
              <a:spcBef>
                <a:spcPts val="500"/>
              </a:spcBef>
              <a:buSzTx/>
              <a:buFontTx/>
              <a:buNone/>
              <a:defRPr sz="2400" b="1"/>
            </a:lvl5pPr>
          </a:lstStyle>
          <a:p>
            <a:r>
              <a:t>Body Level One</a:t>
            </a:r>
          </a:p>
          <a:p>
            <a:pPr lvl="1"/>
            <a:endParaRPr/>
          </a:p>
          <a:p>
            <a:pPr lvl="2"/>
            <a:endParaRPr/>
          </a:p>
          <a:p>
            <a:pPr lvl="3"/>
            <a:endParaRPr/>
          </a:p>
          <a:p>
            <a:pPr lvl="4"/>
            <a:endParaRPr/>
          </a:p>
        </p:txBody>
      </p:sp>
      <p:sp>
        <p:nvSpPr>
          <p:cNvPr id="49" name="Text Placeholder 4"/>
          <p:cNvSpPr>
            <a:spLocks noGrp="1"/>
          </p:cNvSpPr>
          <p:nvPr>
            <p:ph type="body" sz="quarter" idx="21"/>
          </p:nvPr>
        </p:nvSpPr>
        <p:spPr>
          <a:xfrm>
            <a:off x="6193375" y="1535111"/>
            <a:ext cx="5389038" cy="639767"/>
          </a:xfrm>
          <a:prstGeom prst="rect">
            <a:avLst/>
          </a:prstGeom>
        </p:spPr>
        <p:txBody>
          <a:bodyPr anchor="b"/>
          <a:lstStyle/>
          <a:p>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57" name="Title Text"/>
          <p:cNvSpPr txBox="1">
            <a:spLocks noGrp="1"/>
          </p:cNvSpPr>
          <p:nvPr>
            <p:ph type="title" hasCustomPrompt="1"/>
          </p:nvPr>
        </p:nvSpPr>
        <p:spPr>
          <a:xfrm>
            <a:off x="609603" y="273050"/>
            <a:ext cx="4011084" cy="1162050"/>
          </a:xfrm>
          <a:prstGeom prst="rect">
            <a:avLst/>
          </a:prstGeom>
        </p:spPr>
        <p:txBody>
          <a:bodyPr anchor="b"/>
          <a:lstStyle>
            <a:lvl1pPr algn="l">
              <a:defRPr sz="2000" b="1"/>
            </a:lvl1pPr>
          </a:lstStyle>
          <a:p>
            <a:r>
              <a:t>Title Text</a:t>
            </a:r>
          </a:p>
        </p:txBody>
      </p:sp>
      <p:sp>
        <p:nvSpPr>
          <p:cNvPr id="58" name="Body Level One…"/>
          <p:cNvSpPr txBox="1">
            <a:spLocks noGrp="1"/>
          </p:cNvSpPr>
          <p:nvPr>
            <p:ph type="body" idx="1" hasCustomPrompt="1"/>
          </p:nvPr>
        </p:nvSpPr>
        <p:spPr>
          <a:xfrm>
            <a:off x="4766733" y="273064"/>
            <a:ext cx="6815667" cy="5853115"/>
          </a:xfrm>
          <a:prstGeom prst="rect">
            <a:avLst/>
          </a:prstGeom>
        </p:spPr>
        <p:txBody>
          <a:bodyPr/>
          <a:lstStyle/>
          <a:p>
            <a:r>
              <a:t>Body Level One</a:t>
            </a:r>
          </a:p>
          <a:p>
            <a:pPr lvl="1"/>
            <a:endParaRPr/>
          </a:p>
          <a:p>
            <a:pPr lvl="2"/>
            <a:endParaRPr/>
          </a:p>
          <a:p>
            <a:pPr lvl="3"/>
            <a:endParaRPr/>
          </a:p>
          <a:p>
            <a:pPr lvl="4"/>
            <a:endParaRPr/>
          </a:p>
        </p:txBody>
      </p:sp>
      <p:sp>
        <p:nvSpPr>
          <p:cNvPr id="59" name="Text Placeholder 3"/>
          <p:cNvSpPr>
            <a:spLocks noGrp="1"/>
          </p:cNvSpPr>
          <p:nvPr>
            <p:ph type="body" sz="half" idx="21"/>
          </p:nvPr>
        </p:nvSpPr>
        <p:spPr>
          <a:xfrm>
            <a:off x="609599" y="1435103"/>
            <a:ext cx="4011090" cy="4691063"/>
          </a:xfrm>
          <a:prstGeom prst="rect">
            <a:avLst/>
          </a:prstGeom>
        </p:spPr>
        <p:txBody>
          <a:bodyPr/>
          <a:lstStyle/>
          <a:p>
            <a:endParaRPr/>
          </a:p>
        </p:txBody>
      </p:sp>
      <p:sp>
        <p:nvSpPr>
          <p:cNvPr id="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67" name="Title Text"/>
          <p:cNvSpPr txBox="1">
            <a:spLocks noGrp="1"/>
          </p:cNvSpPr>
          <p:nvPr>
            <p:ph type="title" hasCustomPrompt="1"/>
          </p:nvPr>
        </p:nvSpPr>
        <p:spPr>
          <a:xfrm>
            <a:off x="2389714" y="4800600"/>
            <a:ext cx="7315204" cy="566738"/>
          </a:xfrm>
          <a:prstGeom prst="rect">
            <a:avLst/>
          </a:prstGeom>
        </p:spPr>
        <p:txBody>
          <a:bodyPr anchor="b"/>
          <a:lstStyle>
            <a:lvl1pPr algn="l">
              <a:defRPr sz="2000" b="1"/>
            </a:lvl1pPr>
          </a:lstStyle>
          <a:p>
            <a:r>
              <a:t>Title Text</a:t>
            </a:r>
          </a:p>
        </p:txBody>
      </p:sp>
      <p:sp>
        <p:nvSpPr>
          <p:cNvPr id="68" name="Picture Placeholder 2"/>
          <p:cNvSpPr>
            <a:spLocks noGrp="1"/>
          </p:cNvSpPr>
          <p:nvPr>
            <p:ph type="pic" sz="half" idx="21"/>
          </p:nvPr>
        </p:nvSpPr>
        <p:spPr>
          <a:xfrm>
            <a:off x="2389714" y="612775"/>
            <a:ext cx="7315204" cy="4114800"/>
          </a:xfrm>
          <a:prstGeom prst="rect">
            <a:avLst/>
          </a:prstGeom>
        </p:spPr>
        <p:txBody>
          <a:bodyPr lIns="91439" tIns="45719" rIns="91439" bIns="45719">
            <a:noAutofit/>
          </a:bodyPr>
          <a:lstStyle/>
          <a:p>
            <a:endParaRPr/>
          </a:p>
        </p:txBody>
      </p:sp>
      <p:sp>
        <p:nvSpPr>
          <p:cNvPr id="69" name="Body Level One…"/>
          <p:cNvSpPr txBox="1">
            <a:spLocks noGrp="1"/>
          </p:cNvSpPr>
          <p:nvPr>
            <p:ph type="body" sz="quarter" idx="1" hasCustomPrompt="1"/>
          </p:nvPr>
        </p:nvSpPr>
        <p:spPr>
          <a:xfrm>
            <a:off x="2389714" y="5367337"/>
            <a:ext cx="7315204" cy="804866"/>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r>
              <a:t>Body Level One</a:t>
            </a:r>
          </a:p>
          <a:p>
            <a:pPr lvl="1"/>
            <a:endParaRPr/>
          </a:p>
          <a:p>
            <a:pPr lvl="2"/>
            <a:endParaRPr/>
          </a:p>
          <a:p>
            <a:pPr lvl="3"/>
            <a:endParaRPr/>
          </a:p>
          <a:p>
            <a:pPr lvl="4"/>
            <a:endParaRPr/>
          </a:p>
        </p:txBody>
      </p:sp>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hasCustomPrompt="1"/>
          </p:nvPr>
        </p:nvSpPr>
        <p:spPr>
          <a:xfrm>
            <a:off x="609600" y="274638"/>
            <a:ext cx="10972800"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p>
            <a:r>
              <a:t>Title Text</a:t>
            </a:r>
          </a:p>
        </p:txBody>
      </p:sp>
      <p:sp>
        <p:nvSpPr>
          <p:cNvPr id="3" name="Body Level One…"/>
          <p:cNvSpPr txBox="1">
            <a:spLocks noGrp="1"/>
          </p:cNvSpPr>
          <p:nvPr>
            <p:ph type="body" idx="1" hasCustomPrompt="1"/>
          </p:nvPr>
        </p:nvSpPr>
        <p:spPr>
          <a:xfrm>
            <a:off x="609600" y="1600206"/>
            <a:ext cx="10972800" cy="45259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Body Level One</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1323781" y="6414777"/>
            <a:ext cx="258620" cy="248302"/>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1pPr>
      <a:lvl2pPr marL="783590" marR="0" indent="-32639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7pPr>
      <a:lvl8pPr marL="3566159"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doi.org/10.13026/ps31-fc50"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le 1"/>
          <p:cNvSpPr txBox="1">
            <a:spLocks noGrp="1"/>
          </p:cNvSpPr>
          <p:nvPr>
            <p:ph type="ctrTitle"/>
          </p:nvPr>
        </p:nvSpPr>
        <p:spPr>
          <a:xfrm>
            <a:off x="2911150" y="242598"/>
            <a:ext cx="8366450" cy="2099387"/>
          </a:xfrm>
          <a:prstGeom prst="rect">
            <a:avLst/>
          </a:prstGeom>
        </p:spPr>
        <p:txBody>
          <a:bodyPr/>
          <a:lstStyle>
            <a:lvl1pPr>
              <a:defRPr sz="2400">
                <a:solidFill>
                  <a:srgbClr val="002060"/>
                </a:solidFill>
                <a:latin typeface="Times New Roman"/>
                <a:ea typeface="Times New Roman"/>
                <a:cs typeface="Times New Roman"/>
                <a:sym typeface="Times New Roman"/>
              </a:defRPr>
            </a:lvl1pPr>
          </a:lstStyle>
          <a:p>
            <a:r>
              <a:t>MAULANA AZAD NATIONAL INSTITUTE OF TECHNOLOGY, BHOPAL</a:t>
            </a:r>
          </a:p>
        </p:txBody>
      </p:sp>
      <p:sp>
        <p:nvSpPr>
          <p:cNvPr id="80" name="Text Placeholder 2"/>
          <p:cNvSpPr txBox="1">
            <a:spLocks noGrp="1"/>
          </p:cNvSpPr>
          <p:nvPr>
            <p:ph type="subTitle" sz="quarter" idx="1"/>
          </p:nvPr>
        </p:nvSpPr>
        <p:spPr>
          <a:prstGeom prst="rect">
            <a:avLst/>
          </a:prstGeom>
        </p:spPr>
        <p:txBody>
          <a:bodyPr numCol="2"/>
          <a:lstStyle/>
          <a:p>
            <a:pPr algn="l">
              <a:defRPr sz="1600">
                <a:solidFill>
                  <a:srgbClr val="002060"/>
                </a:solidFill>
                <a:latin typeface="Times New Roman"/>
                <a:ea typeface="Times New Roman"/>
                <a:cs typeface="Times New Roman"/>
                <a:sym typeface="Times New Roman"/>
              </a:defRPr>
            </a:pPr>
            <a:r>
              <a:t>PREPARED BY:</a:t>
            </a:r>
          </a:p>
          <a:p>
            <a:pPr marL="285750" indent="-285750" algn="l">
              <a:buSzPct val="100000"/>
              <a:buFont typeface="Arial"/>
              <a:buChar char="•"/>
              <a:defRPr sz="1600">
                <a:solidFill>
                  <a:srgbClr val="002060"/>
                </a:solidFill>
                <a:latin typeface="Times New Roman"/>
                <a:ea typeface="Times New Roman"/>
                <a:cs typeface="Times New Roman"/>
                <a:sym typeface="Times New Roman"/>
              </a:defRPr>
            </a:pPr>
            <a:r>
              <a:t>SAUHARD PAREEK (191112237)</a:t>
            </a:r>
          </a:p>
          <a:p>
            <a:pPr marL="285750" indent="-285750" algn="l">
              <a:buSzPct val="100000"/>
              <a:buFont typeface="Arial"/>
              <a:buChar char="•"/>
              <a:defRPr sz="1600">
                <a:solidFill>
                  <a:srgbClr val="002060"/>
                </a:solidFill>
                <a:latin typeface="Times New Roman"/>
                <a:ea typeface="Times New Roman"/>
                <a:cs typeface="Times New Roman"/>
                <a:sym typeface="Times New Roman"/>
              </a:defRPr>
            </a:pPr>
            <a:r>
              <a:t>SAMYAK MEHTA (191112213)</a:t>
            </a:r>
          </a:p>
          <a:p>
            <a:pPr marL="285750" indent="-285750" algn="l">
              <a:buSzPct val="100000"/>
              <a:buFont typeface="Arial"/>
              <a:buChar char="•"/>
              <a:defRPr sz="1600">
                <a:solidFill>
                  <a:srgbClr val="002060"/>
                </a:solidFill>
                <a:latin typeface="Times New Roman"/>
                <a:ea typeface="Times New Roman"/>
                <a:cs typeface="Times New Roman"/>
                <a:sym typeface="Times New Roman"/>
              </a:defRPr>
            </a:pPr>
            <a:r>
              <a:t>CHEERLA SAI KRUSHEEL (191112259)</a:t>
            </a:r>
          </a:p>
          <a:p>
            <a:pPr marL="285750" indent="-285750" algn="l">
              <a:buSzPct val="100000"/>
              <a:buFont typeface="Arial"/>
              <a:buChar char="•"/>
              <a:defRPr sz="1600">
                <a:solidFill>
                  <a:srgbClr val="002060"/>
                </a:solidFill>
                <a:latin typeface="Times New Roman"/>
                <a:ea typeface="Times New Roman"/>
                <a:cs typeface="Times New Roman"/>
                <a:sym typeface="Times New Roman"/>
              </a:defRPr>
            </a:pPr>
            <a:r>
              <a:t>KRISHNA KANT GOYAL (191112275)</a:t>
            </a:r>
          </a:p>
          <a:p>
            <a:pPr algn="r">
              <a:defRPr sz="1600" b="1" u="sng">
                <a:solidFill>
                  <a:srgbClr val="C00000"/>
                </a:solidFill>
                <a:latin typeface="Times New Roman"/>
                <a:ea typeface="Times New Roman"/>
                <a:cs typeface="Times New Roman"/>
                <a:sym typeface="Times New Roman"/>
              </a:defRPr>
            </a:pPr>
            <a:r>
              <a:t>UNDER THE GUIDANCE OF</a:t>
            </a:r>
          </a:p>
          <a:p>
            <a:pPr algn="r">
              <a:defRPr sz="1600">
                <a:solidFill>
                  <a:srgbClr val="002060"/>
                </a:solidFill>
                <a:latin typeface="Times New Roman"/>
                <a:ea typeface="Times New Roman"/>
                <a:cs typeface="Times New Roman"/>
                <a:sym typeface="Times New Roman"/>
              </a:defRPr>
            </a:pPr>
            <a:r>
              <a:t>DR. MITUL K. AHIRWAL</a:t>
            </a:r>
          </a:p>
        </p:txBody>
      </p:sp>
      <p:pic>
        <p:nvPicPr>
          <p:cNvPr id="81" name="Picture 8" descr="Picture 8"/>
          <p:cNvPicPr>
            <a:picLocks noChangeAspect="1"/>
          </p:cNvPicPr>
          <p:nvPr/>
        </p:nvPicPr>
        <p:blipFill>
          <a:blip r:embed="rId2"/>
          <a:stretch>
            <a:fillRect/>
          </a:stretch>
        </p:blipFill>
        <p:spPr>
          <a:xfrm>
            <a:off x="532126" y="640037"/>
            <a:ext cx="1751296" cy="1514680"/>
          </a:xfrm>
          <a:prstGeom prst="rect">
            <a:avLst/>
          </a:prstGeom>
          <a:ln w="12700">
            <a:miter lim="400000"/>
          </a:ln>
        </p:spPr>
      </p:pic>
      <p:sp>
        <p:nvSpPr>
          <p:cNvPr id="82" name="TextBox 9"/>
          <p:cNvSpPr txBox="1"/>
          <p:nvPr/>
        </p:nvSpPr>
        <p:spPr>
          <a:xfrm>
            <a:off x="914398" y="2509933"/>
            <a:ext cx="10235686" cy="3484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b="1">
                <a:solidFill>
                  <a:srgbClr val="002060"/>
                </a:solidFill>
                <a:latin typeface="Times New Roman"/>
                <a:ea typeface="Times New Roman"/>
                <a:cs typeface="Times New Roman"/>
                <a:sym typeface="Times New Roman"/>
              </a:defRPr>
            </a:lvl1pPr>
          </a:lstStyle>
          <a:p>
            <a:r>
              <a:rPr dirty="0"/>
              <a:t>BIOMETRIC SYSTEM FOR IDENTIFICATION USING EEG SIGNALS </a:t>
            </a:r>
          </a:p>
        </p:txBody>
      </p:sp>
      <p:sp>
        <p:nvSpPr>
          <p:cNvPr id="83" name="Footer Placeholder 3"/>
          <p:cNvSpPr txBox="1"/>
          <p:nvPr/>
        </p:nvSpPr>
        <p:spPr>
          <a:xfrm>
            <a:off x="4211320" y="6414775"/>
            <a:ext cx="3769360" cy="24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88888"/>
                </a:solidFill>
              </a:defRPr>
            </a:lvl1pPr>
          </a:lstStyle>
          <a:p>
            <a:r>
              <a:t>Department of CSE</a:t>
            </a:r>
          </a:p>
        </p:txBody>
      </p:sp>
      <p:sp>
        <p:nvSpPr>
          <p:cNvPr id="84" name="Slide Number Placeholder 4"/>
          <p:cNvSpPr txBox="1">
            <a:spLocks noGrp="1"/>
          </p:cNvSpPr>
          <p:nvPr>
            <p:ph type="sldNum" sz="quarter" idx="4294967295"/>
          </p:nvPr>
        </p:nvSpPr>
        <p:spPr>
          <a:xfrm>
            <a:off x="11401021" y="6414777"/>
            <a:ext cx="181379" cy="2483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itle 1"/>
          <p:cNvSpPr txBox="1">
            <a:spLocks noGrp="1"/>
          </p:cNvSpPr>
          <p:nvPr>
            <p:ph type="title"/>
          </p:nvPr>
        </p:nvSpPr>
        <p:spPr>
          <a:xfrm>
            <a:off x="609600" y="274638"/>
            <a:ext cx="10972800" cy="1143001"/>
          </a:xfrm>
          <a:prstGeom prst="rect">
            <a:avLst/>
          </a:prstGeom>
        </p:spPr>
        <p:txBody>
          <a:bodyPr/>
          <a:lstStyle>
            <a:lvl1pPr>
              <a:defRPr sz="3200" b="1">
                <a:solidFill>
                  <a:srgbClr val="376092"/>
                </a:solidFill>
                <a:latin typeface="Times New Roman"/>
                <a:ea typeface="Times New Roman"/>
                <a:cs typeface="Times New Roman"/>
                <a:sym typeface="Times New Roman"/>
              </a:defRPr>
            </a:lvl1pPr>
          </a:lstStyle>
          <a:p>
            <a:r>
              <a:t>Dataset Arrangement</a:t>
            </a:r>
          </a:p>
        </p:txBody>
      </p:sp>
      <p:sp>
        <p:nvSpPr>
          <p:cNvPr id="127" name="Text Placeholder 2"/>
          <p:cNvSpPr txBox="1">
            <a:spLocks noGrp="1"/>
          </p:cNvSpPr>
          <p:nvPr>
            <p:ph type="body" idx="1"/>
          </p:nvPr>
        </p:nvSpPr>
        <p:spPr>
          <a:xfrm>
            <a:off x="609600" y="1600206"/>
            <a:ext cx="10972800" cy="4231428"/>
          </a:xfrm>
          <a:prstGeom prst="rect">
            <a:avLst/>
          </a:prstGeom>
        </p:spPr>
        <p:txBody>
          <a:bodyPr/>
          <a:lstStyle/>
          <a:p>
            <a:pPr>
              <a:lnSpc>
                <a:spcPct val="160000"/>
              </a:lnSpc>
              <a:defRPr sz="2000">
                <a:solidFill>
                  <a:srgbClr val="002060"/>
                </a:solidFill>
                <a:latin typeface="Times New Roman"/>
                <a:ea typeface="Times New Roman"/>
                <a:cs typeface="Times New Roman"/>
                <a:sym typeface="Times New Roman"/>
              </a:defRPr>
            </a:pPr>
            <a:r>
              <a:rPr dirty="0"/>
              <a:t>For each experiment, one file consists of data recorded through one channel for a subject.</a:t>
            </a:r>
          </a:p>
          <a:p>
            <a:pPr>
              <a:lnSpc>
                <a:spcPct val="160000"/>
              </a:lnSpc>
              <a:defRPr sz="2000">
                <a:solidFill>
                  <a:srgbClr val="002060"/>
                </a:solidFill>
                <a:latin typeface="Times New Roman"/>
                <a:ea typeface="Times New Roman"/>
                <a:cs typeface="Times New Roman"/>
                <a:sym typeface="Times New Roman"/>
              </a:defRPr>
            </a:pPr>
            <a:r>
              <a:rPr dirty="0"/>
              <a:t>As suggested in [1], we took the temporal threshold as 4 seconds.</a:t>
            </a:r>
          </a:p>
          <a:p>
            <a:pPr>
              <a:lnSpc>
                <a:spcPct val="160000"/>
              </a:lnSpc>
              <a:defRPr sz="2000">
                <a:solidFill>
                  <a:srgbClr val="002060"/>
                </a:solidFill>
                <a:latin typeface="Times New Roman"/>
                <a:ea typeface="Times New Roman"/>
                <a:cs typeface="Times New Roman"/>
                <a:sym typeface="Times New Roman"/>
              </a:defRPr>
            </a:pPr>
            <a:r>
              <a:rPr dirty="0"/>
              <a:t>As sampling frequency is 200Hz, so the effective instance size becomes 800.</a:t>
            </a:r>
          </a:p>
          <a:p>
            <a:pPr>
              <a:lnSpc>
                <a:spcPct val="160000"/>
              </a:lnSpc>
              <a:defRPr sz="2000">
                <a:solidFill>
                  <a:srgbClr val="002060"/>
                </a:solidFill>
                <a:latin typeface="Times New Roman"/>
                <a:ea typeface="Times New Roman"/>
                <a:cs typeface="Times New Roman"/>
                <a:sym typeface="Times New Roman"/>
              </a:defRPr>
            </a:pPr>
            <a:r>
              <a:rPr dirty="0"/>
              <a:t> The dimensions of each such file was (instance, 801) where last column represents class label. </a:t>
            </a:r>
          </a:p>
          <a:p>
            <a:pPr>
              <a:lnSpc>
                <a:spcPct val="160000"/>
              </a:lnSpc>
              <a:defRPr sz="2000">
                <a:solidFill>
                  <a:srgbClr val="002060"/>
                </a:solidFill>
                <a:latin typeface="Times New Roman"/>
                <a:ea typeface="Times New Roman"/>
                <a:cs typeface="Times New Roman"/>
                <a:sym typeface="Times New Roman"/>
              </a:defRPr>
            </a:pPr>
            <a:r>
              <a:rPr dirty="0"/>
              <a:t>User 1 has been assigned label 0, user 2 has been assigned  label 1, and so on and so forth. </a:t>
            </a:r>
          </a:p>
          <a:p>
            <a:pPr>
              <a:lnSpc>
                <a:spcPct val="160000"/>
              </a:lnSpc>
              <a:defRPr sz="2000">
                <a:solidFill>
                  <a:srgbClr val="002060"/>
                </a:solidFill>
                <a:latin typeface="Times New Roman"/>
                <a:ea typeface="Times New Roman"/>
                <a:cs typeface="Times New Roman"/>
                <a:sym typeface="Times New Roman"/>
              </a:defRPr>
            </a:pPr>
            <a:r>
              <a:rPr dirty="0"/>
              <a:t>Since, there are 20 subjects, so we have 20 classes.</a:t>
            </a:r>
          </a:p>
          <a:p>
            <a:pPr>
              <a:lnSpc>
                <a:spcPct val="160000"/>
              </a:lnSpc>
              <a:defRPr sz="2000">
                <a:solidFill>
                  <a:srgbClr val="002060"/>
                </a:solidFill>
                <a:latin typeface="Times New Roman"/>
                <a:ea typeface="Times New Roman"/>
                <a:cs typeface="Times New Roman"/>
                <a:sym typeface="Times New Roman"/>
              </a:defRPr>
            </a:pPr>
            <a:r>
              <a:rPr dirty="0"/>
              <a:t>The effective instance count for a subject is 30 mostly, with exceptions in few cases.</a:t>
            </a:r>
          </a:p>
        </p:txBody>
      </p:sp>
      <p:sp>
        <p:nvSpPr>
          <p:cNvPr id="128" name="Footer Placeholder 3"/>
          <p:cNvSpPr txBox="1"/>
          <p:nvPr/>
        </p:nvSpPr>
        <p:spPr>
          <a:xfrm>
            <a:off x="4211320" y="6414775"/>
            <a:ext cx="3769360" cy="24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88888"/>
                </a:solidFill>
              </a:defRPr>
            </a:lvl1pPr>
          </a:lstStyle>
          <a:p>
            <a:r>
              <a:t>Department of CSE</a:t>
            </a:r>
          </a:p>
        </p:txBody>
      </p:sp>
      <p:sp>
        <p:nvSpPr>
          <p:cNvPr id="129"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itle 1"/>
          <p:cNvSpPr txBox="1">
            <a:spLocks noGrp="1"/>
          </p:cNvSpPr>
          <p:nvPr>
            <p:ph type="title"/>
          </p:nvPr>
        </p:nvSpPr>
        <p:spPr>
          <a:xfrm>
            <a:off x="609600" y="165393"/>
            <a:ext cx="10972800" cy="638176"/>
          </a:xfrm>
          <a:prstGeom prst="rect">
            <a:avLst/>
          </a:prstGeom>
        </p:spPr>
        <p:txBody>
          <a:bodyPr/>
          <a:lstStyle>
            <a:lvl1pPr>
              <a:defRPr sz="3200" b="1">
                <a:solidFill>
                  <a:srgbClr val="376092"/>
                </a:solidFill>
                <a:latin typeface="Times New Roman"/>
                <a:ea typeface="Times New Roman"/>
                <a:cs typeface="Times New Roman"/>
                <a:sym typeface="Times New Roman"/>
              </a:defRPr>
            </a:lvl1pPr>
          </a:lstStyle>
          <a:p>
            <a:r>
              <a:t>Instances before Up-sampling</a:t>
            </a:r>
          </a:p>
        </p:txBody>
      </p:sp>
      <p:graphicFrame>
        <p:nvGraphicFramePr>
          <p:cNvPr id="132" name="Table 2"/>
          <p:cNvGraphicFramePr/>
          <p:nvPr>
            <p:extLst>
              <p:ext uri="{D42A27DB-BD31-4B8C-83A1-F6EECF244321}">
                <p14:modId xmlns:p14="http://schemas.microsoft.com/office/powerpoint/2010/main" val="935512505"/>
              </p:ext>
            </p:extLst>
          </p:nvPr>
        </p:nvGraphicFramePr>
        <p:xfrm>
          <a:off x="1028700" y="1122656"/>
          <a:ext cx="10210802" cy="5614617"/>
        </p:xfrm>
        <a:graphic>
          <a:graphicData uri="http://schemas.openxmlformats.org/drawingml/2006/table">
            <a:tbl>
              <a:tblPr firstRow="1" firstCol="1" bandRow="1">
                <a:tableStyleId>{3C2FFA5D-87B4-456A-9821-1D502468CF0F}</a:tableStyleId>
              </a:tblPr>
              <a:tblGrid>
                <a:gridCol w="1458686">
                  <a:extLst>
                    <a:ext uri="{9D8B030D-6E8A-4147-A177-3AD203B41FA5}">
                      <a16:colId xmlns:a16="http://schemas.microsoft.com/office/drawing/2014/main" val="20000"/>
                    </a:ext>
                  </a:extLst>
                </a:gridCol>
                <a:gridCol w="1458686">
                  <a:extLst>
                    <a:ext uri="{9D8B030D-6E8A-4147-A177-3AD203B41FA5}">
                      <a16:colId xmlns:a16="http://schemas.microsoft.com/office/drawing/2014/main" val="20001"/>
                    </a:ext>
                  </a:extLst>
                </a:gridCol>
                <a:gridCol w="1458686">
                  <a:extLst>
                    <a:ext uri="{9D8B030D-6E8A-4147-A177-3AD203B41FA5}">
                      <a16:colId xmlns:a16="http://schemas.microsoft.com/office/drawing/2014/main" val="20002"/>
                    </a:ext>
                  </a:extLst>
                </a:gridCol>
                <a:gridCol w="1458686">
                  <a:extLst>
                    <a:ext uri="{9D8B030D-6E8A-4147-A177-3AD203B41FA5}">
                      <a16:colId xmlns:a16="http://schemas.microsoft.com/office/drawing/2014/main" val="20003"/>
                    </a:ext>
                  </a:extLst>
                </a:gridCol>
                <a:gridCol w="1458686">
                  <a:extLst>
                    <a:ext uri="{9D8B030D-6E8A-4147-A177-3AD203B41FA5}">
                      <a16:colId xmlns:a16="http://schemas.microsoft.com/office/drawing/2014/main" val="20004"/>
                    </a:ext>
                  </a:extLst>
                </a:gridCol>
                <a:gridCol w="1458686">
                  <a:extLst>
                    <a:ext uri="{9D8B030D-6E8A-4147-A177-3AD203B41FA5}">
                      <a16:colId xmlns:a16="http://schemas.microsoft.com/office/drawing/2014/main" val="20005"/>
                    </a:ext>
                  </a:extLst>
                </a:gridCol>
                <a:gridCol w="1458686">
                  <a:extLst>
                    <a:ext uri="{9D8B030D-6E8A-4147-A177-3AD203B41FA5}">
                      <a16:colId xmlns:a16="http://schemas.microsoft.com/office/drawing/2014/main" val="20006"/>
                    </a:ext>
                  </a:extLst>
                </a:gridCol>
              </a:tblGrid>
              <a:tr h="763622">
                <a:tc>
                  <a:txBody>
                    <a:bodyPr/>
                    <a:lstStyle/>
                    <a:p>
                      <a:pPr marL="152400" indent="-152400" algn="ctr">
                        <a:lnSpc>
                          <a:spcPct val="150000"/>
                        </a:lnSpc>
                        <a:spcBef>
                          <a:spcPts val="1600"/>
                        </a:spcBef>
                        <a:defRPr>
                          <a:solidFill>
                            <a:srgbClr val="000000"/>
                          </a:solidFill>
                          <a:uFill>
                            <a:solidFill>
                              <a:srgbClr val="000000"/>
                            </a:solidFill>
                          </a:uFill>
                          <a:latin typeface="Times New Roman"/>
                          <a:ea typeface="Times New Roman"/>
                          <a:cs typeface="Times New Roman"/>
                          <a:sym typeface="Times New Roman"/>
                        </a:defRPr>
                      </a:pPr>
                      <a:endParaRPr sz="1200">
                        <a:latin typeface="Times New Roman" panose="02020603050405020304" pitchFamily="18" charset="0"/>
                        <a:cs typeface="Times New Roman" panose="02020603050405020304" pitchFamily="18" charset="0"/>
                      </a:endParaRPr>
                    </a:p>
                  </a:txBody>
                  <a:tcPr marL="0" marR="0" marT="0" marB="0" anchor="ctr" horzOverflow="overflow"/>
                </a:tc>
                <a:tc>
                  <a:txBody>
                    <a:bodyPr/>
                    <a:lstStyle/>
                    <a:p>
                      <a:pPr marL="152400" indent="-152400" algn="ctr">
                        <a:lnSpc>
                          <a:spcPct val="150000"/>
                        </a:lnSpc>
                        <a:spcBef>
                          <a:spcPts val="1600"/>
                        </a:spcBef>
                        <a:defRPr sz="1800" b="0">
                          <a:solidFill>
                            <a:srgbClr val="000000"/>
                          </a:solidFill>
                        </a:defRPr>
                      </a:pPr>
                      <a:r>
                        <a:rPr sz="1200" b="1" dirty="0">
                          <a:uFill>
                            <a:solidFill>
                              <a:srgbClr val="000000"/>
                            </a:solidFill>
                          </a:uFill>
                          <a:sym typeface="Times New Roman"/>
                        </a:rPr>
                        <a:t>In ear-native (Exp-5)</a:t>
                      </a:r>
                      <a:endParaRPr sz="1200" b="1" dirty="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b="0">
                          <a:solidFill>
                            <a:srgbClr val="000000"/>
                          </a:solidFill>
                        </a:defRPr>
                      </a:pPr>
                      <a:r>
                        <a:rPr sz="1200" b="1">
                          <a:uFill>
                            <a:solidFill>
                              <a:srgbClr val="000000"/>
                            </a:solidFill>
                          </a:uFill>
                          <a:sym typeface="Times New Roman"/>
                        </a:rPr>
                        <a:t>In ear-non native (Exp-6)</a:t>
                      </a:r>
                      <a:endParaRPr sz="1200" b="1">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b="0">
                          <a:solidFill>
                            <a:srgbClr val="000000"/>
                          </a:solidFill>
                        </a:defRPr>
                      </a:pPr>
                      <a:r>
                        <a:rPr sz="1200" b="1">
                          <a:uFill>
                            <a:solidFill>
                              <a:srgbClr val="000000"/>
                            </a:solidFill>
                          </a:uFill>
                          <a:sym typeface="Times New Roman"/>
                        </a:rPr>
                        <a:t>In ear neutral (Exp-7)</a:t>
                      </a:r>
                      <a:endParaRPr sz="1200" b="1">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b="0">
                          <a:solidFill>
                            <a:srgbClr val="000000"/>
                          </a:solidFill>
                        </a:defRPr>
                      </a:pPr>
                      <a:r>
                        <a:rPr sz="1200" b="1">
                          <a:uFill>
                            <a:solidFill>
                              <a:srgbClr val="000000"/>
                            </a:solidFill>
                          </a:uFill>
                          <a:sym typeface="Times New Roman"/>
                        </a:rPr>
                        <a:t>Bone conducting native (Exp-8)</a:t>
                      </a:r>
                      <a:endParaRPr sz="1200" b="1">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b="0">
                          <a:solidFill>
                            <a:srgbClr val="000000"/>
                          </a:solidFill>
                        </a:defRPr>
                      </a:pPr>
                      <a:r>
                        <a:rPr sz="1200" b="1" dirty="0">
                          <a:uFill>
                            <a:solidFill>
                              <a:srgbClr val="000000"/>
                            </a:solidFill>
                          </a:uFill>
                          <a:sym typeface="Times New Roman"/>
                        </a:rPr>
                        <a:t>Bone conducting non native (Exp-9)</a:t>
                      </a:r>
                      <a:endParaRPr sz="1200" b="1" dirty="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b="0">
                          <a:solidFill>
                            <a:srgbClr val="000000"/>
                          </a:solidFill>
                        </a:defRPr>
                      </a:pPr>
                      <a:r>
                        <a:rPr sz="1200" b="1">
                          <a:uFill>
                            <a:solidFill>
                              <a:srgbClr val="000000"/>
                            </a:solidFill>
                          </a:uFill>
                          <a:sym typeface="Times New Roman"/>
                        </a:rPr>
                        <a:t>Bone conducting neutral (Exp-10)</a:t>
                      </a:r>
                      <a:endParaRPr sz="1200" b="1">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extLst>
                  <a:ext uri="{0D108BD9-81ED-4DB2-BD59-A6C34878D82A}">
                    <a16:rowId xmlns:a16="http://schemas.microsoft.com/office/drawing/2014/main" val="10000"/>
                  </a:ext>
                </a:extLst>
              </a:tr>
              <a:tr h="233346">
                <a:tc>
                  <a:txBody>
                    <a:bodyPr/>
                    <a:lstStyle/>
                    <a:p>
                      <a:pPr marL="152400" indent="-152400" algn="ctr">
                        <a:lnSpc>
                          <a:spcPct val="150000"/>
                        </a:lnSpc>
                        <a:spcBef>
                          <a:spcPts val="1600"/>
                        </a:spcBef>
                        <a:defRPr sz="1800" b="0"/>
                      </a:pPr>
                      <a:r>
                        <a:rPr sz="1200" b="1">
                          <a:uFill>
                            <a:solidFill>
                              <a:srgbClr val="000000"/>
                            </a:solidFill>
                          </a:uFill>
                          <a:sym typeface="Times New Roman"/>
                        </a:rPr>
                        <a:t>S01</a:t>
                      </a:r>
                      <a:endParaRPr sz="1200" b="1">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dirty="0">
                          <a:uFill>
                            <a:solidFill>
                              <a:srgbClr val="000000"/>
                            </a:solidFill>
                          </a:uFill>
                          <a:sym typeface="Times New Roman"/>
                        </a:rPr>
                        <a:t>30</a:t>
                      </a:r>
                      <a:endParaRPr sz="1200" dirty="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extLst>
                  <a:ext uri="{0D108BD9-81ED-4DB2-BD59-A6C34878D82A}">
                    <a16:rowId xmlns:a16="http://schemas.microsoft.com/office/drawing/2014/main" val="10001"/>
                  </a:ext>
                </a:extLst>
              </a:tr>
              <a:tr h="233346">
                <a:tc>
                  <a:txBody>
                    <a:bodyPr/>
                    <a:lstStyle/>
                    <a:p>
                      <a:pPr marL="152400" indent="-152400" algn="ctr">
                        <a:lnSpc>
                          <a:spcPct val="150000"/>
                        </a:lnSpc>
                        <a:spcBef>
                          <a:spcPts val="1600"/>
                        </a:spcBef>
                        <a:defRPr sz="1800" b="0"/>
                      </a:pPr>
                      <a:r>
                        <a:rPr sz="1200" b="1">
                          <a:uFill>
                            <a:solidFill>
                              <a:srgbClr val="000000"/>
                            </a:solidFill>
                          </a:uFill>
                          <a:sym typeface="Times New Roman"/>
                        </a:rPr>
                        <a:t>S02</a:t>
                      </a:r>
                      <a:endParaRPr sz="1200" b="1">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extLst>
                  <a:ext uri="{0D108BD9-81ED-4DB2-BD59-A6C34878D82A}">
                    <a16:rowId xmlns:a16="http://schemas.microsoft.com/office/drawing/2014/main" val="10002"/>
                  </a:ext>
                </a:extLst>
              </a:tr>
              <a:tr h="233346">
                <a:tc>
                  <a:txBody>
                    <a:bodyPr/>
                    <a:lstStyle/>
                    <a:p>
                      <a:pPr marL="152400" indent="-152400" algn="ctr">
                        <a:lnSpc>
                          <a:spcPct val="150000"/>
                        </a:lnSpc>
                        <a:spcBef>
                          <a:spcPts val="1600"/>
                        </a:spcBef>
                        <a:defRPr sz="1800" b="0"/>
                      </a:pPr>
                      <a:r>
                        <a:rPr sz="1200" b="1">
                          <a:uFill>
                            <a:solidFill>
                              <a:srgbClr val="000000"/>
                            </a:solidFill>
                          </a:uFill>
                          <a:sym typeface="Times New Roman"/>
                        </a:rPr>
                        <a:t>S03</a:t>
                      </a:r>
                      <a:endParaRPr sz="1200" b="1">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29</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55</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extLst>
                  <a:ext uri="{0D108BD9-81ED-4DB2-BD59-A6C34878D82A}">
                    <a16:rowId xmlns:a16="http://schemas.microsoft.com/office/drawing/2014/main" val="10003"/>
                  </a:ext>
                </a:extLst>
              </a:tr>
              <a:tr h="233346">
                <a:tc>
                  <a:txBody>
                    <a:bodyPr/>
                    <a:lstStyle/>
                    <a:p>
                      <a:pPr marL="152400" indent="-152400" algn="ctr">
                        <a:lnSpc>
                          <a:spcPct val="150000"/>
                        </a:lnSpc>
                        <a:spcBef>
                          <a:spcPts val="1600"/>
                        </a:spcBef>
                        <a:defRPr sz="1800" b="0"/>
                      </a:pPr>
                      <a:r>
                        <a:rPr sz="1200" b="1">
                          <a:uFill>
                            <a:solidFill>
                              <a:srgbClr val="000000"/>
                            </a:solidFill>
                          </a:uFill>
                          <a:sym typeface="Times New Roman"/>
                        </a:rPr>
                        <a:t>S04</a:t>
                      </a:r>
                      <a:endParaRPr sz="1200" b="1">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extLst>
                  <a:ext uri="{0D108BD9-81ED-4DB2-BD59-A6C34878D82A}">
                    <a16:rowId xmlns:a16="http://schemas.microsoft.com/office/drawing/2014/main" val="10004"/>
                  </a:ext>
                </a:extLst>
              </a:tr>
              <a:tr h="233346">
                <a:tc>
                  <a:txBody>
                    <a:bodyPr/>
                    <a:lstStyle/>
                    <a:p>
                      <a:pPr marL="152400" indent="-152400" algn="ctr">
                        <a:lnSpc>
                          <a:spcPct val="150000"/>
                        </a:lnSpc>
                        <a:spcBef>
                          <a:spcPts val="1600"/>
                        </a:spcBef>
                        <a:defRPr sz="1800" b="0"/>
                      </a:pPr>
                      <a:r>
                        <a:rPr sz="1200" b="1">
                          <a:uFill>
                            <a:solidFill>
                              <a:srgbClr val="000000"/>
                            </a:solidFill>
                          </a:uFill>
                          <a:sym typeface="Times New Roman"/>
                        </a:rPr>
                        <a:t>S05</a:t>
                      </a:r>
                      <a:endParaRPr sz="1200" b="1">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50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extLst>
                  <a:ext uri="{0D108BD9-81ED-4DB2-BD59-A6C34878D82A}">
                    <a16:rowId xmlns:a16="http://schemas.microsoft.com/office/drawing/2014/main" val="10005"/>
                  </a:ext>
                </a:extLst>
              </a:tr>
              <a:tr h="233346">
                <a:tc>
                  <a:txBody>
                    <a:bodyPr/>
                    <a:lstStyle/>
                    <a:p>
                      <a:pPr marL="152400" indent="-152400" algn="ctr">
                        <a:lnSpc>
                          <a:spcPct val="150000"/>
                        </a:lnSpc>
                        <a:spcBef>
                          <a:spcPts val="1600"/>
                        </a:spcBef>
                        <a:defRPr sz="1800" b="0"/>
                      </a:pPr>
                      <a:r>
                        <a:rPr sz="1200" b="1">
                          <a:uFill>
                            <a:solidFill>
                              <a:srgbClr val="000000"/>
                            </a:solidFill>
                          </a:uFill>
                          <a:sym typeface="Times New Roman"/>
                        </a:rPr>
                        <a:t>S06</a:t>
                      </a:r>
                      <a:endParaRPr sz="1200" b="1">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dirty="0">
                          <a:uFill>
                            <a:solidFill>
                              <a:srgbClr val="000000"/>
                            </a:solidFill>
                          </a:uFill>
                          <a:sym typeface="Times New Roman"/>
                        </a:rPr>
                        <a:t>30</a:t>
                      </a:r>
                      <a:endParaRPr sz="1200" dirty="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extLst>
                  <a:ext uri="{0D108BD9-81ED-4DB2-BD59-A6C34878D82A}">
                    <a16:rowId xmlns:a16="http://schemas.microsoft.com/office/drawing/2014/main" val="10006"/>
                  </a:ext>
                </a:extLst>
              </a:tr>
              <a:tr h="233346">
                <a:tc>
                  <a:txBody>
                    <a:bodyPr/>
                    <a:lstStyle/>
                    <a:p>
                      <a:pPr marL="152400" indent="-152400" algn="ctr">
                        <a:lnSpc>
                          <a:spcPct val="150000"/>
                        </a:lnSpc>
                        <a:spcBef>
                          <a:spcPts val="1600"/>
                        </a:spcBef>
                        <a:defRPr sz="1800" b="0"/>
                      </a:pPr>
                      <a:r>
                        <a:rPr sz="1200" b="1">
                          <a:uFill>
                            <a:solidFill>
                              <a:srgbClr val="000000"/>
                            </a:solidFill>
                          </a:uFill>
                          <a:sym typeface="Times New Roman"/>
                        </a:rPr>
                        <a:t>S07</a:t>
                      </a:r>
                      <a:endParaRPr sz="1200" b="1">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extLst>
                  <a:ext uri="{0D108BD9-81ED-4DB2-BD59-A6C34878D82A}">
                    <a16:rowId xmlns:a16="http://schemas.microsoft.com/office/drawing/2014/main" val="10007"/>
                  </a:ext>
                </a:extLst>
              </a:tr>
              <a:tr h="233346">
                <a:tc>
                  <a:txBody>
                    <a:bodyPr/>
                    <a:lstStyle/>
                    <a:p>
                      <a:pPr marL="152400" indent="-152400" algn="ctr">
                        <a:lnSpc>
                          <a:spcPct val="150000"/>
                        </a:lnSpc>
                        <a:spcBef>
                          <a:spcPts val="1600"/>
                        </a:spcBef>
                        <a:defRPr sz="1800" b="0"/>
                      </a:pPr>
                      <a:r>
                        <a:rPr sz="1200" b="1">
                          <a:uFill>
                            <a:solidFill>
                              <a:srgbClr val="000000"/>
                            </a:solidFill>
                          </a:uFill>
                          <a:sym typeface="Times New Roman"/>
                        </a:rPr>
                        <a:t>S08</a:t>
                      </a:r>
                      <a:endParaRPr sz="1200" b="1">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extLst>
                  <a:ext uri="{0D108BD9-81ED-4DB2-BD59-A6C34878D82A}">
                    <a16:rowId xmlns:a16="http://schemas.microsoft.com/office/drawing/2014/main" val="10008"/>
                  </a:ext>
                </a:extLst>
              </a:tr>
              <a:tr h="233346">
                <a:tc>
                  <a:txBody>
                    <a:bodyPr/>
                    <a:lstStyle/>
                    <a:p>
                      <a:pPr marL="152400" indent="-152400" algn="ctr">
                        <a:lnSpc>
                          <a:spcPct val="150000"/>
                        </a:lnSpc>
                        <a:spcBef>
                          <a:spcPts val="1600"/>
                        </a:spcBef>
                        <a:defRPr sz="1800" b="0"/>
                      </a:pPr>
                      <a:r>
                        <a:rPr sz="1200" b="1">
                          <a:uFill>
                            <a:solidFill>
                              <a:srgbClr val="000000"/>
                            </a:solidFill>
                          </a:uFill>
                          <a:sym typeface="Times New Roman"/>
                        </a:rPr>
                        <a:t>S09</a:t>
                      </a:r>
                      <a:endParaRPr sz="1200" b="1">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extLst>
                  <a:ext uri="{0D108BD9-81ED-4DB2-BD59-A6C34878D82A}">
                    <a16:rowId xmlns:a16="http://schemas.microsoft.com/office/drawing/2014/main" val="10009"/>
                  </a:ext>
                </a:extLst>
              </a:tr>
              <a:tr h="233346">
                <a:tc>
                  <a:txBody>
                    <a:bodyPr/>
                    <a:lstStyle/>
                    <a:p>
                      <a:pPr marL="152400" indent="-152400" algn="ctr">
                        <a:lnSpc>
                          <a:spcPct val="150000"/>
                        </a:lnSpc>
                        <a:spcBef>
                          <a:spcPts val="1600"/>
                        </a:spcBef>
                        <a:defRPr sz="1800" b="0"/>
                      </a:pPr>
                      <a:r>
                        <a:rPr sz="1200" b="1">
                          <a:uFill>
                            <a:solidFill>
                              <a:srgbClr val="000000"/>
                            </a:solidFill>
                          </a:uFill>
                          <a:sym typeface="Times New Roman"/>
                        </a:rPr>
                        <a:t>S10</a:t>
                      </a:r>
                      <a:endParaRPr sz="1200" b="1">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extLst>
                  <a:ext uri="{0D108BD9-81ED-4DB2-BD59-A6C34878D82A}">
                    <a16:rowId xmlns:a16="http://schemas.microsoft.com/office/drawing/2014/main" val="10010"/>
                  </a:ext>
                </a:extLst>
              </a:tr>
              <a:tr h="233346">
                <a:tc>
                  <a:txBody>
                    <a:bodyPr/>
                    <a:lstStyle/>
                    <a:p>
                      <a:pPr marL="152400" indent="-152400" algn="ctr">
                        <a:lnSpc>
                          <a:spcPct val="150000"/>
                        </a:lnSpc>
                        <a:spcBef>
                          <a:spcPts val="1600"/>
                        </a:spcBef>
                        <a:defRPr sz="1800" b="0"/>
                      </a:pPr>
                      <a:r>
                        <a:rPr sz="1200" b="1">
                          <a:uFill>
                            <a:solidFill>
                              <a:srgbClr val="000000"/>
                            </a:solidFill>
                          </a:uFill>
                          <a:sym typeface="Times New Roman"/>
                        </a:rPr>
                        <a:t>S11</a:t>
                      </a:r>
                      <a:endParaRPr sz="1200" b="1">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extLst>
                  <a:ext uri="{0D108BD9-81ED-4DB2-BD59-A6C34878D82A}">
                    <a16:rowId xmlns:a16="http://schemas.microsoft.com/office/drawing/2014/main" val="10011"/>
                  </a:ext>
                </a:extLst>
              </a:tr>
              <a:tr h="233346">
                <a:tc>
                  <a:txBody>
                    <a:bodyPr/>
                    <a:lstStyle/>
                    <a:p>
                      <a:pPr marL="152400" indent="-152400" algn="ctr">
                        <a:lnSpc>
                          <a:spcPct val="150000"/>
                        </a:lnSpc>
                        <a:spcBef>
                          <a:spcPts val="1600"/>
                        </a:spcBef>
                        <a:defRPr sz="1800" b="0"/>
                      </a:pPr>
                      <a:r>
                        <a:rPr sz="1200" b="1">
                          <a:uFill>
                            <a:solidFill>
                              <a:srgbClr val="000000"/>
                            </a:solidFill>
                          </a:uFill>
                          <a:sym typeface="Times New Roman"/>
                        </a:rPr>
                        <a:t>S12</a:t>
                      </a:r>
                      <a:endParaRPr sz="1200" b="1">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extLst>
                  <a:ext uri="{0D108BD9-81ED-4DB2-BD59-A6C34878D82A}">
                    <a16:rowId xmlns:a16="http://schemas.microsoft.com/office/drawing/2014/main" val="10012"/>
                  </a:ext>
                </a:extLst>
              </a:tr>
              <a:tr h="233346">
                <a:tc>
                  <a:txBody>
                    <a:bodyPr/>
                    <a:lstStyle/>
                    <a:p>
                      <a:pPr marL="152400" indent="-152400" algn="ctr">
                        <a:lnSpc>
                          <a:spcPct val="150000"/>
                        </a:lnSpc>
                        <a:spcBef>
                          <a:spcPts val="1600"/>
                        </a:spcBef>
                        <a:defRPr sz="1800" b="0"/>
                      </a:pPr>
                      <a:r>
                        <a:rPr sz="1200" b="1">
                          <a:uFill>
                            <a:solidFill>
                              <a:srgbClr val="000000"/>
                            </a:solidFill>
                          </a:uFill>
                          <a:sym typeface="Times New Roman"/>
                        </a:rPr>
                        <a:t>S13</a:t>
                      </a:r>
                      <a:endParaRPr sz="1200" b="1">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extLst>
                  <a:ext uri="{0D108BD9-81ED-4DB2-BD59-A6C34878D82A}">
                    <a16:rowId xmlns:a16="http://schemas.microsoft.com/office/drawing/2014/main" val="10013"/>
                  </a:ext>
                </a:extLst>
              </a:tr>
              <a:tr h="233346">
                <a:tc>
                  <a:txBody>
                    <a:bodyPr/>
                    <a:lstStyle/>
                    <a:p>
                      <a:pPr marL="152400" indent="-152400" algn="ctr">
                        <a:lnSpc>
                          <a:spcPct val="150000"/>
                        </a:lnSpc>
                        <a:spcBef>
                          <a:spcPts val="1600"/>
                        </a:spcBef>
                        <a:defRPr sz="1800" b="0"/>
                      </a:pPr>
                      <a:r>
                        <a:rPr sz="1200" b="1">
                          <a:uFill>
                            <a:solidFill>
                              <a:srgbClr val="000000"/>
                            </a:solidFill>
                          </a:uFill>
                          <a:sym typeface="Times New Roman"/>
                        </a:rPr>
                        <a:t>S14</a:t>
                      </a:r>
                      <a:endParaRPr sz="1200" b="1">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extLst>
                  <a:ext uri="{0D108BD9-81ED-4DB2-BD59-A6C34878D82A}">
                    <a16:rowId xmlns:a16="http://schemas.microsoft.com/office/drawing/2014/main" val="10014"/>
                  </a:ext>
                </a:extLst>
              </a:tr>
              <a:tr h="233346">
                <a:tc>
                  <a:txBody>
                    <a:bodyPr/>
                    <a:lstStyle/>
                    <a:p>
                      <a:pPr marL="152400" indent="-152400" algn="ctr">
                        <a:lnSpc>
                          <a:spcPct val="150000"/>
                        </a:lnSpc>
                        <a:spcBef>
                          <a:spcPts val="1600"/>
                        </a:spcBef>
                        <a:defRPr sz="1800" b="0"/>
                      </a:pPr>
                      <a:r>
                        <a:rPr sz="1200" b="1">
                          <a:uFill>
                            <a:solidFill>
                              <a:srgbClr val="000000"/>
                            </a:solidFill>
                          </a:uFill>
                          <a:sym typeface="Times New Roman"/>
                        </a:rPr>
                        <a:t>S15</a:t>
                      </a:r>
                      <a:endParaRPr sz="1200" b="1">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extLst>
                  <a:ext uri="{0D108BD9-81ED-4DB2-BD59-A6C34878D82A}">
                    <a16:rowId xmlns:a16="http://schemas.microsoft.com/office/drawing/2014/main" val="10015"/>
                  </a:ext>
                </a:extLst>
              </a:tr>
              <a:tr h="233346">
                <a:tc>
                  <a:txBody>
                    <a:bodyPr/>
                    <a:lstStyle/>
                    <a:p>
                      <a:pPr marL="152400" indent="-152400" algn="ctr">
                        <a:lnSpc>
                          <a:spcPct val="150000"/>
                        </a:lnSpc>
                        <a:spcBef>
                          <a:spcPts val="1600"/>
                        </a:spcBef>
                        <a:defRPr sz="1800" b="0"/>
                      </a:pPr>
                      <a:r>
                        <a:rPr sz="1200" b="1">
                          <a:uFill>
                            <a:solidFill>
                              <a:srgbClr val="000000"/>
                            </a:solidFill>
                          </a:uFill>
                          <a:sym typeface="Times New Roman"/>
                        </a:rPr>
                        <a:t>S16</a:t>
                      </a:r>
                      <a:endParaRPr sz="1200" b="1">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extLst>
                  <a:ext uri="{0D108BD9-81ED-4DB2-BD59-A6C34878D82A}">
                    <a16:rowId xmlns:a16="http://schemas.microsoft.com/office/drawing/2014/main" val="10016"/>
                  </a:ext>
                </a:extLst>
              </a:tr>
              <a:tr h="233346">
                <a:tc>
                  <a:txBody>
                    <a:bodyPr/>
                    <a:lstStyle/>
                    <a:p>
                      <a:pPr marL="152400" indent="-152400" algn="ctr">
                        <a:lnSpc>
                          <a:spcPct val="150000"/>
                        </a:lnSpc>
                        <a:spcBef>
                          <a:spcPts val="1600"/>
                        </a:spcBef>
                        <a:defRPr sz="1800" b="0"/>
                      </a:pPr>
                      <a:r>
                        <a:rPr sz="1200" b="1">
                          <a:uFill>
                            <a:solidFill>
                              <a:srgbClr val="000000"/>
                            </a:solidFill>
                          </a:uFill>
                          <a:sym typeface="Times New Roman"/>
                        </a:rPr>
                        <a:t>S17</a:t>
                      </a:r>
                      <a:endParaRPr sz="1200" b="1">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extLst>
                  <a:ext uri="{0D108BD9-81ED-4DB2-BD59-A6C34878D82A}">
                    <a16:rowId xmlns:a16="http://schemas.microsoft.com/office/drawing/2014/main" val="10017"/>
                  </a:ext>
                </a:extLst>
              </a:tr>
              <a:tr h="233346">
                <a:tc>
                  <a:txBody>
                    <a:bodyPr/>
                    <a:lstStyle/>
                    <a:p>
                      <a:pPr marL="152400" indent="-152400" algn="ctr">
                        <a:lnSpc>
                          <a:spcPct val="150000"/>
                        </a:lnSpc>
                        <a:spcBef>
                          <a:spcPts val="1600"/>
                        </a:spcBef>
                        <a:defRPr sz="1800" b="0"/>
                      </a:pPr>
                      <a:r>
                        <a:rPr sz="1200" b="1">
                          <a:uFill>
                            <a:solidFill>
                              <a:srgbClr val="000000"/>
                            </a:solidFill>
                          </a:uFill>
                          <a:sym typeface="Times New Roman"/>
                        </a:rPr>
                        <a:t>S18</a:t>
                      </a:r>
                      <a:endParaRPr sz="1200" b="1">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35</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extLst>
                  <a:ext uri="{0D108BD9-81ED-4DB2-BD59-A6C34878D82A}">
                    <a16:rowId xmlns:a16="http://schemas.microsoft.com/office/drawing/2014/main" val="10018"/>
                  </a:ext>
                </a:extLst>
              </a:tr>
              <a:tr h="233346">
                <a:tc>
                  <a:txBody>
                    <a:bodyPr/>
                    <a:lstStyle/>
                    <a:p>
                      <a:pPr marL="152400" indent="-152400" algn="ctr">
                        <a:lnSpc>
                          <a:spcPct val="150000"/>
                        </a:lnSpc>
                        <a:spcBef>
                          <a:spcPts val="1600"/>
                        </a:spcBef>
                        <a:defRPr sz="1800" b="0"/>
                      </a:pPr>
                      <a:r>
                        <a:rPr sz="1200" b="1">
                          <a:uFill>
                            <a:solidFill>
                              <a:srgbClr val="000000"/>
                            </a:solidFill>
                          </a:uFill>
                          <a:sym typeface="Times New Roman"/>
                        </a:rPr>
                        <a:t>S19</a:t>
                      </a:r>
                      <a:endParaRPr sz="1200" b="1">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extLst>
                  <a:ext uri="{0D108BD9-81ED-4DB2-BD59-A6C34878D82A}">
                    <a16:rowId xmlns:a16="http://schemas.microsoft.com/office/drawing/2014/main" val="10019"/>
                  </a:ext>
                </a:extLst>
              </a:tr>
              <a:tr h="233346">
                <a:tc>
                  <a:txBody>
                    <a:bodyPr/>
                    <a:lstStyle/>
                    <a:p>
                      <a:pPr marL="152400" indent="-152400" algn="ctr">
                        <a:lnSpc>
                          <a:spcPct val="150000"/>
                        </a:lnSpc>
                        <a:spcBef>
                          <a:spcPts val="1600"/>
                        </a:spcBef>
                        <a:defRPr sz="1800" b="0"/>
                      </a:pPr>
                      <a:r>
                        <a:rPr sz="1200" b="1">
                          <a:uFill>
                            <a:solidFill>
                              <a:srgbClr val="000000"/>
                            </a:solidFill>
                          </a:uFill>
                          <a:sym typeface="Times New Roman"/>
                        </a:rPr>
                        <a:t>S20</a:t>
                      </a:r>
                      <a:endParaRPr sz="1200" b="1">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a:uFill>
                            <a:solidFill>
                              <a:srgbClr val="000000"/>
                            </a:solidFill>
                          </a:uFill>
                          <a:sym typeface="Times New Roman"/>
                        </a:rPr>
                        <a:t>30</a:t>
                      </a:r>
                      <a:endParaRPr sz="120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tc>
                  <a:txBody>
                    <a:bodyPr/>
                    <a:lstStyle/>
                    <a:p>
                      <a:pPr marL="152400" indent="-152400" algn="ctr">
                        <a:lnSpc>
                          <a:spcPct val="150000"/>
                        </a:lnSpc>
                        <a:spcBef>
                          <a:spcPts val="1600"/>
                        </a:spcBef>
                        <a:defRPr sz="1800"/>
                      </a:pPr>
                      <a:r>
                        <a:rPr sz="1200" dirty="0">
                          <a:uFill>
                            <a:solidFill>
                              <a:srgbClr val="000000"/>
                            </a:solidFill>
                          </a:uFill>
                          <a:sym typeface="Times New Roman"/>
                        </a:rPr>
                        <a:t>30</a:t>
                      </a:r>
                      <a:endParaRPr sz="1200" dirty="0">
                        <a:uFill>
                          <a:solidFill>
                            <a:srgbClr val="000000"/>
                          </a:solidFill>
                        </a:uFill>
                        <a:latin typeface="Times New Roman" panose="02020603050405020304" pitchFamily="18" charset="0"/>
                        <a:ea typeface="Times New Roman"/>
                        <a:cs typeface="Times New Roman" panose="02020603050405020304" pitchFamily="18" charset="0"/>
                        <a:sym typeface="Times New Roman"/>
                      </a:endParaRPr>
                    </a:p>
                  </a:txBody>
                  <a:tcPr marL="0" marR="0" marT="0" marB="0" anchor="ctr" horzOverflow="overflow"/>
                </a:tc>
                <a:extLst>
                  <a:ext uri="{0D108BD9-81ED-4DB2-BD59-A6C34878D82A}">
                    <a16:rowId xmlns:a16="http://schemas.microsoft.com/office/drawing/2014/main" val="10020"/>
                  </a:ext>
                </a:extLst>
              </a:tr>
            </a:tbl>
          </a:graphicData>
        </a:graphic>
      </p:graphicFrame>
      <p:sp>
        <p:nvSpPr>
          <p:cNvPr id="133" name="TextBox 5"/>
          <p:cNvSpPr txBox="1"/>
          <p:nvPr/>
        </p:nvSpPr>
        <p:spPr>
          <a:xfrm>
            <a:off x="2333624" y="876437"/>
            <a:ext cx="6953251" cy="2257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000" b="1">
                <a:solidFill>
                  <a:srgbClr val="002060"/>
                </a:solidFill>
                <a:latin typeface="Times New Roman"/>
                <a:ea typeface="Times New Roman"/>
                <a:cs typeface="Times New Roman"/>
                <a:sym typeface="Times New Roman"/>
              </a:defRPr>
            </a:lvl1pPr>
          </a:lstStyle>
          <a:p>
            <a:r>
              <a:t>Table1.SUBJECT-WISE INSTANCE COUNT FOR ALL EXPERIMENTS</a:t>
            </a:r>
          </a:p>
        </p:txBody>
      </p:sp>
      <p:sp>
        <p:nvSpPr>
          <p:cNvPr id="134"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itle 1"/>
          <p:cNvSpPr txBox="1">
            <a:spLocks noGrp="1"/>
          </p:cNvSpPr>
          <p:nvPr>
            <p:ph type="title"/>
          </p:nvPr>
        </p:nvSpPr>
        <p:spPr>
          <a:xfrm>
            <a:off x="609600" y="274638"/>
            <a:ext cx="10972800" cy="1143001"/>
          </a:xfrm>
          <a:prstGeom prst="rect">
            <a:avLst/>
          </a:prstGeom>
        </p:spPr>
        <p:txBody>
          <a:bodyPr/>
          <a:lstStyle>
            <a:lvl1pPr>
              <a:defRPr sz="3200" b="1">
                <a:solidFill>
                  <a:srgbClr val="376092"/>
                </a:solidFill>
                <a:latin typeface="Times New Roman"/>
                <a:ea typeface="Times New Roman"/>
                <a:cs typeface="Times New Roman"/>
                <a:sym typeface="Times New Roman"/>
              </a:defRPr>
            </a:lvl1pPr>
          </a:lstStyle>
          <a:p>
            <a:r>
              <a:rPr dirty="0"/>
              <a:t>Class Balancing and Up-sampling</a:t>
            </a:r>
          </a:p>
        </p:txBody>
      </p:sp>
      <p:sp>
        <p:nvSpPr>
          <p:cNvPr id="137" name="Text Placeholder 2"/>
          <p:cNvSpPr txBox="1">
            <a:spLocks noGrp="1"/>
          </p:cNvSpPr>
          <p:nvPr>
            <p:ph type="body" idx="1"/>
          </p:nvPr>
        </p:nvSpPr>
        <p:spPr>
          <a:xfrm>
            <a:off x="609600" y="1600206"/>
            <a:ext cx="10972800" cy="4525963"/>
          </a:xfrm>
          <a:prstGeom prst="rect">
            <a:avLst/>
          </a:prstGeom>
        </p:spPr>
        <p:txBody>
          <a:bodyPr>
            <a:normAutofit/>
          </a:bodyPr>
          <a:lstStyle/>
          <a:p>
            <a:pPr>
              <a:lnSpc>
                <a:spcPct val="120000"/>
              </a:lnSpc>
              <a:defRPr sz="1700">
                <a:solidFill>
                  <a:srgbClr val="002060"/>
                </a:solidFill>
                <a:latin typeface="Times New Roman"/>
                <a:ea typeface="Times New Roman"/>
                <a:cs typeface="Times New Roman"/>
                <a:sym typeface="Times New Roman"/>
              </a:defRPr>
            </a:pPr>
            <a:r>
              <a:rPr sz="1900" dirty="0"/>
              <a:t>For balancing the classes, original instances were traversed in order and for each instance a new instance is generated by adding the gaussian to the original instance. </a:t>
            </a:r>
          </a:p>
          <a:p>
            <a:pPr>
              <a:lnSpc>
                <a:spcPct val="120000"/>
              </a:lnSpc>
              <a:defRPr sz="1700">
                <a:solidFill>
                  <a:srgbClr val="002060"/>
                </a:solidFill>
                <a:latin typeface="Times New Roman"/>
                <a:ea typeface="Times New Roman"/>
                <a:cs typeface="Times New Roman"/>
                <a:sym typeface="Times New Roman"/>
              </a:defRPr>
            </a:pPr>
            <a:r>
              <a:rPr sz="1900" dirty="0"/>
              <a:t>The noise is not added completely; instead, it is multiplied by a value called the multiplicative value.</a:t>
            </a:r>
          </a:p>
          <a:p>
            <a:pPr>
              <a:lnSpc>
                <a:spcPct val="120000"/>
              </a:lnSpc>
              <a:defRPr sz="1700">
                <a:solidFill>
                  <a:srgbClr val="002060"/>
                </a:solidFill>
                <a:latin typeface="Times New Roman"/>
                <a:ea typeface="Times New Roman"/>
                <a:cs typeface="Times New Roman"/>
                <a:sym typeface="Times New Roman"/>
              </a:defRPr>
            </a:pPr>
            <a:r>
              <a:rPr sz="1900" dirty="0"/>
              <a:t>This multiplicative value is less than 0.5, and then added to the original sample. The multiplicative value, here, used is 0.2.</a:t>
            </a:r>
          </a:p>
          <a:p>
            <a:pPr>
              <a:lnSpc>
                <a:spcPct val="120000"/>
              </a:lnSpc>
              <a:defRPr sz="1700">
                <a:solidFill>
                  <a:srgbClr val="002060"/>
                </a:solidFill>
                <a:latin typeface="Times New Roman"/>
                <a:ea typeface="Times New Roman"/>
                <a:cs typeface="Times New Roman"/>
                <a:sym typeface="Times New Roman"/>
              </a:defRPr>
            </a:pPr>
            <a:r>
              <a:rPr sz="1900" dirty="0"/>
              <a:t>After balancing the class, up-sampling is performed.</a:t>
            </a:r>
          </a:p>
          <a:p>
            <a:pPr>
              <a:lnSpc>
                <a:spcPct val="120000"/>
              </a:lnSpc>
              <a:defRPr sz="1700">
                <a:solidFill>
                  <a:srgbClr val="002060"/>
                </a:solidFill>
                <a:latin typeface="Times New Roman"/>
                <a:ea typeface="Times New Roman"/>
                <a:cs typeface="Times New Roman"/>
                <a:sym typeface="Times New Roman"/>
              </a:defRPr>
            </a:pPr>
            <a:r>
              <a:rPr sz="1900" dirty="0"/>
              <a:t>This is done by generating the gaussian noise and adding it to the original sample.</a:t>
            </a:r>
          </a:p>
          <a:p>
            <a:pPr>
              <a:lnSpc>
                <a:spcPct val="120000"/>
              </a:lnSpc>
              <a:defRPr sz="1700">
                <a:solidFill>
                  <a:srgbClr val="002060"/>
                </a:solidFill>
                <a:latin typeface="Times New Roman"/>
                <a:ea typeface="Times New Roman"/>
                <a:cs typeface="Times New Roman"/>
                <a:sym typeface="Times New Roman"/>
              </a:defRPr>
            </a:pPr>
            <a:r>
              <a:rPr sz="1900" dirty="0"/>
              <a:t>The noise is not added completely; instead, it is multiplied by a value called the multiplicative value, which here is less than 0.5, and then added to the original sample.</a:t>
            </a:r>
          </a:p>
          <a:p>
            <a:pPr>
              <a:lnSpc>
                <a:spcPct val="120000"/>
              </a:lnSpc>
              <a:defRPr sz="1700">
                <a:solidFill>
                  <a:srgbClr val="002060"/>
                </a:solidFill>
                <a:latin typeface="Times New Roman"/>
                <a:ea typeface="Times New Roman"/>
                <a:cs typeface="Times New Roman"/>
                <a:sym typeface="Times New Roman"/>
              </a:defRPr>
            </a:pPr>
            <a:r>
              <a:rPr sz="1900" dirty="0"/>
              <a:t>Since, the total number of new samples generated by this process for a sample is 10, out of which 5 are generated with multiplicative value 0.2 and rest with value 0.3.</a:t>
            </a:r>
          </a:p>
        </p:txBody>
      </p:sp>
      <p:sp>
        <p:nvSpPr>
          <p:cNvPr id="138"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itle 1"/>
          <p:cNvSpPr txBox="1">
            <a:spLocks noGrp="1"/>
          </p:cNvSpPr>
          <p:nvPr>
            <p:ph type="title"/>
          </p:nvPr>
        </p:nvSpPr>
        <p:spPr>
          <a:xfrm>
            <a:off x="609600" y="274638"/>
            <a:ext cx="10972800" cy="1143001"/>
          </a:xfrm>
          <a:prstGeom prst="rect">
            <a:avLst/>
          </a:prstGeom>
        </p:spPr>
        <p:txBody>
          <a:bodyPr/>
          <a:lstStyle>
            <a:lvl1pPr>
              <a:defRPr sz="3200" b="1">
                <a:solidFill>
                  <a:srgbClr val="376092"/>
                </a:solidFill>
                <a:latin typeface="Times New Roman"/>
                <a:ea typeface="Times New Roman"/>
                <a:cs typeface="Times New Roman"/>
                <a:sym typeface="Times New Roman"/>
              </a:defRPr>
            </a:lvl1pPr>
          </a:lstStyle>
          <a:p>
            <a:r>
              <a:rPr lang="en-US" dirty="0"/>
              <a:t>System Overview</a:t>
            </a:r>
            <a:endParaRPr dirty="0"/>
          </a:p>
        </p:txBody>
      </p:sp>
      <p:sp>
        <p:nvSpPr>
          <p:cNvPr id="137" name="Text Placeholder 2"/>
          <p:cNvSpPr txBox="1">
            <a:spLocks noGrp="1"/>
          </p:cNvSpPr>
          <p:nvPr>
            <p:ph type="body" idx="1"/>
          </p:nvPr>
        </p:nvSpPr>
        <p:spPr>
          <a:xfrm>
            <a:off x="609600" y="1600206"/>
            <a:ext cx="10972800" cy="4525963"/>
          </a:xfrm>
          <a:prstGeom prst="rect">
            <a:avLst/>
          </a:prstGeom>
        </p:spPr>
        <p:txBody>
          <a:bodyPr>
            <a:normAutofit/>
          </a:bodyPr>
          <a:lstStyle/>
          <a:p>
            <a:pPr marL="0" indent="0" algn="just">
              <a:lnSpc>
                <a:spcPct val="150000"/>
              </a:lnSpc>
              <a:buNone/>
            </a:pPr>
            <a:r>
              <a:rPr lang="en-US" sz="2000" dirty="0">
                <a:solidFill>
                  <a:srgbClr val="002060"/>
                </a:solidFill>
                <a:effectLst/>
                <a:latin typeface="Times New Roman" panose="02020603050405020304" pitchFamily="18" charset="0"/>
                <a:ea typeface="Arial Unicode MS"/>
              </a:rPr>
              <a:t>The biometric system consists of two phases: </a:t>
            </a:r>
            <a:endParaRPr lang="en-IN" sz="2000" dirty="0">
              <a:solidFill>
                <a:srgbClr val="002060"/>
              </a:solidFill>
              <a:effectLst/>
              <a:latin typeface="Times New Roman" panose="02020603050405020304" pitchFamily="18" charset="0"/>
              <a:ea typeface="Arial Unicode MS"/>
            </a:endParaRPr>
          </a:p>
          <a:p>
            <a:pPr marL="342900" lvl="0" indent="-342900" algn="just">
              <a:lnSpc>
                <a:spcPct val="150000"/>
              </a:lnSpc>
              <a:spcBef>
                <a:spcPts val="1690"/>
              </a:spcBef>
              <a:buFont typeface="+mj-lt"/>
              <a:buAutoNum type="arabicPeriod"/>
            </a:pPr>
            <a:r>
              <a:rPr lang="en-US" sz="2000" dirty="0">
                <a:solidFill>
                  <a:srgbClr val="002060"/>
                </a:solidFill>
                <a:effectLst/>
                <a:uFill>
                  <a:solidFill>
                    <a:srgbClr val="000000"/>
                  </a:solidFill>
                </a:uFill>
                <a:latin typeface="Times New Roman" panose="02020603050405020304" pitchFamily="18" charset="0"/>
                <a:ea typeface="Arial Unicode MS"/>
                <a:cs typeface="Arial Unicode MS"/>
              </a:rPr>
              <a:t>Enrollment phase: In enrollment phase, the EEG biometrics of all 20 user’s are learned, trained and  stored in Convolutional neural network. </a:t>
            </a:r>
            <a:endParaRPr lang="en-IN" sz="2000" dirty="0">
              <a:solidFill>
                <a:srgbClr val="002060"/>
              </a:solidFill>
              <a:effectLst/>
              <a:uFill>
                <a:solidFill>
                  <a:srgbClr val="000000"/>
                </a:solidFill>
              </a:uFill>
              <a:latin typeface="Times New Roman" panose="02020603050405020304" pitchFamily="18" charset="0"/>
              <a:ea typeface="Arial Unicode MS"/>
              <a:cs typeface="Arial Unicode MS"/>
            </a:endParaRPr>
          </a:p>
          <a:p>
            <a:pPr marL="342900" lvl="0" indent="-342900" algn="just">
              <a:lnSpc>
                <a:spcPct val="150000"/>
              </a:lnSpc>
              <a:spcBef>
                <a:spcPts val="1690"/>
              </a:spcBef>
              <a:buFont typeface="+mj-lt"/>
              <a:buAutoNum type="arabicPeriod"/>
            </a:pPr>
            <a:r>
              <a:rPr lang="en-US" sz="2000" dirty="0">
                <a:solidFill>
                  <a:srgbClr val="002060"/>
                </a:solidFill>
                <a:effectLst/>
                <a:uFill>
                  <a:solidFill>
                    <a:srgbClr val="000000"/>
                  </a:solidFill>
                </a:uFill>
                <a:latin typeface="Times New Roman" panose="02020603050405020304" pitchFamily="18" charset="0"/>
                <a:ea typeface="Arial Unicode MS"/>
                <a:cs typeface="Arial Unicode MS"/>
              </a:rPr>
              <a:t>Development/Identification phase: In identification phase, the identity of the person to whom the EEG recording belongs is returned as output.</a:t>
            </a:r>
            <a:endParaRPr lang="en-IN" sz="2000" dirty="0">
              <a:solidFill>
                <a:srgbClr val="002060"/>
              </a:solidFill>
              <a:effectLst/>
              <a:uFill>
                <a:solidFill>
                  <a:srgbClr val="000000"/>
                </a:solidFill>
              </a:uFill>
              <a:latin typeface="Times New Roman" panose="02020603050405020304" pitchFamily="18" charset="0"/>
              <a:ea typeface="Arial Unicode MS"/>
              <a:cs typeface="Arial Unicode MS"/>
            </a:endParaRPr>
          </a:p>
          <a:p>
            <a:pPr marL="342900" lvl="0" indent="-342900" algn="just">
              <a:lnSpc>
                <a:spcPct val="150000"/>
              </a:lnSpc>
              <a:spcBef>
                <a:spcPts val="1690"/>
              </a:spcBef>
              <a:buFont typeface="+mj-lt"/>
              <a:buAutoNum type="arabicPeriod"/>
            </a:pPr>
            <a:r>
              <a:rPr lang="en-US" sz="2000" dirty="0">
                <a:solidFill>
                  <a:srgbClr val="002060"/>
                </a:solidFill>
                <a:effectLst/>
                <a:uFill>
                  <a:solidFill>
                    <a:srgbClr val="000000"/>
                  </a:solidFill>
                </a:uFill>
                <a:latin typeface="Times New Roman" panose="02020603050405020304" pitchFamily="18" charset="0"/>
                <a:ea typeface="Arial Unicode MS"/>
                <a:cs typeface="Arial Unicode MS"/>
              </a:rPr>
              <a:t>Testing phase/Authentication phase: In authentication phase, the identity of a person attempting to access the service is returned.</a:t>
            </a:r>
            <a:endParaRPr lang="en-IN" sz="2000" dirty="0">
              <a:solidFill>
                <a:srgbClr val="002060"/>
              </a:solidFill>
              <a:effectLst/>
              <a:uFill>
                <a:solidFill>
                  <a:srgbClr val="000000"/>
                </a:solidFill>
              </a:uFill>
              <a:latin typeface="Times New Roman" panose="02020603050405020304" pitchFamily="18" charset="0"/>
              <a:ea typeface="Arial Unicode MS"/>
              <a:cs typeface="Arial Unicode MS"/>
            </a:endParaRPr>
          </a:p>
        </p:txBody>
      </p:sp>
      <p:sp>
        <p:nvSpPr>
          <p:cNvPr id="138" name="Slide Numbe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spTree>
    <p:extLst>
      <p:ext uri="{BB962C8B-B14F-4D97-AF65-F5344CB8AC3E}">
        <p14:creationId xmlns:p14="http://schemas.microsoft.com/office/powerpoint/2010/main" val="255818890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itle 1"/>
          <p:cNvSpPr txBox="1">
            <a:spLocks noGrp="1"/>
          </p:cNvSpPr>
          <p:nvPr>
            <p:ph type="title"/>
          </p:nvPr>
        </p:nvSpPr>
        <p:spPr>
          <a:xfrm>
            <a:off x="609600" y="274638"/>
            <a:ext cx="10972800" cy="1143001"/>
          </a:xfrm>
          <a:prstGeom prst="rect">
            <a:avLst/>
          </a:prstGeom>
        </p:spPr>
        <p:txBody>
          <a:bodyPr/>
          <a:lstStyle>
            <a:lvl1pPr>
              <a:defRPr sz="3200" b="1">
                <a:solidFill>
                  <a:srgbClr val="376092"/>
                </a:solidFill>
                <a:latin typeface="Times New Roman"/>
                <a:ea typeface="Times New Roman"/>
                <a:cs typeface="Times New Roman"/>
                <a:sym typeface="Times New Roman"/>
              </a:defRPr>
            </a:lvl1pPr>
          </a:lstStyle>
          <a:p>
            <a:r>
              <a:t>Train-Test Split</a:t>
            </a:r>
          </a:p>
        </p:txBody>
      </p:sp>
      <p:sp>
        <p:nvSpPr>
          <p:cNvPr id="141" name="Text Placeholder 7"/>
          <p:cNvSpPr txBox="1">
            <a:spLocks noGrp="1"/>
          </p:cNvSpPr>
          <p:nvPr>
            <p:ph type="body" sz="quarter" idx="1"/>
          </p:nvPr>
        </p:nvSpPr>
        <p:spPr>
          <a:xfrm>
            <a:off x="609598" y="1600206"/>
            <a:ext cx="11134726" cy="819145"/>
          </a:xfrm>
          <a:prstGeom prst="rect">
            <a:avLst/>
          </a:prstGeom>
        </p:spPr>
        <p:txBody>
          <a:bodyPr/>
          <a:lstStyle>
            <a:lvl1pPr>
              <a:defRPr sz="2000">
                <a:solidFill>
                  <a:srgbClr val="002060"/>
                </a:solidFill>
                <a:latin typeface="Times New Roman"/>
                <a:ea typeface="Times New Roman"/>
                <a:cs typeface="Times New Roman"/>
                <a:sym typeface="Times New Roman"/>
              </a:defRPr>
            </a:lvl1pPr>
          </a:lstStyle>
          <a:p>
            <a:r>
              <a:t>Then, the data was split into training and testing in ratio 0.25. The training data was then further split into final training data and validation data with ratio 0.3.</a:t>
            </a:r>
          </a:p>
        </p:txBody>
      </p:sp>
      <p:sp>
        <p:nvSpPr>
          <p:cNvPr id="142" name="Footer Placeholder 3"/>
          <p:cNvSpPr txBox="1"/>
          <p:nvPr/>
        </p:nvSpPr>
        <p:spPr>
          <a:xfrm>
            <a:off x="4211320" y="6414775"/>
            <a:ext cx="3769360" cy="24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88888"/>
                </a:solidFill>
              </a:defRPr>
            </a:lvl1pPr>
          </a:lstStyle>
          <a:p>
            <a:r>
              <a:t>Department of CSE</a:t>
            </a:r>
          </a:p>
        </p:txBody>
      </p:sp>
      <p:graphicFrame>
        <p:nvGraphicFramePr>
          <p:cNvPr id="143" name="Table 4"/>
          <p:cNvGraphicFramePr/>
          <p:nvPr>
            <p:extLst>
              <p:ext uri="{D42A27DB-BD31-4B8C-83A1-F6EECF244321}">
                <p14:modId xmlns:p14="http://schemas.microsoft.com/office/powerpoint/2010/main" val="4011949963"/>
              </p:ext>
            </p:extLst>
          </p:nvPr>
        </p:nvGraphicFramePr>
        <p:xfrm>
          <a:off x="1523999" y="2873829"/>
          <a:ext cx="9725026" cy="3434907"/>
        </p:xfrm>
        <a:graphic>
          <a:graphicData uri="http://schemas.openxmlformats.org/drawingml/2006/table">
            <a:tbl>
              <a:tblPr firstRow="1" firstCol="1" bandRow="1">
                <a:tableStyleId>{3C2FFA5D-87B4-456A-9821-1D502468CF0F}</a:tableStyleId>
              </a:tblPr>
              <a:tblGrid>
                <a:gridCol w="2430718">
                  <a:extLst>
                    <a:ext uri="{9D8B030D-6E8A-4147-A177-3AD203B41FA5}">
                      <a16:colId xmlns:a16="http://schemas.microsoft.com/office/drawing/2014/main" val="20000"/>
                    </a:ext>
                  </a:extLst>
                </a:gridCol>
                <a:gridCol w="2431795">
                  <a:extLst>
                    <a:ext uri="{9D8B030D-6E8A-4147-A177-3AD203B41FA5}">
                      <a16:colId xmlns:a16="http://schemas.microsoft.com/office/drawing/2014/main" val="20001"/>
                    </a:ext>
                  </a:extLst>
                </a:gridCol>
                <a:gridCol w="2430718">
                  <a:extLst>
                    <a:ext uri="{9D8B030D-6E8A-4147-A177-3AD203B41FA5}">
                      <a16:colId xmlns:a16="http://schemas.microsoft.com/office/drawing/2014/main" val="20002"/>
                    </a:ext>
                  </a:extLst>
                </a:gridCol>
                <a:gridCol w="2431795">
                  <a:extLst>
                    <a:ext uri="{9D8B030D-6E8A-4147-A177-3AD203B41FA5}">
                      <a16:colId xmlns:a16="http://schemas.microsoft.com/office/drawing/2014/main" val="20003"/>
                    </a:ext>
                  </a:extLst>
                </a:gridCol>
              </a:tblGrid>
              <a:tr h="490701">
                <a:tc>
                  <a:txBody>
                    <a:bodyPr/>
                    <a:lstStyle/>
                    <a:p>
                      <a:pPr algn="ctr">
                        <a:lnSpc>
                          <a:spcPct val="150000"/>
                        </a:lnSpc>
                        <a:spcBef>
                          <a:spcPts val="1600"/>
                        </a:spcBef>
                        <a:tabLst>
                          <a:tab pos="177800" algn="l"/>
                          <a:tab pos="5638800" algn="r"/>
                        </a:tabLst>
                        <a:defRPr sz="1800" b="0">
                          <a:solidFill>
                            <a:srgbClr val="000000"/>
                          </a:solidFill>
                        </a:defRPr>
                      </a:pPr>
                      <a:r>
                        <a:rPr sz="1400" b="1">
                          <a:sym typeface="Times New Roman"/>
                        </a:rPr>
                        <a:t> </a:t>
                      </a:r>
                      <a:endParaRPr sz="14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spcBef>
                          <a:spcPts val="1600"/>
                        </a:spcBef>
                        <a:tabLst>
                          <a:tab pos="177800" algn="l"/>
                          <a:tab pos="5638800" algn="r"/>
                        </a:tabLst>
                        <a:defRPr sz="1800" b="0">
                          <a:solidFill>
                            <a:srgbClr val="000000"/>
                          </a:solidFill>
                        </a:defRPr>
                      </a:pPr>
                      <a:r>
                        <a:rPr sz="1400" b="1">
                          <a:sym typeface="Times New Roman"/>
                        </a:rPr>
                        <a:t>Training Dataset</a:t>
                      </a:r>
                      <a:endParaRPr sz="14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spcBef>
                          <a:spcPts val="1600"/>
                        </a:spcBef>
                        <a:tabLst>
                          <a:tab pos="177800" algn="l"/>
                          <a:tab pos="5638800" algn="r"/>
                        </a:tabLst>
                        <a:defRPr sz="1800" b="0">
                          <a:solidFill>
                            <a:srgbClr val="000000"/>
                          </a:solidFill>
                        </a:defRPr>
                      </a:pPr>
                      <a:r>
                        <a:rPr sz="1400" b="1">
                          <a:sym typeface="Times New Roman"/>
                        </a:rPr>
                        <a:t>Validation Dataset</a:t>
                      </a:r>
                      <a:endParaRPr sz="14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spcBef>
                          <a:spcPts val="1600"/>
                        </a:spcBef>
                        <a:tabLst>
                          <a:tab pos="177800" algn="l"/>
                          <a:tab pos="5638800" algn="r"/>
                        </a:tabLst>
                        <a:defRPr sz="1800" b="0">
                          <a:solidFill>
                            <a:srgbClr val="000000"/>
                          </a:solidFill>
                        </a:defRPr>
                      </a:pPr>
                      <a:r>
                        <a:rPr sz="1400" b="1">
                          <a:sym typeface="Times New Roman"/>
                        </a:rPr>
                        <a:t>Testing Dataset</a:t>
                      </a:r>
                      <a:endParaRPr sz="1400" b="1">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00"/>
                  </a:ext>
                </a:extLst>
              </a:tr>
              <a:tr h="490701">
                <a:tc>
                  <a:txBody>
                    <a:bodyPr/>
                    <a:lstStyle/>
                    <a:p>
                      <a:pPr algn="ctr">
                        <a:lnSpc>
                          <a:spcPct val="150000"/>
                        </a:lnSpc>
                        <a:spcBef>
                          <a:spcPts val="1600"/>
                        </a:spcBef>
                        <a:tabLst>
                          <a:tab pos="177800" algn="l"/>
                          <a:tab pos="5638800" algn="r"/>
                        </a:tabLst>
                        <a:defRPr sz="1800" b="0"/>
                      </a:pPr>
                      <a:r>
                        <a:rPr sz="1400" b="1">
                          <a:sym typeface="Times New Roman"/>
                        </a:rPr>
                        <a:t>Experiment 05</a:t>
                      </a:r>
                      <a:endParaRPr sz="14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spcBef>
                          <a:spcPts val="1600"/>
                        </a:spcBef>
                        <a:tabLst>
                          <a:tab pos="177800" algn="l"/>
                          <a:tab pos="5638800" algn="r"/>
                        </a:tabLst>
                        <a:defRPr sz="1800"/>
                      </a:pPr>
                      <a:r>
                        <a:rPr sz="1400">
                          <a:sym typeface="Times New Roman"/>
                        </a:rPr>
                        <a:t>5768</a:t>
                      </a:r>
                      <a:endParaRPr sz="14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spcBef>
                          <a:spcPts val="1600"/>
                        </a:spcBef>
                        <a:tabLst>
                          <a:tab pos="177800" algn="l"/>
                          <a:tab pos="5638800" algn="r"/>
                        </a:tabLst>
                        <a:defRPr sz="1800"/>
                      </a:pPr>
                      <a:r>
                        <a:rPr sz="1400">
                          <a:sym typeface="Times New Roman"/>
                        </a:rPr>
                        <a:t>2472</a:t>
                      </a:r>
                      <a:endParaRPr sz="14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spcBef>
                          <a:spcPts val="1600"/>
                        </a:spcBef>
                        <a:tabLst>
                          <a:tab pos="177800" algn="l"/>
                          <a:tab pos="5638800" algn="r"/>
                        </a:tabLst>
                        <a:defRPr sz="1800"/>
                      </a:pPr>
                      <a:r>
                        <a:rPr sz="1400">
                          <a:sym typeface="Times New Roman"/>
                        </a:rPr>
                        <a:t>2760</a:t>
                      </a:r>
                      <a:endParaRPr sz="14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01"/>
                  </a:ext>
                </a:extLst>
              </a:tr>
              <a:tr h="490701">
                <a:tc>
                  <a:txBody>
                    <a:bodyPr/>
                    <a:lstStyle/>
                    <a:p>
                      <a:pPr algn="ctr">
                        <a:lnSpc>
                          <a:spcPct val="150000"/>
                        </a:lnSpc>
                        <a:spcBef>
                          <a:spcPts val="1600"/>
                        </a:spcBef>
                        <a:tabLst>
                          <a:tab pos="177800" algn="l"/>
                          <a:tab pos="5638800" algn="r"/>
                        </a:tabLst>
                        <a:defRPr sz="1800" b="0"/>
                      </a:pPr>
                      <a:r>
                        <a:rPr sz="1400" b="1">
                          <a:sym typeface="Times New Roman"/>
                        </a:rPr>
                        <a:t>Experiment 06</a:t>
                      </a:r>
                      <a:endParaRPr sz="14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spcBef>
                          <a:spcPts val="1600"/>
                        </a:spcBef>
                        <a:tabLst>
                          <a:tab pos="177800" algn="l"/>
                          <a:tab pos="5638800" algn="r"/>
                        </a:tabLst>
                        <a:defRPr sz="1800"/>
                      </a:pPr>
                      <a:r>
                        <a:rPr sz="1400" dirty="0">
                          <a:sym typeface="Times New Roman"/>
                        </a:rPr>
                        <a:t>3458</a:t>
                      </a:r>
                      <a:endParaRPr sz="1400" dirty="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spcBef>
                          <a:spcPts val="1600"/>
                        </a:spcBef>
                        <a:tabLst>
                          <a:tab pos="177800" algn="l"/>
                          <a:tab pos="5638800" algn="r"/>
                        </a:tabLst>
                        <a:defRPr sz="1800"/>
                      </a:pPr>
                      <a:r>
                        <a:rPr sz="1400">
                          <a:sym typeface="Times New Roman"/>
                        </a:rPr>
                        <a:t>1482</a:t>
                      </a:r>
                      <a:endParaRPr sz="14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spcBef>
                          <a:spcPts val="1600"/>
                        </a:spcBef>
                        <a:tabLst>
                          <a:tab pos="177800" algn="l"/>
                          <a:tab pos="5638800" algn="r"/>
                        </a:tabLst>
                        <a:defRPr sz="1800"/>
                      </a:pPr>
                      <a:r>
                        <a:rPr sz="1400">
                          <a:sym typeface="Times New Roman"/>
                        </a:rPr>
                        <a:t>1660</a:t>
                      </a:r>
                      <a:endParaRPr sz="14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02"/>
                  </a:ext>
                </a:extLst>
              </a:tr>
              <a:tr h="490701">
                <a:tc>
                  <a:txBody>
                    <a:bodyPr/>
                    <a:lstStyle/>
                    <a:p>
                      <a:pPr algn="ctr">
                        <a:lnSpc>
                          <a:spcPct val="150000"/>
                        </a:lnSpc>
                        <a:spcBef>
                          <a:spcPts val="1600"/>
                        </a:spcBef>
                        <a:tabLst>
                          <a:tab pos="177800" algn="l"/>
                          <a:tab pos="5638800" algn="r"/>
                        </a:tabLst>
                        <a:defRPr sz="1800" b="0"/>
                      </a:pPr>
                      <a:r>
                        <a:rPr sz="1400" b="1">
                          <a:sym typeface="Times New Roman"/>
                        </a:rPr>
                        <a:t>Experiment 07</a:t>
                      </a:r>
                      <a:endParaRPr sz="14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spcBef>
                          <a:spcPts val="1600"/>
                        </a:spcBef>
                        <a:tabLst>
                          <a:tab pos="177800" algn="l"/>
                          <a:tab pos="5638800" algn="r"/>
                        </a:tabLst>
                        <a:defRPr sz="1800"/>
                      </a:pPr>
                      <a:r>
                        <a:rPr sz="1400">
                          <a:sym typeface="Times New Roman"/>
                        </a:rPr>
                        <a:t>6342</a:t>
                      </a:r>
                      <a:endParaRPr sz="14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spcBef>
                          <a:spcPts val="1600"/>
                        </a:spcBef>
                        <a:tabLst>
                          <a:tab pos="177800" algn="l"/>
                          <a:tab pos="5638800" algn="r"/>
                        </a:tabLst>
                        <a:defRPr sz="1800"/>
                      </a:pPr>
                      <a:r>
                        <a:rPr sz="1400">
                          <a:sym typeface="Times New Roman"/>
                        </a:rPr>
                        <a:t>2718</a:t>
                      </a:r>
                      <a:endParaRPr sz="14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spcBef>
                          <a:spcPts val="1600"/>
                        </a:spcBef>
                        <a:tabLst>
                          <a:tab pos="177800" algn="l"/>
                          <a:tab pos="5638800" algn="r"/>
                        </a:tabLst>
                        <a:defRPr sz="1800"/>
                      </a:pPr>
                      <a:r>
                        <a:rPr sz="1400">
                          <a:sym typeface="Times New Roman"/>
                        </a:rPr>
                        <a:t>3040</a:t>
                      </a:r>
                      <a:endParaRPr sz="14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03"/>
                  </a:ext>
                </a:extLst>
              </a:tr>
              <a:tr h="490701">
                <a:tc>
                  <a:txBody>
                    <a:bodyPr/>
                    <a:lstStyle/>
                    <a:p>
                      <a:pPr algn="ctr">
                        <a:lnSpc>
                          <a:spcPct val="150000"/>
                        </a:lnSpc>
                        <a:spcBef>
                          <a:spcPts val="1600"/>
                        </a:spcBef>
                        <a:tabLst>
                          <a:tab pos="177800" algn="l"/>
                          <a:tab pos="5638800" algn="r"/>
                        </a:tabLst>
                        <a:defRPr sz="1800" b="0"/>
                      </a:pPr>
                      <a:r>
                        <a:rPr sz="1400" b="1">
                          <a:sym typeface="Times New Roman"/>
                        </a:rPr>
                        <a:t>Experiment 08</a:t>
                      </a:r>
                      <a:endParaRPr sz="14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spcBef>
                          <a:spcPts val="1600"/>
                        </a:spcBef>
                        <a:tabLst>
                          <a:tab pos="177800" algn="l"/>
                          <a:tab pos="5638800" algn="r"/>
                        </a:tabLst>
                        <a:defRPr sz="1800"/>
                      </a:pPr>
                      <a:r>
                        <a:rPr sz="1400">
                          <a:sym typeface="Times New Roman"/>
                        </a:rPr>
                        <a:t>3458</a:t>
                      </a:r>
                      <a:endParaRPr sz="14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spcBef>
                          <a:spcPts val="1600"/>
                        </a:spcBef>
                        <a:tabLst>
                          <a:tab pos="177800" algn="l"/>
                          <a:tab pos="5638800" algn="r"/>
                        </a:tabLst>
                        <a:defRPr sz="1800"/>
                      </a:pPr>
                      <a:r>
                        <a:rPr sz="1400">
                          <a:sym typeface="Times New Roman"/>
                        </a:rPr>
                        <a:t>1482</a:t>
                      </a:r>
                      <a:endParaRPr sz="14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spcBef>
                          <a:spcPts val="1600"/>
                        </a:spcBef>
                        <a:tabLst>
                          <a:tab pos="177800" algn="l"/>
                          <a:tab pos="5638800" algn="r"/>
                        </a:tabLst>
                        <a:defRPr sz="1800"/>
                      </a:pPr>
                      <a:r>
                        <a:rPr sz="1400">
                          <a:sym typeface="Times New Roman"/>
                        </a:rPr>
                        <a:t>1660</a:t>
                      </a:r>
                      <a:endParaRPr sz="14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04"/>
                  </a:ext>
                </a:extLst>
              </a:tr>
              <a:tr h="490701">
                <a:tc>
                  <a:txBody>
                    <a:bodyPr/>
                    <a:lstStyle/>
                    <a:p>
                      <a:pPr algn="ctr">
                        <a:lnSpc>
                          <a:spcPct val="150000"/>
                        </a:lnSpc>
                        <a:spcBef>
                          <a:spcPts val="1600"/>
                        </a:spcBef>
                        <a:tabLst>
                          <a:tab pos="177800" algn="l"/>
                          <a:tab pos="5638800" algn="r"/>
                        </a:tabLst>
                        <a:defRPr sz="1800" b="0"/>
                      </a:pPr>
                      <a:r>
                        <a:rPr sz="1400" b="1">
                          <a:sym typeface="Times New Roman"/>
                        </a:rPr>
                        <a:t>Experiment 09</a:t>
                      </a:r>
                      <a:endParaRPr sz="14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spcBef>
                          <a:spcPts val="1600"/>
                        </a:spcBef>
                        <a:tabLst>
                          <a:tab pos="177800" algn="l"/>
                          <a:tab pos="5638800" algn="r"/>
                        </a:tabLst>
                        <a:defRPr sz="1800"/>
                      </a:pPr>
                      <a:r>
                        <a:rPr sz="1400">
                          <a:sym typeface="Times New Roman"/>
                        </a:rPr>
                        <a:t>3458</a:t>
                      </a:r>
                      <a:endParaRPr sz="14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spcBef>
                          <a:spcPts val="1600"/>
                        </a:spcBef>
                        <a:tabLst>
                          <a:tab pos="177800" algn="l"/>
                          <a:tab pos="5638800" algn="r"/>
                        </a:tabLst>
                        <a:defRPr sz="1800"/>
                      </a:pPr>
                      <a:r>
                        <a:rPr sz="1400">
                          <a:sym typeface="Times New Roman"/>
                        </a:rPr>
                        <a:t>1482</a:t>
                      </a:r>
                      <a:endParaRPr sz="14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spcBef>
                          <a:spcPts val="1600"/>
                        </a:spcBef>
                        <a:tabLst>
                          <a:tab pos="177800" algn="l"/>
                          <a:tab pos="5638800" algn="r"/>
                        </a:tabLst>
                        <a:defRPr sz="1800"/>
                      </a:pPr>
                      <a:r>
                        <a:rPr sz="1400">
                          <a:sym typeface="Times New Roman"/>
                        </a:rPr>
                        <a:t>1660</a:t>
                      </a:r>
                      <a:endParaRPr sz="14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05"/>
                  </a:ext>
                </a:extLst>
              </a:tr>
              <a:tr h="490701">
                <a:tc>
                  <a:txBody>
                    <a:bodyPr/>
                    <a:lstStyle/>
                    <a:p>
                      <a:pPr algn="ctr">
                        <a:lnSpc>
                          <a:spcPct val="150000"/>
                        </a:lnSpc>
                        <a:spcBef>
                          <a:spcPts val="1600"/>
                        </a:spcBef>
                        <a:tabLst>
                          <a:tab pos="177800" algn="l"/>
                          <a:tab pos="5638800" algn="r"/>
                        </a:tabLst>
                        <a:defRPr sz="1800" b="0"/>
                      </a:pPr>
                      <a:r>
                        <a:rPr sz="1400" b="1">
                          <a:sym typeface="Times New Roman"/>
                        </a:rPr>
                        <a:t>Experiment 10</a:t>
                      </a:r>
                      <a:endParaRPr sz="14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spcBef>
                          <a:spcPts val="1600"/>
                        </a:spcBef>
                        <a:tabLst>
                          <a:tab pos="177800" algn="l"/>
                          <a:tab pos="5638800" algn="r"/>
                        </a:tabLst>
                        <a:defRPr sz="1800"/>
                      </a:pPr>
                      <a:r>
                        <a:rPr sz="1400">
                          <a:sym typeface="Times New Roman"/>
                        </a:rPr>
                        <a:t>4032</a:t>
                      </a:r>
                      <a:endParaRPr sz="14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spcBef>
                          <a:spcPts val="1600"/>
                        </a:spcBef>
                        <a:tabLst>
                          <a:tab pos="177800" algn="l"/>
                          <a:tab pos="5638800" algn="r"/>
                        </a:tabLst>
                        <a:defRPr sz="1800"/>
                      </a:pPr>
                      <a:r>
                        <a:rPr sz="1400">
                          <a:sym typeface="Times New Roman"/>
                        </a:rPr>
                        <a:t>1728</a:t>
                      </a:r>
                      <a:endParaRPr sz="14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spcBef>
                          <a:spcPts val="1600"/>
                        </a:spcBef>
                        <a:tabLst>
                          <a:tab pos="177800" algn="l"/>
                          <a:tab pos="5638800" algn="r"/>
                        </a:tabLst>
                        <a:defRPr sz="1800"/>
                      </a:pPr>
                      <a:r>
                        <a:rPr sz="1400" dirty="0">
                          <a:sym typeface="Times New Roman"/>
                        </a:rPr>
                        <a:t>1940</a:t>
                      </a:r>
                      <a:endParaRPr sz="1400" dirty="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06"/>
                  </a:ext>
                </a:extLst>
              </a:tr>
            </a:tbl>
          </a:graphicData>
        </a:graphic>
      </p:graphicFrame>
      <p:sp>
        <p:nvSpPr>
          <p:cNvPr id="144" name="TextBox 3"/>
          <p:cNvSpPr txBox="1"/>
          <p:nvPr/>
        </p:nvSpPr>
        <p:spPr>
          <a:xfrm>
            <a:off x="2619374" y="2644681"/>
            <a:ext cx="6953251" cy="365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000" b="1">
                <a:solidFill>
                  <a:srgbClr val="002060"/>
                </a:solidFill>
                <a:latin typeface="Times New Roman"/>
                <a:ea typeface="Times New Roman"/>
                <a:cs typeface="Times New Roman"/>
                <a:sym typeface="Times New Roman"/>
              </a:defRPr>
            </a:lvl1pPr>
          </a:lstStyle>
          <a:p>
            <a:r>
              <a:t>Table2. TRAINING, TEST AND VALIDATION DATA</a:t>
            </a:r>
          </a:p>
        </p:txBody>
      </p:sp>
      <p:sp>
        <p:nvSpPr>
          <p:cNvPr id="145"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itle 1"/>
          <p:cNvSpPr txBox="1">
            <a:spLocks noGrp="1"/>
          </p:cNvSpPr>
          <p:nvPr>
            <p:ph type="title"/>
          </p:nvPr>
        </p:nvSpPr>
        <p:spPr>
          <a:xfrm>
            <a:off x="609600" y="274638"/>
            <a:ext cx="10972800" cy="763588"/>
          </a:xfrm>
          <a:prstGeom prst="rect">
            <a:avLst/>
          </a:prstGeom>
        </p:spPr>
        <p:txBody>
          <a:bodyPr/>
          <a:lstStyle/>
          <a:p>
            <a:pPr>
              <a:defRPr sz="3200" b="1">
                <a:latin typeface="Times New Roman"/>
                <a:ea typeface="Times New Roman"/>
                <a:cs typeface="Times New Roman"/>
                <a:sym typeface="Times New Roman"/>
              </a:defRPr>
            </a:pPr>
            <a:r>
              <a:rPr dirty="0"/>
              <a:t> </a:t>
            </a:r>
            <a:r>
              <a:rPr dirty="0">
                <a:solidFill>
                  <a:srgbClr val="376092"/>
                </a:solidFill>
              </a:rPr>
              <a:t>CNN Architecture</a:t>
            </a:r>
          </a:p>
        </p:txBody>
      </p:sp>
      <p:graphicFrame>
        <p:nvGraphicFramePr>
          <p:cNvPr id="148" name="Table 3"/>
          <p:cNvGraphicFramePr/>
          <p:nvPr>
            <p:extLst>
              <p:ext uri="{D42A27DB-BD31-4B8C-83A1-F6EECF244321}">
                <p14:modId xmlns:p14="http://schemas.microsoft.com/office/powerpoint/2010/main" val="408343189"/>
              </p:ext>
            </p:extLst>
          </p:nvPr>
        </p:nvGraphicFramePr>
        <p:xfrm>
          <a:off x="1922104" y="1581150"/>
          <a:ext cx="8222020" cy="4620816"/>
        </p:xfrm>
        <a:graphic>
          <a:graphicData uri="http://schemas.openxmlformats.org/drawingml/2006/table">
            <a:tbl>
              <a:tblPr firstRow="1" bandRow="1">
                <a:tableStyleId>{3C2FFA5D-87B4-456A-9821-1D502468CF0F}</a:tableStyleId>
              </a:tblPr>
              <a:tblGrid>
                <a:gridCol w="2580748">
                  <a:extLst>
                    <a:ext uri="{9D8B030D-6E8A-4147-A177-3AD203B41FA5}">
                      <a16:colId xmlns:a16="http://schemas.microsoft.com/office/drawing/2014/main" val="20000"/>
                    </a:ext>
                  </a:extLst>
                </a:gridCol>
                <a:gridCol w="2959259">
                  <a:extLst>
                    <a:ext uri="{9D8B030D-6E8A-4147-A177-3AD203B41FA5}">
                      <a16:colId xmlns:a16="http://schemas.microsoft.com/office/drawing/2014/main" val="20001"/>
                    </a:ext>
                  </a:extLst>
                </a:gridCol>
                <a:gridCol w="2682013">
                  <a:extLst>
                    <a:ext uri="{9D8B030D-6E8A-4147-A177-3AD203B41FA5}">
                      <a16:colId xmlns:a16="http://schemas.microsoft.com/office/drawing/2014/main" val="20002"/>
                    </a:ext>
                  </a:extLst>
                </a:gridCol>
              </a:tblGrid>
              <a:tr h="425423">
                <a:tc>
                  <a:txBody>
                    <a:bodyPr/>
                    <a:lstStyle/>
                    <a:p>
                      <a:pPr algn="ctr">
                        <a:defRPr sz="1800" b="0">
                          <a:solidFill>
                            <a:srgbClr val="000000"/>
                          </a:solidFill>
                        </a:defRPr>
                      </a:pPr>
                      <a:r>
                        <a:rPr sz="1400" b="1">
                          <a:uFill>
                            <a:solidFill>
                              <a:srgbClr val="000000"/>
                            </a:solidFill>
                          </a:uFill>
                          <a:sym typeface="Times New Roman"/>
                        </a:rPr>
                        <a:t>Type of Layer</a:t>
                      </a:r>
                      <a:endParaRPr sz="1400" b="1">
                        <a:uFill>
                          <a:solidFill>
                            <a:srgbClr val="000000"/>
                          </a:solidFill>
                        </a:uFill>
                        <a:latin typeface="Times New Roman"/>
                        <a:ea typeface="Times New Roman"/>
                        <a:cs typeface="Times New Roman"/>
                        <a:sym typeface="Times New Roman"/>
                      </a:endParaRPr>
                    </a:p>
                  </a:txBody>
                  <a:tcPr marL="46230" marR="46230" marT="46230" marB="46230" anchor="ctr" horzOverflow="overflow"/>
                </a:tc>
                <a:tc>
                  <a:txBody>
                    <a:bodyPr/>
                    <a:lstStyle/>
                    <a:p>
                      <a:pPr algn="ctr">
                        <a:defRPr sz="1800" b="0">
                          <a:solidFill>
                            <a:srgbClr val="000000"/>
                          </a:solidFill>
                        </a:defRPr>
                      </a:pPr>
                      <a:r>
                        <a:rPr sz="1400" b="1">
                          <a:uFill>
                            <a:solidFill>
                              <a:srgbClr val="000000"/>
                            </a:solidFill>
                          </a:uFill>
                          <a:sym typeface="Times New Roman"/>
                        </a:rPr>
                        <a:t>Output Shape</a:t>
                      </a:r>
                      <a:endParaRPr sz="1400" b="1">
                        <a:uFill>
                          <a:solidFill>
                            <a:srgbClr val="000000"/>
                          </a:solidFill>
                        </a:uFill>
                        <a:latin typeface="Times New Roman"/>
                        <a:ea typeface="Times New Roman"/>
                        <a:cs typeface="Times New Roman"/>
                        <a:sym typeface="Times New Roman"/>
                      </a:endParaRPr>
                    </a:p>
                  </a:txBody>
                  <a:tcPr marL="46230" marR="46230" marT="46230" marB="46230" anchor="ctr" horzOverflow="overflow"/>
                </a:tc>
                <a:tc>
                  <a:txBody>
                    <a:bodyPr/>
                    <a:lstStyle/>
                    <a:p>
                      <a:pPr algn="ctr">
                        <a:defRPr sz="1800" b="0">
                          <a:solidFill>
                            <a:srgbClr val="000000"/>
                          </a:solidFill>
                        </a:defRPr>
                      </a:pPr>
                      <a:r>
                        <a:rPr sz="1400" b="1">
                          <a:uFill>
                            <a:solidFill>
                              <a:srgbClr val="000000"/>
                            </a:solidFill>
                          </a:uFill>
                          <a:sym typeface="Times New Roman"/>
                        </a:rPr>
                        <a:t>Other Parameters of each layer</a:t>
                      </a:r>
                      <a:endParaRPr sz="1400" b="1">
                        <a:uFill>
                          <a:solidFill>
                            <a:srgbClr val="000000"/>
                          </a:solidFill>
                        </a:uFill>
                        <a:latin typeface="Times New Roman"/>
                        <a:ea typeface="Times New Roman"/>
                        <a:cs typeface="Times New Roman"/>
                        <a:sym typeface="Times New Roman"/>
                      </a:endParaRPr>
                    </a:p>
                  </a:txBody>
                  <a:tcPr marL="46230" marR="46230" marT="46230" marB="46230" anchor="ctr" horzOverflow="overflow"/>
                </a:tc>
                <a:extLst>
                  <a:ext uri="{0D108BD9-81ED-4DB2-BD59-A6C34878D82A}">
                    <a16:rowId xmlns:a16="http://schemas.microsoft.com/office/drawing/2014/main" val="10000"/>
                  </a:ext>
                </a:extLst>
              </a:tr>
              <a:tr h="924833">
                <a:tc>
                  <a:txBody>
                    <a:bodyPr/>
                    <a:lstStyle/>
                    <a:p>
                      <a:pPr algn="ctr">
                        <a:defRPr sz="1400" b="1">
                          <a:uFill>
                            <a:solidFill>
                              <a:srgbClr val="000000"/>
                            </a:solidFill>
                          </a:uFill>
                          <a:latin typeface="Times New Roman"/>
                          <a:ea typeface="Times New Roman"/>
                          <a:cs typeface="Times New Roman"/>
                          <a:sym typeface="Times New Roman"/>
                        </a:defRPr>
                      </a:pPr>
                      <a:r>
                        <a:t>Conv1D</a:t>
                      </a:r>
                    </a:p>
                    <a:p>
                      <a:pPr algn="ctr">
                        <a:defRPr sz="1400" b="1">
                          <a:uFill>
                            <a:solidFill>
                              <a:srgbClr val="000000"/>
                            </a:solidFill>
                          </a:uFill>
                          <a:latin typeface="Times New Roman"/>
                          <a:ea typeface="Times New Roman"/>
                          <a:cs typeface="Times New Roman"/>
                          <a:sym typeface="Times New Roman"/>
                        </a:defRPr>
                      </a:pPr>
                      <a:r>
                        <a:t>Batch Normalization</a:t>
                      </a:r>
                    </a:p>
                    <a:p>
                      <a:pPr algn="ctr">
                        <a:defRPr sz="1400" b="1">
                          <a:uFill>
                            <a:solidFill>
                              <a:srgbClr val="000000"/>
                            </a:solidFill>
                          </a:uFill>
                          <a:latin typeface="Times New Roman"/>
                          <a:ea typeface="Times New Roman"/>
                          <a:cs typeface="Times New Roman"/>
                          <a:sym typeface="Times New Roman"/>
                        </a:defRPr>
                      </a:pPr>
                      <a:r>
                        <a:t>Max Pooling 1D</a:t>
                      </a:r>
                    </a:p>
                  </a:txBody>
                  <a:tcPr marL="46230" marR="46230" marT="46230" marB="46230" anchor="ctr" horzOverflow="overflow"/>
                </a:tc>
                <a:tc>
                  <a:txBody>
                    <a:bodyPr/>
                    <a:lstStyle/>
                    <a:p>
                      <a:pPr algn="ctr">
                        <a:spcBef>
                          <a:spcPts val="200"/>
                        </a:spcBef>
                        <a:defRPr sz="1400">
                          <a:uFill>
                            <a:solidFill>
                              <a:srgbClr val="365F91"/>
                            </a:solidFill>
                          </a:uFill>
                          <a:latin typeface="Times New Roman"/>
                          <a:ea typeface="Times New Roman"/>
                          <a:cs typeface="Times New Roman"/>
                          <a:sym typeface="Times New Roman"/>
                        </a:defRPr>
                      </a:pPr>
                      <a:r>
                        <a:t>(793;64)</a:t>
                      </a:r>
                    </a:p>
                    <a:p>
                      <a:pPr algn="ctr">
                        <a:spcBef>
                          <a:spcPts val="200"/>
                        </a:spcBef>
                        <a:defRPr sz="1400">
                          <a:uFill>
                            <a:solidFill>
                              <a:srgbClr val="365F91"/>
                            </a:solidFill>
                          </a:uFill>
                          <a:latin typeface="Times New Roman"/>
                          <a:ea typeface="Times New Roman"/>
                          <a:cs typeface="Times New Roman"/>
                          <a:sym typeface="Times New Roman"/>
                        </a:defRPr>
                      </a:pPr>
                      <a:r>
                        <a:t>(793;64)</a:t>
                      </a:r>
                    </a:p>
                    <a:p>
                      <a:pPr algn="ctr">
                        <a:spcBef>
                          <a:spcPts val="200"/>
                        </a:spcBef>
                        <a:defRPr sz="1400">
                          <a:uFill>
                            <a:solidFill>
                              <a:srgbClr val="365F91"/>
                            </a:solidFill>
                          </a:uFill>
                          <a:latin typeface="Times New Roman"/>
                          <a:ea typeface="Times New Roman"/>
                          <a:cs typeface="Times New Roman"/>
                          <a:sym typeface="Times New Roman"/>
                        </a:defRPr>
                      </a:pPr>
                      <a:r>
                        <a:t>(791;64)</a:t>
                      </a:r>
                    </a:p>
                  </a:txBody>
                  <a:tcPr marL="46230" marR="46230" marT="46230" marB="46230" anchor="ctr" horzOverflow="overflow"/>
                </a:tc>
                <a:tc>
                  <a:txBody>
                    <a:bodyPr/>
                    <a:lstStyle/>
                    <a:p>
                      <a:pPr algn="ctr">
                        <a:spcBef>
                          <a:spcPts val="200"/>
                        </a:spcBef>
                        <a:defRPr sz="1400">
                          <a:uFill>
                            <a:solidFill>
                              <a:srgbClr val="365F91"/>
                            </a:solidFill>
                          </a:uFill>
                          <a:latin typeface="Times New Roman"/>
                          <a:ea typeface="Times New Roman"/>
                          <a:cs typeface="Times New Roman"/>
                          <a:sym typeface="Times New Roman"/>
                        </a:defRPr>
                      </a:pPr>
                      <a:r>
                        <a:t>Filters - 64, Kernel Size - 8, Pool Size – 3, </a:t>
                      </a:r>
                    </a:p>
                    <a:p>
                      <a:pPr algn="ctr">
                        <a:spcBef>
                          <a:spcPts val="200"/>
                        </a:spcBef>
                        <a:defRPr sz="1400">
                          <a:uFill>
                            <a:solidFill>
                              <a:srgbClr val="365F91"/>
                            </a:solidFill>
                          </a:uFill>
                          <a:latin typeface="Times New Roman"/>
                          <a:ea typeface="Times New Roman"/>
                          <a:cs typeface="Times New Roman"/>
                          <a:sym typeface="Times New Roman"/>
                        </a:defRPr>
                      </a:pPr>
                      <a:r>
                        <a:t>Activation - Relu</a:t>
                      </a:r>
                    </a:p>
                  </a:txBody>
                  <a:tcPr marL="46230" marR="46230" marT="46230" marB="46230" anchor="ctr" horzOverflow="overflow"/>
                </a:tc>
                <a:extLst>
                  <a:ext uri="{0D108BD9-81ED-4DB2-BD59-A6C34878D82A}">
                    <a16:rowId xmlns:a16="http://schemas.microsoft.com/office/drawing/2014/main" val="10001"/>
                  </a:ext>
                </a:extLst>
              </a:tr>
              <a:tr h="924833">
                <a:tc>
                  <a:txBody>
                    <a:bodyPr/>
                    <a:lstStyle/>
                    <a:p>
                      <a:pPr algn="ctr">
                        <a:defRPr sz="1400" b="1">
                          <a:uFill>
                            <a:solidFill>
                              <a:srgbClr val="000000"/>
                            </a:solidFill>
                          </a:uFill>
                          <a:latin typeface="Times New Roman"/>
                          <a:ea typeface="Times New Roman"/>
                          <a:cs typeface="Times New Roman"/>
                          <a:sym typeface="Times New Roman"/>
                        </a:defRPr>
                      </a:pPr>
                      <a:r>
                        <a:t>Conv1D</a:t>
                      </a:r>
                    </a:p>
                    <a:p>
                      <a:pPr algn="ctr">
                        <a:defRPr sz="1400" b="1">
                          <a:uFill>
                            <a:solidFill>
                              <a:srgbClr val="000000"/>
                            </a:solidFill>
                          </a:uFill>
                          <a:latin typeface="Times New Roman"/>
                          <a:ea typeface="Times New Roman"/>
                          <a:cs typeface="Times New Roman"/>
                          <a:sym typeface="Times New Roman"/>
                        </a:defRPr>
                      </a:pPr>
                      <a:r>
                        <a:t>Batch Normalization</a:t>
                      </a:r>
                    </a:p>
                    <a:p>
                      <a:pPr algn="ctr">
                        <a:defRPr sz="1400" b="1">
                          <a:uFill>
                            <a:solidFill>
                              <a:srgbClr val="000000"/>
                            </a:solidFill>
                          </a:uFill>
                          <a:latin typeface="Times New Roman"/>
                          <a:ea typeface="Times New Roman"/>
                          <a:cs typeface="Times New Roman"/>
                          <a:sym typeface="Times New Roman"/>
                        </a:defRPr>
                      </a:pPr>
                      <a:r>
                        <a:t>Max Pooling 1D</a:t>
                      </a:r>
                    </a:p>
                  </a:txBody>
                  <a:tcPr marL="46230" marR="46230" marT="46230" marB="46230" anchor="ctr" horzOverflow="overflow"/>
                </a:tc>
                <a:tc>
                  <a:txBody>
                    <a:bodyPr/>
                    <a:lstStyle/>
                    <a:p>
                      <a:pPr algn="ctr">
                        <a:spcBef>
                          <a:spcPts val="200"/>
                        </a:spcBef>
                        <a:defRPr sz="1400">
                          <a:uFill>
                            <a:solidFill>
                              <a:srgbClr val="365F91"/>
                            </a:solidFill>
                          </a:uFill>
                          <a:latin typeface="Times New Roman"/>
                          <a:ea typeface="Times New Roman"/>
                          <a:cs typeface="Times New Roman"/>
                          <a:sym typeface="Times New Roman"/>
                        </a:defRPr>
                      </a:pPr>
                      <a:r>
                        <a:t>(784;128)</a:t>
                      </a:r>
                    </a:p>
                    <a:p>
                      <a:pPr algn="ctr">
                        <a:spcBef>
                          <a:spcPts val="200"/>
                        </a:spcBef>
                        <a:defRPr sz="1400">
                          <a:uFill>
                            <a:solidFill>
                              <a:srgbClr val="365F91"/>
                            </a:solidFill>
                          </a:uFill>
                          <a:latin typeface="Times New Roman"/>
                          <a:ea typeface="Times New Roman"/>
                          <a:cs typeface="Times New Roman"/>
                          <a:sym typeface="Times New Roman"/>
                        </a:defRPr>
                      </a:pPr>
                      <a:r>
                        <a:t>(784;128)</a:t>
                      </a:r>
                    </a:p>
                    <a:p>
                      <a:pPr algn="ctr">
                        <a:spcBef>
                          <a:spcPts val="200"/>
                        </a:spcBef>
                        <a:defRPr sz="1400">
                          <a:uFill>
                            <a:solidFill>
                              <a:srgbClr val="365F91"/>
                            </a:solidFill>
                          </a:uFill>
                          <a:latin typeface="Times New Roman"/>
                          <a:ea typeface="Times New Roman"/>
                          <a:cs typeface="Times New Roman"/>
                          <a:sym typeface="Times New Roman"/>
                        </a:defRPr>
                      </a:pPr>
                      <a:r>
                        <a:t>(782;128)</a:t>
                      </a:r>
                    </a:p>
                  </a:txBody>
                  <a:tcPr marL="46230" marR="46230" marT="46230" marB="46230" anchor="ctr" horzOverflow="overflow"/>
                </a:tc>
                <a:tc>
                  <a:txBody>
                    <a:bodyPr/>
                    <a:lstStyle/>
                    <a:p>
                      <a:pPr algn="ctr">
                        <a:spcBef>
                          <a:spcPts val="200"/>
                        </a:spcBef>
                        <a:defRPr sz="1400">
                          <a:uFill>
                            <a:solidFill>
                              <a:srgbClr val="365F91"/>
                            </a:solidFill>
                          </a:uFill>
                          <a:latin typeface="Times New Roman"/>
                          <a:ea typeface="Times New Roman"/>
                          <a:cs typeface="Times New Roman"/>
                          <a:sym typeface="Times New Roman"/>
                        </a:defRPr>
                      </a:pPr>
                      <a:r>
                        <a:t>Filters - 128, Kernel Size - 8, Pool Size – 3,</a:t>
                      </a:r>
                    </a:p>
                    <a:p>
                      <a:pPr algn="ctr">
                        <a:spcBef>
                          <a:spcPts val="200"/>
                        </a:spcBef>
                        <a:defRPr sz="1400">
                          <a:uFill>
                            <a:solidFill>
                              <a:srgbClr val="365F91"/>
                            </a:solidFill>
                          </a:uFill>
                          <a:latin typeface="Times New Roman"/>
                          <a:ea typeface="Times New Roman"/>
                          <a:cs typeface="Times New Roman"/>
                          <a:sym typeface="Times New Roman"/>
                        </a:defRPr>
                      </a:pPr>
                      <a:r>
                        <a:t> Activation - Relu</a:t>
                      </a:r>
                    </a:p>
                  </a:txBody>
                  <a:tcPr marL="46230" marR="46230" marT="46230" marB="46230" anchor="ctr" horzOverflow="overflow"/>
                </a:tc>
                <a:extLst>
                  <a:ext uri="{0D108BD9-81ED-4DB2-BD59-A6C34878D82A}">
                    <a16:rowId xmlns:a16="http://schemas.microsoft.com/office/drawing/2014/main" val="10002"/>
                  </a:ext>
                </a:extLst>
              </a:tr>
              <a:tr h="924833">
                <a:tc>
                  <a:txBody>
                    <a:bodyPr/>
                    <a:lstStyle/>
                    <a:p>
                      <a:pPr algn="ctr">
                        <a:defRPr sz="1400" b="1">
                          <a:uFill>
                            <a:solidFill>
                              <a:srgbClr val="000000"/>
                            </a:solidFill>
                          </a:uFill>
                          <a:latin typeface="Times New Roman"/>
                          <a:ea typeface="Times New Roman"/>
                          <a:cs typeface="Times New Roman"/>
                          <a:sym typeface="Times New Roman"/>
                        </a:defRPr>
                      </a:pPr>
                      <a:r>
                        <a:t>Conv1D</a:t>
                      </a:r>
                    </a:p>
                    <a:p>
                      <a:pPr algn="ctr">
                        <a:defRPr sz="1400" b="1">
                          <a:uFill>
                            <a:solidFill>
                              <a:srgbClr val="000000"/>
                            </a:solidFill>
                          </a:uFill>
                          <a:latin typeface="Times New Roman"/>
                          <a:ea typeface="Times New Roman"/>
                          <a:cs typeface="Times New Roman"/>
                          <a:sym typeface="Times New Roman"/>
                        </a:defRPr>
                      </a:pPr>
                      <a:r>
                        <a:t>Batch Normalization</a:t>
                      </a:r>
                    </a:p>
                    <a:p>
                      <a:pPr algn="ctr">
                        <a:defRPr sz="1400" b="1">
                          <a:uFill>
                            <a:solidFill>
                              <a:srgbClr val="000000"/>
                            </a:solidFill>
                          </a:uFill>
                          <a:latin typeface="Times New Roman"/>
                          <a:ea typeface="Times New Roman"/>
                          <a:cs typeface="Times New Roman"/>
                          <a:sym typeface="Times New Roman"/>
                        </a:defRPr>
                      </a:pPr>
                      <a:r>
                        <a:t>Max Pooling 1D</a:t>
                      </a:r>
                    </a:p>
                  </a:txBody>
                  <a:tcPr marL="46230" marR="46230" marT="46230" marB="46230" anchor="ctr" horzOverflow="overflow"/>
                </a:tc>
                <a:tc>
                  <a:txBody>
                    <a:bodyPr/>
                    <a:lstStyle/>
                    <a:p>
                      <a:pPr algn="ctr">
                        <a:spcBef>
                          <a:spcPts val="200"/>
                        </a:spcBef>
                        <a:defRPr sz="1400">
                          <a:uFill>
                            <a:solidFill>
                              <a:srgbClr val="365F91"/>
                            </a:solidFill>
                          </a:uFill>
                          <a:latin typeface="Times New Roman"/>
                          <a:ea typeface="Times New Roman"/>
                          <a:cs typeface="Times New Roman"/>
                          <a:sym typeface="Times New Roman"/>
                        </a:defRPr>
                      </a:pPr>
                      <a:r>
                        <a:rPr dirty="0"/>
                        <a:t>(775;256)</a:t>
                      </a:r>
                    </a:p>
                    <a:p>
                      <a:pPr algn="ctr">
                        <a:spcBef>
                          <a:spcPts val="200"/>
                        </a:spcBef>
                        <a:defRPr sz="1400">
                          <a:uFill>
                            <a:solidFill>
                              <a:srgbClr val="365F91"/>
                            </a:solidFill>
                          </a:uFill>
                          <a:latin typeface="Times New Roman"/>
                          <a:ea typeface="Times New Roman"/>
                          <a:cs typeface="Times New Roman"/>
                          <a:sym typeface="Times New Roman"/>
                        </a:defRPr>
                      </a:pPr>
                      <a:r>
                        <a:rPr dirty="0"/>
                        <a:t>(775;256)</a:t>
                      </a:r>
                    </a:p>
                    <a:p>
                      <a:pPr algn="ctr">
                        <a:spcBef>
                          <a:spcPts val="200"/>
                        </a:spcBef>
                        <a:defRPr sz="1400">
                          <a:uFill>
                            <a:solidFill>
                              <a:srgbClr val="365F91"/>
                            </a:solidFill>
                          </a:uFill>
                          <a:latin typeface="Times New Roman"/>
                          <a:ea typeface="Times New Roman"/>
                          <a:cs typeface="Times New Roman"/>
                          <a:sym typeface="Times New Roman"/>
                        </a:defRPr>
                      </a:pPr>
                      <a:r>
                        <a:rPr dirty="0"/>
                        <a:t>(773;256)</a:t>
                      </a:r>
                    </a:p>
                  </a:txBody>
                  <a:tcPr marL="46230" marR="46230" marT="46230" marB="46230" anchor="ctr" horzOverflow="overflow"/>
                </a:tc>
                <a:tc>
                  <a:txBody>
                    <a:bodyPr/>
                    <a:lstStyle/>
                    <a:p>
                      <a:pPr algn="ctr">
                        <a:spcBef>
                          <a:spcPts val="200"/>
                        </a:spcBef>
                        <a:defRPr sz="1400">
                          <a:uFill>
                            <a:solidFill>
                              <a:srgbClr val="365F91"/>
                            </a:solidFill>
                          </a:uFill>
                          <a:latin typeface="Times New Roman"/>
                          <a:ea typeface="Times New Roman"/>
                          <a:cs typeface="Times New Roman"/>
                          <a:sym typeface="Times New Roman"/>
                        </a:defRPr>
                      </a:pPr>
                      <a:r>
                        <a:rPr dirty="0"/>
                        <a:t>Filters - 256, Kernel Size - 8, Pool Size – 3,</a:t>
                      </a:r>
                    </a:p>
                    <a:p>
                      <a:pPr algn="ctr">
                        <a:spcBef>
                          <a:spcPts val="200"/>
                        </a:spcBef>
                        <a:defRPr sz="1400">
                          <a:uFill>
                            <a:solidFill>
                              <a:srgbClr val="365F91"/>
                            </a:solidFill>
                          </a:uFill>
                          <a:latin typeface="Times New Roman"/>
                          <a:ea typeface="Times New Roman"/>
                          <a:cs typeface="Times New Roman"/>
                          <a:sym typeface="Times New Roman"/>
                        </a:defRPr>
                      </a:pPr>
                      <a:r>
                        <a:rPr dirty="0"/>
                        <a:t> Activation - </a:t>
                      </a:r>
                      <a:r>
                        <a:rPr dirty="0" err="1"/>
                        <a:t>Relu</a:t>
                      </a:r>
                      <a:endParaRPr dirty="0"/>
                    </a:p>
                  </a:txBody>
                  <a:tcPr marL="46230" marR="46230" marT="46230" marB="46230" anchor="ctr" horzOverflow="overflow"/>
                </a:tc>
                <a:extLst>
                  <a:ext uri="{0D108BD9-81ED-4DB2-BD59-A6C34878D82A}">
                    <a16:rowId xmlns:a16="http://schemas.microsoft.com/office/drawing/2014/main" val="10003"/>
                  </a:ext>
                </a:extLst>
              </a:tr>
              <a:tr h="1327137">
                <a:tc>
                  <a:txBody>
                    <a:bodyPr/>
                    <a:lstStyle/>
                    <a:p>
                      <a:pPr algn="ctr">
                        <a:defRPr sz="1400" b="1">
                          <a:uFill>
                            <a:solidFill>
                              <a:srgbClr val="000000"/>
                            </a:solidFill>
                          </a:uFill>
                          <a:latin typeface="Times New Roman"/>
                          <a:ea typeface="Times New Roman"/>
                          <a:cs typeface="Times New Roman"/>
                          <a:sym typeface="Times New Roman"/>
                        </a:defRPr>
                      </a:pPr>
                      <a:r>
                        <a:t>Flatten</a:t>
                      </a:r>
                    </a:p>
                    <a:p>
                      <a:pPr algn="ctr">
                        <a:defRPr sz="1400" b="1">
                          <a:uFill>
                            <a:solidFill>
                              <a:srgbClr val="000000"/>
                            </a:solidFill>
                          </a:uFill>
                          <a:latin typeface="Times New Roman"/>
                          <a:ea typeface="Times New Roman"/>
                          <a:cs typeface="Times New Roman"/>
                          <a:sym typeface="Times New Roman"/>
                        </a:defRPr>
                      </a:pPr>
                      <a:r>
                        <a:t>Dense</a:t>
                      </a:r>
                    </a:p>
                    <a:p>
                      <a:pPr algn="ctr">
                        <a:defRPr sz="1400" b="1">
                          <a:uFill>
                            <a:solidFill>
                              <a:srgbClr val="000000"/>
                            </a:solidFill>
                          </a:uFill>
                          <a:latin typeface="Times New Roman"/>
                          <a:ea typeface="Times New Roman"/>
                          <a:cs typeface="Times New Roman"/>
                          <a:sym typeface="Times New Roman"/>
                        </a:defRPr>
                      </a:pPr>
                      <a:r>
                        <a:t>Dense</a:t>
                      </a:r>
                    </a:p>
                    <a:p>
                      <a:pPr algn="ctr">
                        <a:defRPr sz="1400" b="1">
                          <a:uFill>
                            <a:solidFill>
                              <a:srgbClr val="000000"/>
                            </a:solidFill>
                          </a:uFill>
                          <a:latin typeface="Times New Roman"/>
                          <a:ea typeface="Times New Roman"/>
                          <a:cs typeface="Times New Roman"/>
                          <a:sym typeface="Times New Roman"/>
                        </a:defRPr>
                      </a:pPr>
                      <a:r>
                        <a:t>Output</a:t>
                      </a:r>
                    </a:p>
                  </a:txBody>
                  <a:tcPr marL="46230" marR="46230" marT="46230" marB="46230" anchor="ctr" horzOverflow="overflow"/>
                </a:tc>
                <a:tc>
                  <a:txBody>
                    <a:bodyPr/>
                    <a:lstStyle/>
                    <a:p>
                      <a:pPr algn="ctr">
                        <a:spcBef>
                          <a:spcPts val="200"/>
                        </a:spcBef>
                        <a:defRPr sz="1400">
                          <a:uFill>
                            <a:solidFill>
                              <a:srgbClr val="365F91"/>
                            </a:solidFill>
                          </a:uFill>
                          <a:latin typeface="Times New Roman"/>
                          <a:ea typeface="Times New Roman"/>
                          <a:cs typeface="Times New Roman"/>
                          <a:sym typeface="Times New Roman"/>
                        </a:defRPr>
                      </a:pPr>
                      <a:r>
                        <a:t>(197888)</a:t>
                      </a:r>
                    </a:p>
                    <a:p>
                      <a:pPr algn="ctr">
                        <a:spcBef>
                          <a:spcPts val="200"/>
                        </a:spcBef>
                        <a:defRPr sz="1400">
                          <a:uFill>
                            <a:solidFill>
                              <a:srgbClr val="365F91"/>
                            </a:solidFill>
                          </a:uFill>
                          <a:latin typeface="Times New Roman"/>
                          <a:ea typeface="Times New Roman"/>
                          <a:cs typeface="Times New Roman"/>
                          <a:sym typeface="Times New Roman"/>
                        </a:defRPr>
                      </a:pPr>
                      <a:r>
                        <a:t>(64)</a:t>
                      </a:r>
                    </a:p>
                    <a:p>
                      <a:pPr algn="ctr">
                        <a:spcBef>
                          <a:spcPts val="200"/>
                        </a:spcBef>
                        <a:defRPr sz="1400">
                          <a:uFill>
                            <a:solidFill>
                              <a:srgbClr val="365F91"/>
                            </a:solidFill>
                          </a:uFill>
                          <a:latin typeface="Times New Roman"/>
                          <a:ea typeface="Times New Roman"/>
                          <a:cs typeface="Times New Roman"/>
                          <a:sym typeface="Times New Roman"/>
                        </a:defRPr>
                      </a:pPr>
                      <a:r>
                        <a:t>(64)</a:t>
                      </a:r>
                    </a:p>
                    <a:p>
                      <a:pPr algn="ctr">
                        <a:spcBef>
                          <a:spcPts val="200"/>
                        </a:spcBef>
                        <a:defRPr sz="1400">
                          <a:uFill>
                            <a:solidFill>
                              <a:srgbClr val="365F91"/>
                            </a:solidFill>
                          </a:uFill>
                          <a:latin typeface="Times New Roman"/>
                          <a:ea typeface="Times New Roman"/>
                          <a:cs typeface="Times New Roman"/>
                          <a:sym typeface="Times New Roman"/>
                        </a:defRPr>
                      </a:pPr>
                      <a:r>
                        <a:t>(20)</a:t>
                      </a:r>
                    </a:p>
                  </a:txBody>
                  <a:tcPr marL="46230" marR="46230" marT="46230" marB="46230" anchor="ctr" horzOverflow="overflow"/>
                </a:tc>
                <a:tc>
                  <a:txBody>
                    <a:bodyPr/>
                    <a:lstStyle/>
                    <a:p>
                      <a:pPr algn="ctr">
                        <a:spcBef>
                          <a:spcPts val="200"/>
                        </a:spcBef>
                        <a:defRPr sz="1400">
                          <a:uFill>
                            <a:solidFill>
                              <a:srgbClr val="365F91"/>
                            </a:solidFill>
                          </a:uFill>
                          <a:latin typeface="Times New Roman"/>
                          <a:ea typeface="Times New Roman"/>
                          <a:cs typeface="Times New Roman"/>
                          <a:sym typeface="Times New Roman"/>
                        </a:defRPr>
                      </a:pPr>
                      <a:r>
                        <a:rPr dirty="0"/>
                        <a:t>Units - 64, Activation – </a:t>
                      </a:r>
                      <a:r>
                        <a:rPr dirty="0" err="1"/>
                        <a:t>Relu</a:t>
                      </a:r>
                      <a:endParaRPr dirty="0"/>
                    </a:p>
                    <a:p>
                      <a:pPr algn="ctr">
                        <a:spcBef>
                          <a:spcPts val="200"/>
                        </a:spcBef>
                        <a:defRPr sz="1400">
                          <a:uFill>
                            <a:solidFill>
                              <a:srgbClr val="365F91"/>
                            </a:solidFill>
                          </a:uFill>
                          <a:latin typeface="Times New Roman"/>
                          <a:ea typeface="Times New Roman"/>
                          <a:cs typeface="Times New Roman"/>
                          <a:sym typeface="Times New Roman"/>
                        </a:defRPr>
                      </a:pPr>
                      <a:r>
                        <a:rPr dirty="0"/>
                        <a:t>Units - 64, Activation – </a:t>
                      </a:r>
                      <a:r>
                        <a:rPr dirty="0" err="1"/>
                        <a:t>Relu</a:t>
                      </a:r>
                      <a:endParaRPr dirty="0"/>
                    </a:p>
                    <a:p>
                      <a:pPr algn="ctr">
                        <a:spcBef>
                          <a:spcPts val="200"/>
                        </a:spcBef>
                        <a:defRPr sz="1400">
                          <a:uFill>
                            <a:solidFill>
                              <a:srgbClr val="365F91"/>
                            </a:solidFill>
                          </a:uFill>
                          <a:latin typeface="Times New Roman"/>
                          <a:ea typeface="Times New Roman"/>
                          <a:cs typeface="Times New Roman"/>
                          <a:sym typeface="Times New Roman"/>
                        </a:defRPr>
                      </a:pPr>
                      <a:r>
                        <a:rPr dirty="0"/>
                        <a:t>Units - 20, </a:t>
                      </a:r>
                    </a:p>
                    <a:p>
                      <a:pPr algn="ctr">
                        <a:spcBef>
                          <a:spcPts val="200"/>
                        </a:spcBef>
                        <a:defRPr sz="1400">
                          <a:uFill>
                            <a:solidFill>
                              <a:srgbClr val="365F91"/>
                            </a:solidFill>
                          </a:uFill>
                          <a:latin typeface="Times New Roman"/>
                          <a:ea typeface="Times New Roman"/>
                          <a:cs typeface="Times New Roman"/>
                          <a:sym typeface="Times New Roman"/>
                        </a:defRPr>
                      </a:pPr>
                      <a:r>
                        <a:rPr dirty="0"/>
                        <a:t>Activation – SoftMax</a:t>
                      </a:r>
                    </a:p>
                  </a:txBody>
                  <a:tcPr marL="46230" marR="46230" marT="46230" marB="46230" anchor="ctr" horzOverflow="overflow"/>
                </a:tc>
                <a:extLst>
                  <a:ext uri="{0D108BD9-81ED-4DB2-BD59-A6C34878D82A}">
                    <a16:rowId xmlns:a16="http://schemas.microsoft.com/office/drawing/2014/main" val="10004"/>
                  </a:ext>
                </a:extLst>
              </a:tr>
            </a:tbl>
          </a:graphicData>
        </a:graphic>
      </p:graphicFrame>
      <p:sp>
        <p:nvSpPr>
          <p:cNvPr id="149" name="Footer Placeholder 3"/>
          <p:cNvSpPr txBox="1"/>
          <p:nvPr/>
        </p:nvSpPr>
        <p:spPr>
          <a:xfrm>
            <a:off x="4211320" y="6414775"/>
            <a:ext cx="3769360" cy="24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88888"/>
                </a:solidFill>
              </a:defRPr>
            </a:lvl1pPr>
          </a:lstStyle>
          <a:p>
            <a:r>
              <a:t>Department of CSE</a:t>
            </a:r>
          </a:p>
        </p:txBody>
      </p:sp>
      <p:sp>
        <p:nvSpPr>
          <p:cNvPr id="150" name="TextBox 5"/>
          <p:cNvSpPr txBox="1"/>
          <p:nvPr/>
        </p:nvSpPr>
        <p:spPr>
          <a:xfrm>
            <a:off x="3030835" y="1344787"/>
            <a:ext cx="6004561" cy="2257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spcBef>
                <a:spcPts val="1000"/>
              </a:spcBef>
              <a:defRPr sz="1000" b="1">
                <a:solidFill>
                  <a:srgbClr val="002060"/>
                </a:solidFill>
                <a:latin typeface="Times New Roman"/>
                <a:ea typeface="Times New Roman"/>
                <a:cs typeface="Times New Roman"/>
                <a:sym typeface="Times New Roman"/>
              </a:defRPr>
            </a:lvl1pPr>
          </a:lstStyle>
          <a:p>
            <a:r>
              <a:rPr dirty="0"/>
              <a:t>Table3.TRAINING, TEST AND VALIDATION DATA</a:t>
            </a:r>
          </a:p>
        </p:txBody>
      </p:sp>
      <p:sp>
        <p:nvSpPr>
          <p:cNvPr id="151"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itle 6"/>
          <p:cNvSpPr txBox="1">
            <a:spLocks noGrp="1"/>
          </p:cNvSpPr>
          <p:nvPr>
            <p:ph type="title"/>
          </p:nvPr>
        </p:nvSpPr>
        <p:spPr>
          <a:xfrm>
            <a:off x="609600" y="274638"/>
            <a:ext cx="10972800" cy="1143001"/>
          </a:xfrm>
          <a:prstGeom prst="rect">
            <a:avLst/>
          </a:prstGeom>
        </p:spPr>
        <p:txBody>
          <a:bodyPr/>
          <a:lstStyle>
            <a:lvl1pPr>
              <a:defRPr sz="3200" b="1">
                <a:solidFill>
                  <a:srgbClr val="376092"/>
                </a:solidFill>
                <a:latin typeface="Times New Roman"/>
                <a:ea typeface="Times New Roman"/>
                <a:cs typeface="Times New Roman"/>
                <a:sym typeface="Times New Roman"/>
              </a:defRPr>
            </a:lvl1pPr>
          </a:lstStyle>
          <a:p>
            <a:r>
              <a:t>Comparing Loss and Accuracy</a:t>
            </a:r>
          </a:p>
        </p:txBody>
      </p:sp>
      <p:pic>
        <p:nvPicPr>
          <p:cNvPr id="154" name="image2.png" descr="image2.png"/>
          <p:cNvPicPr>
            <a:picLocks noChangeAspect="1"/>
          </p:cNvPicPr>
          <p:nvPr/>
        </p:nvPicPr>
        <p:blipFill>
          <a:blip r:embed="rId2"/>
          <a:srcRect l="5660" t="35027" r="75209" b="42309"/>
          <a:stretch>
            <a:fillRect/>
          </a:stretch>
        </p:blipFill>
        <p:spPr>
          <a:xfrm>
            <a:off x="1254955" y="1905363"/>
            <a:ext cx="4143896" cy="2880646"/>
          </a:xfrm>
          <a:prstGeom prst="rect">
            <a:avLst/>
          </a:prstGeom>
          <a:ln w="12700">
            <a:miter lim="400000"/>
          </a:ln>
        </p:spPr>
      </p:pic>
      <p:pic>
        <p:nvPicPr>
          <p:cNvPr id="155" name="Picture 9" descr="Picture 9"/>
          <p:cNvPicPr>
            <a:picLocks noChangeAspect="1"/>
          </p:cNvPicPr>
          <p:nvPr/>
        </p:nvPicPr>
        <p:blipFill>
          <a:blip r:embed="rId3"/>
          <a:stretch>
            <a:fillRect/>
          </a:stretch>
        </p:blipFill>
        <p:spPr>
          <a:xfrm>
            <a:off x="6528292" y="1819071"/>
            <a:ext cx="4327776" cy="2966938"/>
          </a:xfrm>
          <a:prstGeom prst="rect">
            <a:avLst/>
          </a:prstGeom>
          <a:ln w="12700">
            <a:miter lim="400000"/>
          </a:ln>
        </p:spPr>
      </p:pic>
      <p:sp>
        <p:nvSpPr>
          <p:cNvPr id="156" name="TextBox 10"/>
          <p:cNvSpPr txBox="1"/>
          <p:nvPr/>
        </p:nvSpPr>
        <p:spPr>
          <a:xfrm>
            <a:off x="1335931" y="4786009"/>
            <a:ext cx="4164345" cy="2257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000" b="1">
                <a:solidFill>
                  <a:srgbClr val="002060"/>
                </a:solidFill>
                <a:latin typeface="Times New Roman"/>
                <a:ea typeface="Times New Roman"/>
                <a:cs typeface="Times New Roman"/>
                <a:sym typeface="Times New Roman"/>
              </a:defRPr>
            </a:lvl1pPr>
          </a:lstStyle>
          <a:p>
            <a:r>
              <a:t>Fig1. Comparing Accuracy and Val_Accuarcy for Experiment 5</a:t>
            </a:r>
          </a:p>
        </p:txBody>
      </p:sp>
      <p:sp>
        <p:nvSpPr>
          <p:cNvPr id="157" name="TextBox 11"/>
          <p:cNvSpPr txBox="1"/>
          <p:nvPr/>
        </p:nvSpPr>
        <p:spPr>
          <a:xfrm>
            <a:off x="6691724" y="4786007"/>
            <a:ext cx="4164344" cy="2257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000" b="1">
                <a:solidFill>
                  <a:srgbClr val="002060"/>
                </a:solidFill>
                <a:latin typeface="Times New Roman"/>
                <a:ea typeface="Times New Roman"/>
                <a:cs typeface="Times New Roman"/>
                <a:sym typeface="Times New Roman"/>
              </a:defRPr>
            </a:lvl1pPr>
          </a:lstStyle>
          <a:p>
            <a:r>
              <a:t>Fig2. Comparing Loss and Val_Loss for Experiment 5</a:t>
            </a:r>
          </a:p>
        </p:txBody>
      </p:sp>
      <p:sp>
        <p:nvSpPr>
          <p:cNvPr id="158" name="Footer Placeholder 3"/>
          <p:cNvSpPr txBox="1"/>
          <p:nvPr/>
        </p:nvSpPr>
        <p:spPr>
          <a:xfrm>
            <a:off x="4211320" y="6414775"/>
            <a:ext cx="3769360" cy="24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88888"/>
                </a:solidFill>
              </a:defRPr>
            </a:lvl1pPr>
          </a:lstStyle>
          <a:p>
            <a:r>
              <a:t>Department of CSE</a:t>
            </a:r>
          </a:p>
        </p:txBody>
      </p:sp>
      <p:sp>
        <p:nvSpPr>
          <p:cNvPr id="159"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itle 6"/>
          <p:cNvSpPr txBox="1">
            <a:spLocks noGrp="1"/>
          </p:cNvSpPr>
          <p:nvPr>
            <p:ph type="title"/>
          </p:nvPr>
        </p:nvSpPr>
        <p:spPr>
          <a:xfrm>
            <a:off x="609600" y="274638"/>
            <a:ext cx="10972800" cy="1143001"/>
          </a:xfrm>
          <a:prstGeom prst="rect">
            <a:avLst/>
          </a:prstGeom>
        </p:spPr>
        <p:txBody>
          <a:bodyPr/>
          <a:lstStyle>
            <a:lvl1pPr>
              <a:defRPr sz="3200" b="1">
                <a:solidFill>
                  <a:srgbClr val="376092"/>
                </a:solidFill>
                <a:latin typeface="Times New Roman"/>
                <a:ea typeface="Times New Roman"/>
                <a:cs typeface="Times New Roman"/>
                <a:sym typeface="Times New Roman"/>
              </a:defRPr>
            </a:lvl1pPr>
          </a:lstStyle>
          <a:p>
            <a:r>
              <a:t>Comparing Loss and Accuracy</a:t>
            </a:r>
          </a:p>
        </p:txBody>
      </p:sp>
      <p:pic>
        <p:nvPicPr>
          <p:cNvPr id="162" name="Picture 1" descr="Picture 1"/>
          <p:cNvPicPr>
            <a:picLocks noChangeAspect="1"/>
          </p:cNvPicPr>
          <p:nvPr/>
        </p:nvPicPr>
        <p:blipFill rotWithShape="1">
          <a:blip r:embed="rId2"/>
          <a:srcRect r="1826"/>
          <a:stretch/>
        </p:blipFill>
        <p:spPr>
          <a:xfrm>
            <a:off x="1170561" y="1819071"/>
            <a:ext cx="4411089" cy="2976665"/>
          </a:xfrm>
          <a:prstGeom prst="rect">
            <a:avLst/>
          </a:prstGeom>
          <a:ln w="12700">
            <a:miter lim="400000"/>
          </a:ln>
        </p:spPr>
      </p:pic>
      <p:pic>
        <p:nvPicPr>
          <p:cNvPr id="163" name="Picture 2" descr="Picture 2"/>
          <p:cNvPicPr>
            <a:picLocks noChangeAspect="1"/>
          </p:cNvPicPr>
          <p:nvPr/>
        </p:nvPicPr>
        <p:blipFill>
          <a:blip r:embed="rId3"/>
          <a:srcRect l="10009" t="57698" r="20273" b="4290"/>
          <a:stretch>
            <a:fillRect/>
          </a:stretch>
        </p:blipFill>
        <p:spPr>
          <a:xfrm>
            <a:off x="6528293" y="1721796"/>
            <a:ext cx="4493145" cy="3073941"/>
          </a:xfrm>
          <a:prstGeom prst="rect">
            <a:avLst/>
          </a:prstGeom>
          <a:ln w="12700">
            <a:miter lim="400000"/>
          </a:ln>
        </p:spPr>
      </p:pic>
      <p:sp>
        <p:nvSpPr>
          <p:cNvPr id="164" name="TextBox 3"/>
          <p:cNvSpPr txBox="1"/>
          <p:nvPr/>
        </p:nvSpPr>
        <p:spPr>
          <a:xfrm>
            <a:off x="1263737" y="4795735"/>
            <a:ext cx="4164345" cy="2257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000" b="1">
                <a:solidFill>
                  <a:srgbClr val="002060"/>
                </a:solidFill>
                <a:latin typeface="Times New Roman"/>
                <a:ea typeface="Times New Roman"/>
                <a:cs typeface="Times New Roman"/>
                <a:sym typeface="Times New Roman"/>
              </a:defRPr>
            </a:lvl1pPr>
          </a:lstStyle>
          <a:p>
            <a:r>
              <a:t>Fig3. Comparing Accuracy and Val_Accuarcy for Experiment 6</a:t>
            </a:r>
          </a:p>
        </p:txBody>
      </p:sp>
      <p:sp>
        <p:nvSpPr>
          <p:cNvPr id="165" name="TextBox 4"/>
          <p:cNvSpPr txBox="1"/>
          <p:nvPr/>
        </p:nvSpPr>
        <p:spPr>
          <a:xfrm>
            <a:off x="6691724" y="4750448"/>
            <a:ext cx="4164344" cy="2257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000" b="1">
                <a:solidFill>
                  <a:srgbClr val="002060"/>
                </a:solidFill>
                <a:latin typeface="Times New Roman"/>
                <a:ea typeface="Times New Roman"/>
                <a:cs typeface="Times New Roman"/>
                <a:sym typeface="Times New Roman"/>
              </a:defRPr>
            </a:lvl1pPr>
          </a:lstStyle>
          <a:p>
            <a:r>
              <a:t>Fig4. Comparing Loss and Val_Loss for Experiment 6</a:t>
            </a:r>
          </a:p>
        </p:txBody>
      </p:sp>
      <p:sp>
        <p:nvSpPr>
          <p:cNvPr id="166" name="Footer Placeholder 3"/>
          <p:cNvSpPr txBox="1"/>
          <p:nvPr/>
        </p:nvSpPr>
        <p:spPr>
          <a:xfrm>
            <a:off x="4211320" y="6414775"/>
            <a:ext cx="3769360" cy="24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88888"/>
                </a:solidFill>
              </a:defRPr>
            </a:lvl1pPr>
          </a:lstStyle>
          <a:p>
            <a:r>
              <a:t>Department of CSE</a:t>
            </a:r>
          </a:p>
        </p:txBody>
      </p:sp>
      <p:sp>
        <p:nvSpPr>
          <p:cNvPr id="167"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itle 6"/>
          <p:cNvSpPr txBox="1">
            <a:spLocks noGrp="1"/>
          </p:cNvSpPr>
          <p:nvPr>
            <p:ph type="title"/>
          </p:nvPr>
        </p:nvSpPr>
        <p:spPr>
          <a:xfrm>
            <a:off x="609600" y="274638"/>
            <a:ext cx="10972800" cy="1143001"/>
          </a:xfrm>
          <a:prstGeom prst="rect">
            <a:avLst/>
          </a:prstGeom>
        </p:spPr>
        <p:txBody>
          <a:bodyPr/>
          <a:lstStyle>
            <a:lvl1pPr>
              <a:defRPr sz="3200" b="1">
                <a:solidFill>
                  <a:srgbClr val="376092"/>
                </a:solidFill>
                <a:latin typeface="Times New Roman"/>
                <a:ea typeface="Times New Roman"/>
                <a:cs typeface="Times New Roman"/>
                <a:sym typeface="Times New Roman"/>
              </a:defRPr>
            </a:lvl1pPr>
          </a:lstStyle>
          <a:p>
            <a:r>
              <a:t>Comparing Loss and Accuracy</a:t>
            </a:r>
          </a:p>
        </p:txBody>
      </p:sp>
      <p:pic>
        <p:nvPicPr>
          <p:cNvPr id="170" name="Picture 3" descr="Picture 3"/>
          <p:cNvPicPr>
            <a:picLocks noChangeAspect="1"/>
          </p:cNvPicPr>
          <p:nvPr/>
        </p:nvPicPr>
        <p:blipFill>
          <a:blip r:embed="rId2"/>
          <a:srcRect l="5781" t="39361" r="75320" b="37936"/>
          <a:stretch>
            <a:fillRect/>
          </a:stretch>
        </p:blipFill>
        <p:spPr>
          <a:xfrm>
            <a:off x="1170561" y="1721796"/>
            <a:ext cx="4315840" cy="3297676"/>
          </a:xfrm>
          <a:prstGeom prst="rect">
            <a:avLst/>
          </a:prstGeom>
          <a:ln w="12700">
            <a:miter lim="400000"/>
          </a:ln>
        </p:spPr>
      </p:pic>
      <p:pic>
        <p:nvPicPr>
          <p:cNvPr id="171" name="Picture 4" descr="Picture 4"/>
          <p:cNvPicPr>
            <a:picLocks noChangeAspect="1"/>
          </p:cNvPicPr>
          <p:nvPr/>
        </p:nvPicPr>
        <p:blipFill>
          <a:blip r:embed="rId3"/>
          <a:srcRect l="5524" t="61734" r="75198" b="15283"/>
          <a:stretch>
            <a:fillRect/>
          </a:stretch>
        </p:blipFill>
        <p:spPr>
          <a:xfrm>
            <a:off x="6381344" y="1643973"/>
            <a:ext cx="4824921" cy="3297677"/>
          </a:xfrm>
          <a:prstGeom prst="rect">
            <a:avLst/>
          </a:prstGeom>
          <a:ln w="12700">
            <a:miter lim="400000"/>
          </a:ln>
        </p:spPr>
      </p:pic>
      <p:sp>
        <p:nvSpPr>
          <p:cNvPr id="172" name="TextBox 8"/>
          <p:cNvSpPr txBox="1"/>
          <p:nvPr/>
        </p:nvSpPr>
        <p:spPr>
          <a:xfrm>
            <a:off x="6605999" y="4896360"/>
            <a:ext cx="4164344" cy="2257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000" b="1">
                <a:solidFill>
                  <a:srgbClr val="002060"/>
                </a:solidFill>
                <a:latin typeface="Times New Roman"/>
                <a:ea typeface="Times New Roman"/>
                <a:cs typeface="Times New Roman"/>
                <a:sym typeface="Times New Roman"/>
              </a:defRPr>
            </a:lvl1pPr>
          </a:lstStyle>
          <a:p>
            <a:r>
              <a:t>Fig6. Comparing Loss and Val_Loss for Experiment 7</a:t>
            </a:r>
          </a:p>
        </p:txBody>
      </p:sp>
      <p:sp>
        <p:nvSpPr>
          <p:cNvPr id="173" name="TextBox 9"/>
          <p:cNvSpPr txBox="1"/>
          <p:nvPr/>
        </p:nvSpPr>
        <p:spPr>
          <a:xfrm>
            <a:off x="1246308" y="4896361"/>
            <a:ext cx="4164345" cy="2257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000" b="1">
                <a:solidFill>
                  <a:srgbClr val="002060"/>
                </a:solidFill>
                <a:latin typeface="Times New Roman"/>
                <a:ea typeface="Times New Roman"/>
                <a:cs typeface="Times New Roman"/>
                <a:sym typeface="Times New Roman"/>
              </a:defRPr>
            </a:lvl1pPr>
          </a:lstStyle>
          <a:p>
            <a:r>
              <a:t>Fig5. Comparing Accuracy and Val_Accuarcy for Experiment 7</a:t>
            </a:r>
          </a:p>
        </p:txBody>
      </p:sp>
      <p:sp>
        <p:nvSpPr>
          <p:cNvPr id="174" name="Footer Placeholder 3"/>
          <p:cNvSpPr txBox="1"/>
          <p:nvPr/>
        </p:nvSpPr>
        <p:spPr>
          <a:xfrm>
            <a:off x="4211320" y="6414775"/>
            <a:ext cx="3769360" cy="24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88888"/>
                </a:solidFill>
              </a:defRPr>
            </a:lvl1pPr>
          </a:lstStyle>
          <a:p>
            <a:r>
              <a:t>Department of CSE</a:t>
            </a:r>
          </a:p>
        </p:txBody>
      </p:sp>
      <p:sp>
        <p:nvSpPr>
          <p:cNvPr id="175"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itle 6"/>
          <p:cNvSpPr txBox="1">
            <a:spLocks noGrp="1"/>
          </p:cNvSpPr>
          <p:nvPr>
            <p:ph type="title"/>
          </p:nvPr>
        </p:nvSpPr>
        <p:spPr>
          <a:xfrm>
            <a:off x="609600" y="274638"/>
            <a:ext cx="10972800" cy="1143001"/>
          </a:xfrm>
          <a:prstGeom prst="rect">
            <a:avLst/>
          </a:prstGeom>
        </p:spPr>
        <p:txBody>
          <a:bodyPr/>
          <a:lstStyle>
            <a:lvl1pPr>
              <a:defRPr sz="3200" b="1">
                <a:solidFill>
                  <a:srgbClr val="376092"/>
                </a:solidFill>
                <a:latin typeface="Times New Roman"/>
                <a:ea typeface="Times New Roman"/>
                <a:cs typeface="Times New Roman"/>
                <a:sym typeface="Times New Roman"/>
              </a:defRPr>
            </a:lvl1pPr>
          </a:lstStyle>
          <a:p>
            <a:r>
              <a:t>Comparing Loss and Accuracy</a:t>
            </a:r>
          </a:p>
        </p:txBody>
      </p:sp>
      <p:pic>
        <p:nvPicPr>
          <p:cNvPr id="178" name="Picture 1" descr="Picture 1"/>
          <p:cNvPicPr>
            <a:picLocks noChangeAspect="1"/>
          </p:cNvPicPr>
          <p:nvPr/>
        </p:nvPicPr>
        <p:blipFill>
          <a:blip r:embed="rId2"/>
          <a:stretch>
            <a:fillRect/>
          </a:stretch>
        </p:blipFill>
        <p:spPr>
          <a:xfrm>
            <a:off x="972766" y="2003898"/>
            <a:ext cx="4484452" cy="3239312"/>
          </a:xfrm>
          <a:prstGeom prst="rect">
            <a:avLst/>
          </a:prstGeom>
          <a:ln w="12700">
            <a:miter lim="400000"/>
          </a:ln>
        </p:spPr>
      </p:pic>
      <p:pic>
        <p:nvPicPr>
          <p:cNvPr id="179" name="Picture 2" descr="Picture 2"/>
          <p:cNvPicPr>
            <a:picLocks noChangeAspect="1"/>
          </p:cNvPicPr>
          <p:nvPr/>
        </p:nvPicPr>
        <p:blipFill>
          <a:blip r:embed="rId3"/>
          <a:stretch>
            <a:fillRect/>
          </a:stretch>
        </p:blipFill>
        <p:spPr>
          <a:xfrm>
            <a:off x="6567203" y="1932925"/>
            <a:ext cx="4484452" cy="3310285"/>
          </a:xfrm>
          <a:prstGeom prst="rect">
            <a:avLst/>
          </a:prstGeom>
          <a:ln w="12700">
            <a:miter lim="400000"/>
          </a:ln>
        </p:spPr>
      </p:pic>
      <p:sp>
        <p:nvSpPr>
          <p:cNvPr id="180" name="TextBox 7"/>
          <p:cNvSpPr txBox="1"/>
          <p:nvPr/>
        </p:nvSpPr>
        <p:spPr>
          <a:xfrm>
            <a:off x="1222797" y="5137212"/>
            <a:ext cx="4164345" cy="225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000" b="1">
                <a:solidFill>
                  <a:srgbClr val="002060"/>
                </a:solidFill>
                <a:latin typeface="Times New Roman"/>
                <a:ea typeface="Times New Roman"/>
                <a:cs typeface="Times New Roman"/>
                <a:sym typeface="Times New Roman"/>
              </a:defRPr>
            </a:lvl1pPr>
          </a:lstStyle>
          <a:p>
            <a:r>
              <a:t>Fig7. Comparing Accuracy and Val_Accuarcy for Experiment 8</a:t>
            </a:r>
          </a:p>
        </p:txBody>
      </p:sp>
      <p:sp>
        <p:nvSpPr>
          <p:cNvPr id="181" name="TextBox 8"/>
          <p:cNvSpPr txBox="1"/>
          <p:nvPr/>
        </p:nvSpPr>
        <p:spPr>
          <a:xfrm>
            <a:off x="6727256" y="5137212"/>
            <a:ext cx="4164344" cy="225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000" b="1">
                <a:solidFill>
                  <a:srgbClr val="002060"/>
                </a:solidFill>
                <a:latin typeface="Times New Roman"/>
                <a:ea typeface="Times New Roman"/>
                <a:cs typeface="Times New Roman"/>
                <a:sym typeface="Times New Roman"/>
              </a:defRPr>
            </a:lvl1pPr>
          </a:lstStyle>
          <a:p>
            <a:r>
              <a:t>Fig8. Comparing Loss and Val_Loss for Experiment 8</a:t>
            </a:r>
          </a:p>
        </p:txBody>
      </p:sp>
      <p:sp>
        <p:nvSpPr>
          <p:cNvPr id="182" name="Footer Placeholder 3"/>
          <p:cNvSpPr txBox="1"/>
          <p:nvPr/>
        </p:nvSpPr>
        <p:spPr>
          <a:xfrm>
            <a:off x="4211320" y="6414775"/>
            <a:ext cx="3769360" cy="24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88888"/>
                </a:solidFill>
              </a:defRPr>
            </a:lvl1pPr>
          </a:lstStyle>
          <a:p>
            <a:r>
              <a:t>Department of CSE</a:t>
            </a:r>
          </a:p>
        </p:txBody>
      </p:sp>
      <p:sp>
        <p:nvSpPr>
          <p:cNvPr id="183"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Footer Placeholder 4"/>
          <p:cNvSpPr txBox="1"/>
          <p:nvPr/>
        </p:nvSpPr>
        <p:spPr>
          <a:xfrm>
            <a:off x="4211320" y="6414775"/>
            <a:ext cx="3769360" cy="24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88888"/>
                </a:solidFill>
              </a:defRPr>
            </a:lvl1pPr>
          </a:lstStyle>
          <a:p>
            <a:r>
              <a:t>Department of CSE</a:t>
            </a:r>
          </a:p>
        </p:txBody>
      </p:sp>
      <p:sp>
        <p:nvSpPr>
          <p:cNvPr id="87" name="Title 1"/>
          <p:cNvSpPr txBox="1">
            <a:spLocks noGrp="1"/>
          </p:cNvSpPr>
          <p:nvPr>
            <p:ph type="title"/>
          </p:nvPr>
        </p:nvSpPr>
        <p:spPr>
          <a:xfrm>
            <a:off x="609598" y="274638"/>
            <a:ext cx="10821973" cy="927790"/>
          </a:xfrm>
          <a:prstGeom prst="rect">
            <a:avLst/>
          </a:prstGeom>
        </p:spPr>
        <p:txBody>
          <a:bodyPr/>
          <a:lstStyle>
            <a:lvl1pPr>
              <a:defRPr sz="3200" b="1">
                <a:solidFill>
                  <a:srgbClr val="376092"/>
                </a:solidFill>
                <a:latin typeface="Times New Roman"/>
                <a:ea typeface="Times New Roman"/>
                <a:cs typeface="Times New Roman"/>
                <a:sym typeface="Times New Roman"/>
              </a:defRPr>
            </a:lvl1pPr>
          </a:lstStyle>
          <a:p>
            <a:r>
              <a:t>Contents</a:t>
            </a:r>
          </a:p>
        </p:txBody>
      </p:sp>
      <p:sp>
        <p:nvSpPr>
          <p:cNvPr id="88" name="Content Placeholder 2"/>
          <p:cNvSpPr txBox="1">
            <a:spLocks noGrp="1"/>
          </p:cNvSpPr>
          <p:nvPr>
            <p:ph type="body" idx="1"/>
          </p:nvPr>
        </p:nvSpPr>
        <p:spPr>
          <a:xfrm>
            <a:off x="534184" y="1260834"/>
            <a:ext cx="10972801" cy="5095533"/>
          </a:xfrm>
          <a:prstGeom prst="rect">
            <a:avLst/>
          </a:prstGeom>
        </p:spPr>
        <p:txBody>
          <a:bodyPr>
            <a:noAutofit/>
          </a:bodyPr>
          <a:lstStyle/>
          <a:p>
            <a:pPr marL="336041" indent="-336041" defTabSz="896111">
              <a:spcBef>
                <a:spcPts val="300"/>
              </a:spcBef>
              <a:defRPr sz="1764">
                <a:solidFill>
                  <a:srgbClr val="002060"/>
                </a:solidFill>
                <a:latin typeface="Times New Roman"/>
                <a:ea typeface="Times New Roman"/>
                <a:cs typeface="Times New Roman"/>
                <a:sym typeface="Times New Roman"/>
              </a:defRPr>
            </a:pPr>
            <a:r>
              <a:rPr sz="1600" dirty="0"/>
              <a:t>Biometric</a:t>
            </a:r>
          </a:p>
          <a:p>
            <a:pPr marL="336041" indent="-336041" defTabSz="896111">
              <a:spcBef>
                <a:spcPts val="300"/>
              </a:spcBef>
              <a:defRPr sz="1764">
                <a:solidFill>
                  <a:srgbClr val="002060"/>
                </a:solidFill>
                <a:latin typeface="Times New Roman"/>
                <a:ea typeface="Times New Roman"/>
                <a:cs typeface="Times New Roman"/>
                <a:sym typeface="Times New Roman"/>
              </a:defRPr>
            </a:pPr>
            <a:r>
              <a:rPr sz="1600" dirty="0"/>
              <a:t>Biometric Modality</a:t>
            </a:r>
          </a:p>
          <a:p>
            <a:pPr marL="336041" indent="-336041" defTabSz="896111">
              <a:spcBef>
                <a:spcPts val="300"/>
              </a:spcBef>
              <a:defRPr sz="1764">
                <a:solidFill>
                  <a:srgbClr val="002060"/>
                </a:solidFill>
                <a:latin typeface="Times New Roman"/>
                <a:ea typeface="Times New Roman"/>
                <a:cs typeface="Times New Roman"/>
                <a:sym typeface="Times New Roman"/>
              </a:defRPr>
            </a:pPr>
            <a:r>
              <a:rPr sz="1600" dirty="0"/>
              <a:t>Characteristics Of Biometric Modality</a:t>
            </a:r>
          </a:p>
          <a:p>
            <a:pPr marL="336041" indent="-336041" defTabSz="896111">
              <a:spcBef>
                <a:spcPts val="300"/>
              </a:spcBef>
              <a:defRPr sz="1764">
                <a:solidFill>
                  <a:srgbClr val="002060"/>
                </a:solidFill>
                <a:latin typeface="Times New Roman"/>
                <a:ea typeface="Times New Roman"/>
                <a:cs typeface="Times New Roman"/>
                <a:sym typeface="Times New Roman"/>
              </a:defRPr>
            </a:pPr>
            <a:r>
              <a:rPr sz="1600" dirty="0"/>
              <a:t>EEG As Biometric Modality</a:t>
            </a:r>
          </a:p>
          <a:p>
            <a:pPr marL="336041" indent="-336041" defTabSz="896111">
              <a:spcBef>
                <a:spcPts val="300"/>
              </a:spcBef>
              <a:defRPr sz="1764">
                <a:solidFill>
                  <a:srgbClr val="002060"/>
                </a:solidFill>
                <a:latin typeface="Times New Roman"/>
                <a:ea typeface="Times New Roman"/>
                <a:cs typeface="Times New Roman"/>
                <a:sym typeface="Times New Roman"/>
              </a:defRPr>
            </a:pPr>
            <a:r>
              <a:rPr sz="1600" dirty="0"/>
              <a:t>Literature Review</a:t>
            </a:r>
          </a:p>
          <a:p>
            <a:pPr marL="336041" indent="-336041" defTabSz="896111">
              <a:spcBef>
                <a:spcPts val="300"/>
              </a:spcBef>
              <a:defRPr sz="1764">
                <a:solidFill>
                  <a:srgbClr val="002060"/>
                </a:solidFill>
                <a:latin typeface="Times New Roman"/>
                <a:ea typeface="Times New Roman"/>
                <a:cs typeface="Times New Roman"/>
                <a:sym typeface="Times New Roman"/>
              </a:defRPr>
            </a:pPr>
            <a:r>
              <a:rPr lang="en-US" sz="1600" dirty="0"/>
              <a:t>Gaps Identified</a:t>
            </a:r>
            <a:endParaRPr sz="1600" dirty="0"/>
          </a:p>
          <a:p>
            <a:pPr marL="336041" indent="-336041" defTabSz="896111">
              <a:spcBef>
                <a:spcPts val="300"/>
              </a:spcBef>
              <a:defRPr sz="1764">
                <a:solidFill>
                  <a:srgbClr val="002060"/>
                </a:solidFill>
                <a:latin typeface="Times New Roman"/>
                <a:ea typeface="Times New Roman"/>
                <a:cs typeface="Times New Roman"/>
                <a:sym typeface="Times New Roman"/>
              </a:defRPr>
            </a:pPr>
            <a:r>
              <a:rPr sz="1600" dirty="0"/>
              <a:t>Dataset Description</a:t>
            </a:r>
          </a:p>
          <a:p>
            <a:pPr marL="336041" indent="-336041" defTabSz="896111">
              <a:spcBef>
                <a:spcPts val="300"/>
              </a:spcBef>
              <a:defRPr sz="1764">
                <a:solidFill>
                  <a:srgbClr val="002060"/>
                </a:solidFill>
                <a:latin typeface="Times New Roman"/>
                <a:ea typeface="Times New Roman"/>
                <a:cs typeface="Times New Roman"/>
                <a:sym typeface="Times New Roman"/>
              </a:defRPr>
            </a:pPr>
            <a:r>
              <a:rPr sz="1600" dirty="0"/>
              <a:t>Dataset Arrangement</a:t>
            </a:r>
            <a:endParaRPr lang="en-US" sz="1600" dirty="0"/>
          </a:p>
          <a:p>
            <a:pPr marL="336041" indent="-336041" defTabSz="896111">
              <a:spcBef>
                <a:spcPts val="300"/>
              </a:spcBef>
              <a:defRPr sz="1764">
                <a:solidFill>
                  <a:srgbClr val="002060"/>
                </a:solidFill>
                <a:latin typeface="Times New Roman"/>
                <a:ea typeface="Times New Roman"/>
                <a:cs typeface="Times New Roman"/>
                <a:sym typeface="Times New Roman"/>
              </a:defRPr>
            </a:pPr>
            <a:r>
              <a:rPr lang="en-IN" sz="1600" dirty="0"/>
              <a:t>Class Balancing and Up-sampling</a:t>
            </a:r>
          </a:p>
          <a:p>
            <a:pPr marL="336041" indent="-336041" defTabSz="896111">
              <a:spcBef>
                <a:spcPts val="300"/>
              </a:spcBef>
              <a:defRPr sz="1764">
                <a:solidFill>
                  <a:srgbClr val="002060"/>
                </a:solidFill>
                <a:latin typeface="Times New Roman"/>
                <a:ea typeface="Times New Roman"/>
                <a:cs typeface="Times New Roman"/>
                <a:sym typeface="Times New Roman"/>
              </a:defRPr>
            </a:pPr>
            <a:r>
              <a:rPr lang="en-IN" sz="1600" dirty="0"/>
              <a:t>System Overview</a:t>
            </a:r>
            <a:endParaRPr sz="1600" dirty="0"/>
          </a:p>
          <a:p>
            <a:pPr marL="336041" indent="-336041" defTabSz="896111">
              <a:spcBef>
                <a:spcPts val="300"/>
              </a:spcBef>
              <a:defRPr sz="1764">
                <a:solidFill>
                  <a:srgbClr val="002060"/>
                </a:solidFill>
                <a:latin typeface="Times New Roman"/>
                <a:ea typeface="Times New Roman"/>
                <a:cs typeface="Times New Roman"/>
                <a:sym typeface="Times New Roman"/>
              </a:defRPr>
            </a:pPr>
            <a:r>
              <a:rPr sz="1600" dirty="0"/>
              <a:t>Train-Test Split</a:t>
            </a:r>
          </a:p>
          <a:p>
            <a:pPr marL="336041" indent="-336041" defTabSz="896111">
              <a:spcBef>
                <a:spcPts val="300"/>
              </a:spcBef>
              <a:defRPr sz="1764">
                <a:solidFill>
                  <a:srgbClr val="002060"/>
                </a:solidFill>
                <a:latin typeface="Times New Roman"/>
                <a:ea typeface="Times New Roman"/>
                <a:cs typeface="Times New Roman"/>
                <a:sym typeface="Times New Roman"/>
              </a:defRPr>
            </a:pPr>
            <a:r>
              <a:rPr sz="1600" dirty="0"/>
              <a:t>CNN Architecture</a:t>
            </a:r>
          </a:p>
          <a:p>
            <a:pPr marL="336041" indent="-336041" defTabSz="896111">
              <a:spcBef>
                <a:spcPts val="300"/>
              </a:spcBef>
              <a:defRPr sz="1764">
                <a:solidFill>
                  <a:srgbClr val="002060"/>
                </a:solidFill>
                <a:latin typeface="Times New Roman"/>
                <a:ea typeface="Times New Roman"/>
                <a:cs typeface="Times New Roman"/>
                <a:sym typeface="Times New Roman"/>
              </a:defRPr>
            </a:pPr>
            <a:r>
              <a:rPr sz="1600" dirty="0"/>
              <a:t>Comparing Loss and Accuracy</a:t>
            </a:r>
          </a:p>
          <a:p>
            <a:pPr marL="336041" indent="-336041" defTabSz="896111">
              <a:spcBef>
                <a:spcPts val="300"/>
              </a:spcBef>
              <a:defRPr sz="1764">
                <a:solidFill>
                  <a:srgbClr val="002060"/>
                </a:solidFill>
                <a:latin typeface="Times New Roman"/>
                <a:ea typeface="Times New Roman"/>
                <a:cs typeface="Times New Roman"/>
                <a:sym typeface="Times New Roman"/>
              </a:defRPr>
            </a:pPr>
            <a:r>
              <a:rPr sz="1600" dirty="0"/>
              <a:t>Confusion Matrix</a:t>
            </a:r>
          </a:p>
          <a:p>
            <a:pPr marL="336041" indent="-336041" defTabSz="896111">
              <a:spcBef>
                <a:spcPts val="300"/>
              </a:spcBef>
              <a:defRPr sz="1764">
                <a:solidFill>
                  <a:srgbClr val="002060"/>
                </a:solidFill>
                <a:latin typeface="Times New Roman"/>
                <a:ea typeface="Times New Roman"/>
                <a:cs typeface="Times New Roman"/>
                <a:sym typeface="Times New Roman"/>
              </a:defRPr>
            </a:pPr>
            <a:r>
              <a:rPr sz="1600" dirty="0"/>
              <a:t>Average Training, Validation and Testing Accuracies</a:t>
            </a:r>
          </a:p>
          <a:p>
            <a:pPr marL="336041" indent="-336041" defTabSz="896111">
              <a:spcBef>
                <a:spcPts val="300"/>
              </a:spcBef>
              <a:defRPr sz="1764">
                <a:solidFill>
                  <a:srgbClr val="002060"/>
                </a:solidFill>
                <a:latin typeface="Times New Roman"/>
                <a:ea typeface="Times New Roman"/>
                <a:cs typeface="Times New Roman"/>
                <a:sym typeface="Times New Roman"/>
              </a:defRPr>
            </a:pPr>
            <a:r>
              <a:rPr sz="1600" dirty="0"/>
              <a:t>Results and Parameters</a:t>
            </a:r>
          </a:p>
          <a:p>
            <a:pPr marL="336041" indent="-336041" defTabSz="896111">
              <a:spcBef>
                <a:spcPts val="300"/>
              </a:spcBef>
              <a:defRPr sz="1764">
                <a:solidFill>
                  <a:srgbClr val="002060"/>
                </a:solidFill>
                <a:latin typeface="Times New Roman"/>
                <a:ea typeface="Times New Roman"/>
                <a:cs typeface="Times New Roman"/>
                <a:sym typeface="Times New Roman"/>
              </a:defRPr>
            </a:pPr>
            <a:r>
              <a:rPr sz="1600" dirty="0"/>
              <a:t>Conclusions</a:t>
            </a:r>
          </a:p>
          <a:p>
            <a:pPr marL="336041" indent="-336041" defTabSz="896111">
              <a:spcBef>
                <a:spcPts val="300"/>
              </a:spcBef>
              <a:defRPr sz="1764">
                <a:solidFill>
                  <a:srgbClr val="002060"/>
                </a:solidFill>
                <a:latin typeface="Times New Roman"/>
                <a:ea typeface="Times New Roman"/>
                <a:cs typeface="Times New Roman"/>
                <a:sym typeface="Times New Roman"/>
              </a:defRPr>
            </a:pPr>
            <a:r>
              <a:rPr sz="1600" dirty="0"/>
              <a:t>References</a:t>
            </a:r>
          </a:p>
        </p:txBody>
      </p:sp>
      <p:sp>
        <p:nvSpPr>
          <p:cNvPr id="89" name="Slide Number Placeholder 1"/>
          <p:cNvSpPr txBox="1">
            <a:spLocks noGrp="1"/>
          </p:cNvSpPr>
          <p:nvPr>
            <p:ph type="sldNum" sz="quarter" idx="4294967295"/>
          </p:nvPr>
        </p:nvSpPr>
        <p:spPr>
          <a:xfrm>
            <a:off x="11401021" y="6414777"/>
            <a:ext cx="181379" cy="2483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itle 6"/>
          <p:cNvSpPr txBox="1">
            <a:spLocks noGrp="1"/>
          </p:cNvSpPr>
          <p:nvPr>
            <p:ph type="title"/>
          </p:nvPr>
        </p:nvSpPr>
        <p:spPr>
          <a:xfrm>
            <a:off x="609600" y="274638"/>
            <a:ext cx="10972800" cy="1143001"/>
          </a:xfrm>
          <a:prstGeom prst="rect">
            <a:avLst/>
          </a:prstGeom>
        </p:spPr>
        <p:txBody>
          <a:bodyPr/>
          <a:lstStyle>
            <a:lvl1pPr>
              <a:defRPr sz="3200" b="1">
                <a:solidFill>
                  <a:srgbClr val="376092"/>
                </a:solidFill>
                <a:latin typeface="Times New Roman"/>
                <a:ea typeface="Times New Roman"/>
                <a:cs typeface="Times New Roman"/>
                <a:sym typeface="Times New Roman"/>
              </a:defRPr>
            </a:lvl1pPr>
          </a:lstStyle>
          <a:p>
            <a:r>
              <a:t>Comparing Loss and Accuracy</a:t>
            </a:r>
          </a:p>
        </p:txBody>
      </p:sp>
      <p:pic>
        <p:nvPicPr>
          <p:cNvPr id="186" name="Picture 3" descr="Picture 3"/>
          <p:cNvPicPr>
            <a:picLocks noChangeAspect="1"/>
          </p:cNvPicPr>
          <p:nvPr/>
        </p:nvPicPr>
        <p:blipFill>
          <a:blip r:embed="rId2"/>
          <a:stretch>
            <a:fillRect/>
          </a:stretch>
        </p:blipFill>
        <p:spPr>
          <a:xfrm>
            <a:off x="846305" y="2023354"/>
            <a:ext cx="4941653" cy="3501958"/>
          </a:xfrm>
          <a:prstGeom prst="rect">
            <a:avLst/>
          </a:prstGeom>
          <a:ln w="12700">
            <a:miter lim="400000"/>
          </a:ln>
        </p:spPr>
      </p:pic>
      <p:pic>
        <p:nvPicPr>
          <p:cNvPr id="187" name="Picture 4" descr="Picture 4"/>
          <p:cNvPicPr>
            <a:picLocks noChangeAspect="1"/>
          </p:cNvPicPr>
          <p:nvPr/>
        </p:nvPicPr>
        <p:blipFill>
          <a:blip r:embed="rId3"/>
          <a:stretch>
            <a:fillRect/>
          </a:stretch>
        </p:blipFill>
        <p:spPr>
          <a:xfrm>
            <a:off x="6916366" y="1945532"/>
            <a:ext cx="4299625" cy="3579780"/>
          </a:xfrm>
          <a:prstGeom prst="rect">
            <a:avLst/>
          </a:prstGeom>
          <a:ln w="12700">
            <a:miter lim="400000"/>
          </a:ln>
        </p:spPr>
      </p:pic>
      <p:sp>
        <p:nvSpPr>
          <p:cNvPr id="188" name="TextBox 5"/>
          <p:cNvSpPr txBox="1"/>
          <p:nvPr/>
        </p:nvSpPr>
        <p:spPr>
          <a:xfrm>
            <a:off x="6984006" y="5525310"/>
            <a:ext cx="4164344" cy="2257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000" b="1">
                <a:solidFill>
                  <a:srgbClr val="002060"/>
                </a:solidFill>
                <a:latin typeface="Times New Roman"/>
                <a:ea typeface="Times New Roman"/>
                <a:cs typeface="Times New Roman"/>
                <a:sym typeface="Times New Roman"/>
              </a:defRPr>
            </a:lvl1pPr>
          </a:lstStyle>
          <a:p>
            <a:r>
              <a:t>Fig10. Comparing Loss and Val_Loss for Experiment 9</a:t>
            </a:r>
          </a:p>
        </p:txBody>
      </p:sp>
      <p:sp>
        <p:nvSpPr>
          <p:cNvPr id="189" name="TextBox 7"/>
          <p:cNvSpPr txBox="1"/>
          <p:nvPr/>
        </p:nvSpPr>
        <p:spPr>
          <a:xfrm>
            <a:off x="1301837" y="5525311"/>
            <a:ext cx="4164345" cy="2257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000" b="1">
                <a:solidFill>
                  <a:srgbClr val="002060"/>
                </a:solidFill>
                <a:latin typeface="Times New Roman"/>
                <a:ea typeface="Times New Roman"/>
                <a:cs typeface="Times New Roman"/>
                <a:sym typeface="Times New Roman"/>
              </a:defRPr>
            </a:lvl1pPr>
          </a:lstStyle>
          <a:p>
            <a:r>
              <a:t>Fig9. Comparing Accuracy and Val_Accuarcy for Experiment 9</a:t>
            </a:r>
          </a:p>
        </p:txBody>
      </p:sp>
      <p:sp>
        <p:nvSpPr>
          <p:cNvPr id="190" name="Footer Placeholder 3"/>
          <p:cNvSpPr txBox="1"/>
          <p:nvPr/>
        </p:nvSpPr>
        <p:spPr>
          <a:xfrm>
            <a:off x="4211320" y="6424300"/>
            <a:ext cx="3769360" cy="24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88888"/>
                </a:solidFill>
              </a:defRPr>
            </a:lvl1pPr>
          </a:lstStyle>
          <a:p>
            <a:r>
              <a:t>Department of CSE</a:t>
            </a:r>
          </a:p>
        </p:txBody>
      </p:sp>
      <p:sp>
        <p:nvSpPr>
          <p:cNvPr id="191"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itle 6"/>
          <p:cNvSpPr txBox="1">
            <a:spLocks noGrp="1"/>
          </p:cNvSpPr>
          <p:nvPr>
            <p:ph type="title"/>
          </p:nvPr>
        </p:nvSpPr>
        <p:spPr>
          <a:xfrm>
            <a:off x="609600" y="274638"/>
            <a:ext cx="10972800" cy="1143001"/>
          </a:xfrm>
          <a:prstGeom prst="rect">
            <a:avLst/>
          </a:prstGeom>
        </p:spPr>
        <p:txBody>
          <a:bodyPr/>
          <a:lstStyle>
            <a:lvl1pPr>
              <a:defRPr sz="3200" b="1">
                <a:solidFill>
                  <a:srgbClr val="376092"/>
                </a:solidFill>
                <a:latin typeface="Times New Roman"/>
                <a:ea typeface="Times New Roman"/>
                <a:cs typeface="Times New Roman"/>
                <a:sym typeface="Times New Roman"/>
              </a:defRPr>
            </a:lvl1pPr>
          </a:lstStyle>
          <a:p>
            <a:r>
              <a:t>Comparing Loss and Accuracy</a:t>
            </a:r>
          </a:p>
        </p:txBody>
      </p:sp>
      <p:pic>
        <p:nvPicPr>
          <p:cNvPr id="194" name="Picture 1" descr="Picture 1"/>
          <p:cNvPicPr>
            <a:picLocks noChangeAspect="1"/>
          </p:cNvPicPr>
          <p:nvPr/>
        </p:nvPicPr>
        <p:blipFill rotWithShape="1">
          <a:blip r:embed="rId2"/>
          <a:srcRect r="1359"/>
          <a:stretch/>
        </p:blipFill>
        <p:spPr>
          <a:xfrm>
            <a:off x="1070044" y="2217904"/>
            <a:ext cx="4749732" cy="3171219"/>
          </a:xfrm>
          <a:prstGeom prst="rect">
            <a:avLst/>
          </a:prstGeom>
          <a:ln w="12700">
            <a:miter lim="400000"/>
          </a:ln>
        </p:spPr>
      </p:pic>
      <p:pic>
        <p:nvPicPr>
          <p:cNvPr id="195" name="Picture 2" descr="Picture 2"/>
          <p:cNvPicPr>
            <a:picLocks noChangeAspect="1"/>
          </p:cNvPicPr>
          <p:nvPr/>
        </p:nvPicPr>
        <p:blipFill>
          <a:blip r:embed="rId3"/>
          <a:srcRect l="11016" t="48901" r="32655" b="5954"/>
          <a:stretch>
            <a:fillRect/>
          </a:stretch>
        </p:blipFill>
        <p:spPr>
          <a:xfrm>
            <a:off x="6957613" y="2140084"/>
            <a:ext cx="4164344" cy="3317134"/>
          </a:xfrm>
          <a:prstGeom prst="rect">
            <a:avLst/>
          </a:prstGeom>
          <a:ln w="12700">
            <a:miter lim="400000"/>
          </a:ln>
        </p:spPr>
      </p:pic>
      <p:sp>
        <p:nvSpPr>
          <p:cNvPr id="196" name="TextBox 5"/>
          <p:cNvSpPr txBox="1"/>
          <p:nvPr/>
        </p:nvSpPr>
        <p:spPr>
          <a:xfrm>
            <a:off x="1439692" y="5466741"/>
            <a:ext cx="4164345" cy="2257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000" b="1">
                <a:solidFill>
                  <a:srgbClr val="002060"/>
                </a:solidFill>
                <a:latin typeface="Times New Roman"/>
                <a:ea typeface="Times New Roman"/>
                <a:cs typeface="Times New Roman"/>
                <a:sym typeface="Times New Roman"/>
              </a:defRPr>
            </a:lvl1pPr>
          </a:lstStyle>
          <a:p>
            <a:r>
              <a:t>Fig11. Comparing Accuracy and Val_Accuarcy for Experiment 10</a:t>
            </a:r>
          </a:p>
        </p:txBody>
      </p:sp>
      <p:sp>
        <p:nvSpPr>
          <p:cNvPr id="197" name="TextBox 7"/>
          <p:cNvSpPr txBox="1"/>
          <p:nvPr/>
        </p:nvSpPr>
        <p:spPr>
          <a:xfrm>
            <a:off x="6957611" y="5457216"/>
            <a:ext cx="4164344" cy="2257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000" b="1">
                <a:solidFill>
                  <a:srgbClr val="002060"/>
                </a:solidFill>
                <a:latin typeface="Times New Roman"/>
                <a:ea typeface="Times New Roman"/>
                <a:cs typeface="Times New Roman"/>
                <a:sym typeface="Times New Roman"/>
              </a:defRPr>
            </a:lvl1pPr>
          </a:lstStyle>
          <a:p>
            <a:r>
              <a:t>Fig12. Comparing Loss and Val_Loss for Experiment 10 </a:t>
            </a:r>
          </a:p>
        </p:txBody>
      </p:sp>
      <p:sp>
        <p:nvSpPr>
          <p:cNvPr id="198" name="Footer Placeholder 3"/>
          <p:cNvSpPr txBox="1"/>
          <p:nvPr/>
        </p:nvSpPr>
        <p:spPr>
          <a:xfrm>
            <a:off x="4211320" y="6414775"/>
            <a:ext cx="3769360" cy="24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88888"/>
                </a:solidFill>
              </a:defRPr>
            </a:lvl1pPr>
          </a:lstStyle>
          <a:p>
            <a:r>
              <a:t>Department of CSE</a:t>
            </a:r>
          </a:p>
        </p:txBody>
      </p:sp>
      <p:sp>
        <p:nvSpPr>
          <p:cNvPr id="199"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itle 3"/>
          <p:cNvSpPr txBox="1">
            <a:spLocks noGrp="1"/>
          </p:cNvSpPr>
          <p:nvPr>
            <p:ph type="title"/>
          </p:nvPr>
        </p:nvSpPr>
        <p:spPr>
          <a:xfrm>
            <a:off x="609600" y="255588"/>
            <a:ext cx="10972800" cy="763588"/>
          </a:xfrm>
          <a:prstGeom prst="rect">
            <a:avLst/>
          </a:prstGeom>
        </p:spPr>
        <p:txBody>
          <a:bodyPr/>
          <a:lstStyle>
            <a:lvl1pPr>
              <a:defRPr sz="3200" b="1">
                <a:solidFill>
                  <a:srgbClr val="376092"/>
                </a:solidFill>
                <a:latin typeface="Times New Roman"/>
                <a:ea typeface="Times New Roman"/>
                <a:cs typeface="Times New Roman"/>
                <a:sym typeface="Times New Roman"/>
              </a:defRPr>
            </a:lvl1pPr>
          </a:lstStyle>
          <a:p>
            <a:r>
              <a:t>Confusion Matrix</a:t>
            </a:r>
          </a:p>
        </p:txBody>
      </p:sp>
      <p:graphicFrame>
        <p:nvGraphicFramePr>
          <p:cNvPr id="202" name="Table 5"/>
          <p:cNvGraphicFramePr/>
          <p:nvPr>
            <p:extLst>
              <p:ext uri="{D42A27DB-BD31-4B8C-83A1-F6EECF244321}">
                <p14:modId xmlns:p14="http://schemas.microsoft.com/office/powerpoint/2010/main" val="3178420269"/>
              </p:ext>
            </p:extLst>
          </p:nvPr>
        </p:nvGraphicFramePr>
        <p:xfrm>
          <a:off x="895350" y="1343025"/>
          <a:ext cx="10428424" cy="5307214"/>
        </p:xfrm>
        <a:graphic>
          <a:graphicData uri="http://schemas.openxmlformats.org/drawingml/2006/table">
            <a:tbl>
              <a:tblPr firstRow="1" bandRow="1">
                <a:tableStyleId>{3C2FFA5D-87B4-456A-9821-1D502468CF0F}</a:tableStyleId>
              </a:tblPr>
              <a:tblGrid>
                <a:gridCol w="542693">
                  <a:extLst>
                    <a:ext uri="{9D8B030D-6E8A-4147-A177-3AD203B41FA5}">
                      <a16:colId xmlns:a16="http://schemas.microsoft.com/office/drawing/2014/main" val="20000"/>
                    </a:ext>
                  </a:extLst>
                </a:gridCol>
                <a:gridCol w="542693">
                  <a:extLst>
                    <a:ext uri="{9D8B030D-6E8A-4147-A177-3AD203B41FA5}">
                      <a16:colId xmlns:a16="http://schemas.microsoft.com/office/drawing/2014/main" val="20001"/>
                    </a:ext>
                  </a:extLst>
                </a:gridCol>
                <a:gridCol w="467042">
                  <a:extLst>
                    <a:ext uri="{9D8B030D-6E8A-4147-A177-3AD203B41FA5}">
                      <a16:colId xmlns:a16="http://schemas.microsoft.com/office/drawing/2014/main" val="20002"/>
                    </a:ext>
                  </a:extLst>
                </a:gridCol>
                <a:gridCol w="467042">
                  <a:extLst>
                    <a:ext uri="{9D8B030D-6E8A-4147-A177-3AD203B41FA5}">
                      <a16:colId xmlns:a16="http://schemas.microsoft.com/office/drawing/2014/main" val="20003"/>
                    </a:ext>
                  </a:extLst>
                </a:gridCol>
                <a:gridCol w="467042">
                  <a:extLst>
                    <a:ext uri="{9D8B030D-6E8A-4147-A177-3AD203B41FA5}">
                      <a16:colId xmlns:a16="http://schemas.microsoft.com/office/drawing/2014/main" val="20004"/>
                    </a:ext>
                  </a:extLst>
                </a:gridCol>
                <a:gridCol w="467042">
                  <a:extLst>
                    <a:ext uri="{9D8B030D-6E8A-4147-A177-3AD203B41FA5}">
                      <a16:colId xmlns:a16="http://schemas.microsoft.com/office/drawing/2014/main" val="20005"/>
                    </a:ext>
                  </a:extLst>
                </a:gridCol>
                <a:gridCol w="467042">
                  <a:extLst>
                    <a:ext uri="{9D8B030D-6E8A-4147-A177-3AD203B41FA5}">
                      <a16:colId xmlns:a16="http://schemas.microsoft.com/office/drawing/2014/main" val="20006"/>
                    </a:ext>
                  </a:extLst>
                </a:gridCol>
                <a:gridCol w="467042">
                  <a:extLst>
                    <a:ext uri="{9D8B030D-6E8A-4147-A177-3AD203B41FA5}">
                      <a16:colId xmlns:a16="http://schemas.microsoft.com/office/drawing/2014/main" val="20007"/>
                    </a:ext>
                  </a:extLst>
                </a:gridCol>
                <a:gridCol w="467042">
                  <a:extLst>
                    <a:ext uri="{9D8B030D-6E8A-4147-A177-3AD203B41FA5}">
                      <a16:colId xmlns:a16="http://schemas.microsoft.com/office/drawing/2014/main" val="20008"/>
                    </a:ext>
                  </a:extLst>
                </a:gridCol>
                <a:gridCol w="467042">
                  <a:extLst>
                    <a:ext uri="{9D8B030D-6E8A-4147-A177-3AD203B41FA5}">
                      <a16:colId xmlns:a16="http://schemas.microsoft.com/office/drawing/2014/main" val="20009"/>
                    </a:ext>
                  </a:extLst>
                </a:gridCol>
                <a:gridCol w="467042">
                  <a:extLst>
                    <a:ext uri="{9D8B030D-6E8A-4147-A177-3AD203B41FA5}">
                      <a16:colId xmlns:a16="http://schemas.microsoft.com/office/drawing/2014/main" val="20010"/>
                    </a:ext>
                  </a:extLst>
                </a:gridCol>
                <a:gridCol w="467042">
                  <a:extLst>
                    <a:ext uri="{9D8B030D-6E8A-4147-A177-3AD203B41FA5}">
                      <a16:colId xmlns:a16="http://schemas.microsoft.com/office/drawing/2014/main" val="20011"/>
                    </a:ext>
                  </a:extLst>
                </a:gridCol>
                <a:gridCol w="467042">
                  <a:extLst>
                    <a:ext uri="{9D8B030D-6E8A-4147-A177-3AD203B41FA5}">
                      <a16:colId xmlns:a16="http://schemas.microsoft.com/office/drawing/2014/main" val="20012"/>
                    </a:ext>
                  </a:extLst>
                </a:gridCol>
                <a:gridCol w="467042">
                  <a:extLst>
                    <a:ext uri="{9D8B030D-6E8A-4147-A177-3AD203B41FA5}">
                      <a16:colId xmlns:a16="http://schemas.microsoft.com/office/drawing/2014/main" val="20013"/>
                    </a:ext>
                  </a:extLst>
                </a:gridCol>
                <a:gridCol w="467042">
                  <a:extLst>
                    <a:ext uri="{9D8B030D-6E8A-4147-A177-3AD203B41FA5}">
                      <a16:colId xmlns:a16="http://schemas.microsoft.com/office/drawing/2014/main" val="20014"/>
                    </a:ext>
                  </a:extLst>
                </a:gridCol>
                <a:gridCol w="467042">
                  <a:extLst>
                    <a:ext uri="{9D8B030D-6E8A-4147-A177-3AD203B41FA5}">
                      <a16:colId xmlns:a16="http://schemas.microsoft.com/office/drawing/2014/main" val="20015"/>
                    </a:ext>
                  </a:extLst>
                </a:gridCol>
                <a:gridCol w="467042">
                  <a:extLst>
                    <a:ext uri="{9D8B030D-6E8A-4147-A177-3AD203B41FA5}">
                      <a16:colId xmlns:a16="http://schemas.microsoft.com/office/drawing/2014/main" val="20016"/>
                    </a:ext>
                  </a:extLst>
                </a:gridCol>
                <a:gridCol w="467042">
                  <a:extLst>
                    <a:ext uri="{9D8B030D-6E8A-4147-A177-3AD203B41FA5}">
                      <a16:colId xmlns:a16="http://schemas.microsoft.com/office/drawing/2014/main" val="20017"/>
                    </a:ext>
                  </a:extLst>
                </a:gridCol>
                <a:gridCol w="467042">
                  <a:extLst>
                    <a:ext uri="{9D8B030D-6E8A-4147-A177-3AD203B41FA5}">
                      <a16:colId xmlns:a16="http://schemas.microsoft.com/office/drawing/2014/main" val="20018"/>
                    </a:ext>
                  </a:extLst>
                </a:gridCol>
                <a:gridCol w="467042">
                  <a:extLst>
                    <a:ext uri="{9D8B030D-6E8A-4147-A177-3AD203B41FA5}">
                      <a16:colId xmlns:a16="http://schemas.microsoft.com/office/drawing/2014/main" val="20019"/>
                    </a:ext>
                  </a:extLst>
                </a:gridCol>
                <a:gridCol w="468141">
                  <a:extLst>
                    <a:ext uri="{9D8B030D-6E8A-4147-A177-3AD203B41FA5}">
                      <a16:colId xmlns:a16="http://schemas.microsoft.com/office/drawing/2014/main" val="20020"/>
                    </a:ext>
                  </a:extLst>
                </a:gridCol>
                <a:gridCol w="468141">
                  <a:extLst>
                    <a:ext uri="{9D8B030D-6E8A-4147-A177-3AD203B41FA5}">
                      <a16:colId xmlns:a16="http://schemas.microsoft.com/office/drawing/2014/main" val="20021"/>
                    </a:ext>
                  </a:extLst>
                </a:gridCol>
              </a:tblGrid>
              <a:tr h="224346">
                <a:tc rowSpan="2" gridSpan="2">
                  <a:txBody>
                    <a:bodyPr/>
                    <a:lstStyle/>
                    <a:p>
                      <a:pPr algn="ctr">
                        <a:lnSpc>
                          <a:spcPct val="150000"/>
                        </a:lnSpc>
                        <a:tabLst>
                          <a:tab pos="5537200" algn="l"/>
                        </a:tabLst>
                        <a:defRPr sz="1800"/>
                      </a:pPr>
                      <a:r>
                        <a:rPr sz="1200" b="1" dirty="0">
                          <a:sym typeface="Times New Roman"/>
                        </a:rPr>
                        <a:t> </a:t>
                      </a:r>
                      <a:endParaRPr sz="1200" b="1" dirty="0">
                        <a:latin typeface="Times New Roman"/>
                        <a:ea typeface="Times New Roman"/>
                        <a:cs typeface="Times New Roman"/>
                        <a:sym typeface="Times New Roman"/>
                      </a:endParaRPr>
                    </a:p>
                  </a:txBody>
                  <a:tcPr marL="0" marR="0" marT="0" marB="0" horzOverflow="overflow"/>
                </a:tc>
                <a:tc rowSpan="2" hMerge="1">
                  <a:txBody>
                    <a:bodyPr/>
                    <a:lstStyle/>
                    <a:p>
                      <a:endParaRPr lang="en-US"/>
                    </a:p>
                  </a:txBody>
                  <a:tcPr/>
                </a:tc>
                <a:tc gridSpan="20">
                  <a:txBody>
                    <a:bodyPr/>
                    <a:lstStyle/>
                    <a:p>
                      <a:pPr algn="ctr">
                        <a:lnSpc>
                          <a:spcPct val="150000"/>
                        </a:lnSpc>
                        <a:tabLst>
                          <a:tab pos="5537200" algn="l"/>
                        </a:tabLst>
                        <a:defRPr sz="1800"/>
                      </a:pPr>
                      <a:r>
                        <a:rPr sz="1200" b="1" dirty="0">
                          <a:solidFill>
                            <a:schemeClr val="tx1"/>
                          </a:solidFill>
                          <a:sym typeface="Times New Roman"/>
                        </a:rPr>
                        <a:t>PREDICTED</a:t>
                      </a:r>
                      <a:endParaRPr sz="1200" b="1" dirty="0">
                        <a:solidFill>
                          <a:schemeClr val="tx1"/>
                        </a:solidFill>
                        <a:latin typeface="Times New Roman"/>
                        <a:ea typeface="Times New Roman"/>
                        <a:cs typeface="Times New Roman"/>
                        <a:sym typeface="Times New Roman"/>
                      </a:endParaRPr>
                    </a:p>
                  </a:txBody>
                  <a:tcPr marL="0" marR="0" marT="0" marB="0" horzOverflow="overflow"/>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24346">
                <a:tc gridSpan="2" vMerge="1">
                  <a:txBody>
                    <a:bodyPr/>
                    <a:lstStyle/>
                    <a:p>
                      <a:endParaRPr lang="en-US"/>
                    </a:p>
                  </a:txBody>
                  <a:tcPr/>
                </a:tc>
                <a:tc hMerge="1" vMerge="1">
                  <a:txBody>
                    <a:bodyPr/>
                    <a:lstStyle/>
                    <a:p>
                      <a:endParaRPr lang="en-US"/>
                    </a:p>
                  </a:txBody>
                  <a:tcPr/>
                </a:tc>
                <a:tc>
                  <a:txBody>
                    <a:bodyPr/>
                    <a:lstStyle/>
                    <a:p>
                      <a:pPr algn="ctr">
                        <a:lnSpc>
                          <a:spcPct val="150000"/>
                        </a:lnSpc>
                        <a:tabLst>
                          <a:tab pos="5537200" algn="l"/>
                        </a:tabLst>
                        <a:defRPr sz="1800"/>
                      </a:pPr>
                      <a:r>
                        <a:rPr sz="1200" b="1" dirty="0">
                          <a:sym typeface="Times New Roman"/>
                        </a:rPr>
                        <a:t>S01</a:t>
                      </a:r>
                      <a:endParaRPr sz="1200" b="1" dirty="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S02</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S03</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S04</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S05</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S06</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S07</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S08</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S09</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S10</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S11</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S12</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S13</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S14</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S15</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S16</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S17</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S18</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S19</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S20</a:t>
                      </a:r>
                      <a:endParaRPr sz="1200" b="1">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01"/>
                  </a:ext>
                </a:extLst>
              </a:tr>
              <a:tr h="224346">
                <a:tc rowSpan="20">
                  <a:txBody>
                    <a:bodyPr/>
                    <a:lstStyle/>
                    <a:p>
                      <a:pPr algn="ctr">
                        <a:lnSpc>
                          <a:spcPct val="150000"/>
                        </a:lnSpc>
                        <a:tabLst>
                          <a:tab pos="5537200" algn="l"/>
                        </a:tabLst>
                        <a:defRPr b="1">
                          <a:latin typeface="Times New Roman"/>
                          <a:ea typeface="Times New Roman"/>
                          <a:cs typeface="Times New Roman"/>
                          <a:sym typeface="Times New Roman"/>
                        </a:defRPr>
                      </a:pPr>
                      <a:r>
                        <a:rPr dirty="0"/>
                        <a:t> </a:t>
                      </a:r>
                    </a:p>
                    <a:p>
                      <a:pPr algn="ctr">
                        <a:lnSpc>
                          <a:spcPct val="150000"/>
                        </a:lnSpc>
                        <a:tabLst>
                          <a:tab pos="5537200" algn="l"/>
                        </a:tabLst>
                        <a:defRPr b="1">
                          <a:latin typeface="Times New Roman"/>
                          <a:ea typeface="Times New Roman"/>
                          <a:cs typeface="Times New Roman"/>
                          <a:sym typeface="Times New Roman"/>
                        </a:defRPr>
                      </a:pPr>
                      <a:r>
                        <a:rPr dirty="0"/>
                        <a:t> </a:t>
                      </a:r>
                    </a:p>
                    <a:p>
                      <a:pPr algn="ctr">
                        <a:lnSpc>
                          <a:spcPct val="150000"/>
                        </a:lnSpc>
                        <a:tabLst>
                          <a:tab pos="5537200" algn="l"/>
                        </a:tabLst>
                        <a:defRPr b="1">
                          <a:latin typeface="Times New Roman"/>
                          <a:ea typeface="Times New Roman"/>
                          <a:cs typeface="Times New Roman"/>
                          <a:sym typeface="Times New Roman"/>
                        </a:defRPr>
                      </a:pPr>
                      <a:r>
                        <a:rPr dirty="0"/>
                        <a:t> </a:t>
                      </a:r>
                    </a:p>
                    <a:p>
                      <a:pPr algn="ctr">
                        <a:lnSpc>
                          <a:spcPct val="150000"/>
                        </a:lnSpc>
                        <a:tabLst>
                          <a:tab pos="5537200" algn="l"/>
                        </a:tabLst>
                        <a:defRPr b="1">
                          <a:latin typeface="Times New Roman"/>
                          <a:ea typeface="Times New Roman"/>
                          <a:cs typeface="Times New Roman"/>
                          <a:sym typeface="Times New Roman"/>
                        </a:defRPr>
                      </a:pPr>
                      <a:r>
                        <a:rPr dirty="0"/>
                        <a:t> </a:t>
                      </a:r>
                    </a:p>
                    <a:p>
                      <a:pPr algn="ctr">
                        <a:lnSpc>
                          <a:spcPct val="150000"/>
                        </a:lnSpc>
                        <a:tabLst>
                          <a:tab pos="5537200" algn="l"/>
                        </a:tabLst>
                        <a:defRPr b="1">
                          <a:latin typeface="Times New Roman"/>
                          <a:ea typeface="Times New Roman"/>
                          <a:cs typeface="Times New Roman"/>
                          <a:sym typeface="Times New Roman"/>
                        </a:defRPr>
                      </a:pPr>
                      <a:r>
                        <a:rPr dirty="0"/>
                        <a:t> </a:t>
                      </a:r>
                    </a:p>
                    <a:p>
                      <a:pPr algn="ctr">
                        <a:lnSpc>
                          <a:spcPct val="150000"/>
                        </a:lnSpc>
                        <a:tabLst>
                          <a:tab pos="5537200" algn="l"/>
                        </a:tabLst>
                        <a:defRPr b="1">
                          <a:latin typeface="Times New Roman"/>
                          <a:ea typeface="Times New Roman"/>
                          <a:cs typeface="Times New Roman"/>
                          <a:sym typeface="Times New Roman"/>
                        </a:defRPr>
                      </a:pPr>
                      <a:r>
                        <a:rPr dirty="0"/>
                        <a:t> </a:t>
                      </a:r>
                      <a:endParaRPr lang="en-US" dirty="0"/>
                    </a:p>
                    <a:p>
                      <a:pPr algn="ctr">
                        <a:lnSpc>
                          <a:spcPct val="150000"/>
                        </a:lnSpc>
                        <a:tabLst>
                          <a:tab pos="5537200" algn="l"/>
                        </a:tabLst>
                        <a:defRPr b="1">
                          <a:latin typeface="Times New Roman"/>
                          <a:ea typeface="Times New Roman"/>
                          <a:cs typeface="Times New Roman"/>
                          <a:sym typeface="Times New Roman"/>
                        </a:defRPr>
                      </a:pPr>
                      <a:r>
                        <a:rPr dirty="0"/>
                        <a:t> </a:t>
                      </a:r>
                    </a:p>
                    <a:p>
                      <a:pPr algn="ctr">
                        <a:lnSpc>
                          <a:spcPct val="150000"/>
                        </a:lnSpc>
                        <a:tabLst>
                          <a:tab pos="5537200" algn="l"/>
                        </a:tabLst>
                        <a:defRPr b="1">
                          <a:latin typeface="Times New Roman"/>
                          <a:ea typeface="Times New Roman"/>
                          <a:cs typeface="Times New Roman"/>
                          <a:sym typeface="Times New Roman"/>
                        </a:defRPr>
                      </a:pPr>
                      <a:r>
                        <a:rPr dirty="0"/>
                        <a:t>A</a:t>
                      </a:r>
                      <a:endParaRPr dirty="0">
                        <a:sym typeface="Calibri"/>
                      </a:endParaRPr>
                    </a:p>
                    <a:p>
                      <a:pPr algn="ctr">
                        <a:lnSpc>
                          <a:spcPct val="150000"/>
                        </a:lnSpc>
                        <a:tabLst>
                          <a:tab pos="5537200" algn="l"/>
                        </a:tabLst>
                        <a:defRPr b="1">
                          <a:latin typeface="Times New Roman"/>
                          <a:ea typeface="Times New Roman"/>
                          <a:cs typeface="Times New Roman"/>
                          <a:sym typeface="Times New Roman"/>
                        </a:defRPr>
                      </a:pPr>
                      <a:r>
                        <a:rPr dirty="0"/>
                        <a:t> C </a:t>
                      </a:r>
                      <a:endParaRPr dirty="0">
                        <a:sym typeface="Calibri"/>
                      </a:endParaRPr>
                    </a:p>
                    <a:p>
                      <a:pPr algn="ctr">
                        <a:lnSpc>
                          <a:spcPct val="150000"/>
                        </a:lnSpc>
                        <a:tabLst>
                          <a:tab pos="5537200" algn="l"/>
                        </a:tabLst>
                        <a:defRPr b="1">
                          <a:latin typeface="Times New Roman"/>
                          <a:ea typeface="Times New Roman"/>
                          <a:cs typeface="Times New Roman"/>
                          <a:sym typeface="Times New Roman"/>
                        </a:defRPr>
                      </a:pPr>
                      <a:r>
                        <a:rPr dirty="0"/>
                        <a:t>T </a:t>
                      </a:r>
                      <a:endParaRPr dirty="0">
                        <a:sym typeface="Calibri"/>
                      </a:endParaRPr>
                    </a:p>
                    <a:p>
                      <a:pPr algn="ctr">
                        <a:lnSpc>
                          <a:spcPct val="150000"/>
                        </a:lnSpc>
                        <a:tabLst>
                          <a:tab pos="5537200" algn="l"/>
                        </a:tabLst>
                        <a:defRPr b="1">
                          <a:latin typeface="Times New Roman"/>
                          <a:ea typeface="Times New Roman"/>
                          <a:cs typeface="Times New Roman"/>
                          <a:sym typeface="Times New Roman"/>
                        </a:defRPr>
                      </a:pPr>
                      <a:r>
                        <a:rPr dirty="0"/>
                        <a:t>U</a:t>
                      </a:r>
                      <a:endParaRPr lang="en-IN" dirty="0">
                        <a:sym typeface="Calibri"/>
                      </a:endParaRPr>
                    </a:p>
                    <a:p>
                      <a:pPr algn="ctr">
                        <a:lnSpc>
                          <a:spcPct val="150000"/>
                        </a:lnSpc>
                        <a:tabLst>
                          <a:tab pos="5537200" algn="l"/>
                        </a:tabLst>
                        <a:defRPr b="1">
                          <a:latin typeface="Times New Roman"/>
                          <a:ea typeface="Times New Roman"/>
                          <a:cs typeface="Times New Roman"/>
                          <a:sym typeface="Times New Roman"/>
                        </a:defRPr>
                      </a:pPr>
                      <a:r>
                        <a:rPr lang="en-IN" dirty="0"/>
                        <a:t>A </a:t>
                      </a:r>
                      <a:endParaRPr lang="en-IN" dirty="0">
                        <a:sym typeface="Calibri"/>
                      </a:endParaRPr>
                    </a:p>
                    <a:p>
                      <a:pPr algn="ctr">
                        <a:lnSpc>
                          <a:spcPct val="150000"/>
                        </a:lnSpc>
                        <a:tabLst>
                          <a:tab pos="5537200" algn="l"/>
                        </a:tabLst>
                        <a:defRPr b="1">
                          <a:latin typeface="Times New Roman"/>
                          <a:ea typeface="Times New Roman"/>
                          <a:cs typeface="Times New Roman"/>
                          <a:sym typeface="Times New Roman"/>
                        </a:defRPr>
                      </a:pPr>
                      <a:r>
                        <a:rPr dirty="0"/>
                        <a:t>L</a:t>
                      </a:r>
                    </a:p>
                  </a:txBody>
                  <a:tcPr marL="0" marR="0" marT="0" marB="0" horzOverflow="overflow"/>
                </a:tc>
                <a:tc>
                  <a:txBody>
                    <a:bodyPr/>
                    <a:lstStyle/>
                    <a:p>
                      <a:pPr algn="ctr">
                        <a:lnSpc>
                          <a:spcPct val="150000"/>
                        </a:lnSpc>
                        <a:tabLst>
                          <a:tab pos="5537200" algn="l"/>
                        </a:tabLst>
                        <a:defRPr sz="1800"/>
                      </a:pPr>
                      <a:r>
                        <a:rPr sz="1200" b="1">
                          <a:sym typeface="Times New Roman"/>
                        </a:rPr>
                        <a:t>S01</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111</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dirty="0">
                          <a:sym typeface="Times New Roman"/>
                        </a:rPr>
                        <a:t>0</a:t>
                      </a:r>
                      <a:endParaRPr sz="1200" dirty="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18</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9</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02"/>
                  </a:ext>
                </a:extLst>
              </a:tr>
              <a:tr h="224346">
                <a:tc vMerge="1">
                  <a:txBody>
                    <a:bodyPr/>
                    <a:lstStyle/>
                    <a:p>
                      <a:endParaRPr lang="en-US"/>
                    </a:p>
                  </a:txBody>
                  <a:tcPr/>
                </a:tc>
                <a:tc>
                  <a:txBody>
                    <a:bodyPr/>
                    <a:lstStyle/>
                    <a:p>
                      <a:pPr algn="ctr">
                        <a:lnSpc>
                          <a:spcPct val="150000"/>
                        </a:lnSpc>
                        <a:tabLst>
                          <a:tab pos="5537200" algn="l"/>
                        </a:tabLst>
                        <a:defRPr sz="1800"/>
                      </a:pPr>
                      <a:r>
                        <a:rPr sz="1200" b="1">
                          <a:sym typeface="Times New Roman"/>
                        </a:rPr>
                        <a:t>S02</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135</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3</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03"/>
                  </a:ext>
                </a:extLst>
              </a:tr>
              <a:tr h="224346">
                <a:tc vMerge="1">
                  <a:txBody>
                    <a:bodyPr/>
                    <a:lstStyle/>
                    <a:p>
                      <a:endParaRPr lang="en-US"/>
                    </a:p>
                  </a:txBody>
                  <a:tcPr/>
                </a:tc>
                <a:tc>
                  <a:txBody>
                    <a:bodyPr/>
                    <a:lstStyle/>
                    <a:p>
                      <a:pPr algn="ctr">
                        <a:lnSpc>
                          <a:spcPct val="150000"/>
                        </a:lnSpc>
                        <a:tabLst>
                          <a:tab pos="5537200" algn="l"/>
                        </a:tabLst>
                        <a:defRPr sz="1800"/>
                      </a:pPr>
                      <a:r>
                        <a:rPr sz="1200" b="1">
                          <a:sym typeface="Times New Roman"/>
                        </a:rPr>
                        <a:t>S03</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138</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dirty="0">
                          <a:sym typeface="Times New Roman"/>
                        </a:rPr>
                        <a:t>0</a:t>
                      </a:r>
                      <a:endParaRPr sz="1200" dirty="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04"/>
                  </a:ext>
                </a:extLst>
              </a:tr>
              <a:tr h="224346">
                <a:tc vMerge="1">
                  <a:txBody>
                    <a:bodyPr/>
                    <a:lstStyle/>
                    <a:p>
                      <a:endParaRPr lang="en-US"/>
                    </a:p>
                  </a:txBody>
                  <a:tcPr/>
                </a:tc>
                <a:tc>
                  <a:txBody>
                    <a:bodyPr/>
                    <a:lstStyle/>
                    <a:p>
                      <a:pPr algn="ctr">
                        <a:lnSpc>
                          <a:spcPct val="150000"/>
                        </a:lnSpc>
                        <a:tabLst>
                          <a:tab pos="5537200" algn="l"/>
                        </a:tabLst>
                        <a:defRPr sz="1800"/>
                      </a:pPr>
                      <a:r>
                        <a:rPr sz="1200" b="1">
                          <a:sym typeface="Times New Roman"/>
                        </a:rPr>
                        <a:t>S04</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138</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05"/>
                  </a:ext>
                </a:extLst>
              </a:tr>
              <a:tr h="224346">
                <a:tc vMerge="1">
                  <a:txBody>
                    <a:bodyPr/>
                    <a:lstStyle/>
                    <a:p>
                      <a:endParaRPr lang="en-US"/>
                    </a:p>
                  </a:txBody>
                  <a:tcPr/>
                </a:tc>
                <a:tc>
                  <a:txBody>
                    <a:bodyPr/>
                    <a:lstStyle/>
                    <a:p>
                      <a:pPr algn="ctr">
                        <a:lnSpc>
                          <a:spcPct val="150000"/>
                        </a:lnSpc>
                        <a:tabLst>
                          <a:tab pos="5537200" algn="l"/>
                        </a:tabLst>
                        <a:defRPr sz="1800"/>
                      </a:pPr>
                      <a:r>
                        <a:rPr sz="1200" b="1">
                          <a:sym typeface="Times New Roman"/>
                        </a:rPr>
                        <a:t>S05</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138</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06"/>
                  </a:ext>
                </a:extLst>
              </a:tr>
              <a:tr h="224346">
                <a:tc vMerge="1">
                  <a:txBody>
                    <a:bodyPr/>
                    <a:lstStyle/>
                    <a:p>
                      <a:endParaRPr lang="en-US"/>
                    </a:p>
                  </a:txBody>
                  <a:tcPr/>
                </a:tc>
                <a:tc>
                  <a:txBody>
                    <a:bodyPr/>
                    <a:lstStyle/>
                    <a:p>
                      <a:pPr algn="ctr">
                        <a:lnSpc>
                          <a:spcPct val="150000"/>
                        </a:lnSpc>
                        <a:tabLst>
                          <a:tab pos="5537200" algn="l"/>
                        </a:tabLst>
                        <a:defRPr sz="1800"/>
                      </a:pPr>
                      <a:r>
                        <a:rPr sz="1200" b="1">
                          <a:sym typeface="Times New Roman"/>
                        </a:rPr>
                        <a:t>S06</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4</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127</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6</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07"/>
                  </a:ext>
                </a:extLst>
              </a:tr>
              <a:tr h="224346">
                <a:tc vMerge="1">
                  <a:txBody>
                    <a:bodyPr/>
                    <a:lstStyle/>
                    <a:p>
                      <a:endParaRPr lang="en-US"/>
                    </a:p>
                  </a:txBody>
                  <a:tcPr/>
                </a:tc>
                <a:tc>
                  <a:txBody>
                    <a:bodyPr/>
                    <a:lstStyle/>
                    <a:p>
                      <a:pPr algn="ctr">
                        <a:lnSpc>
                          <a:spcPct val="150000"/>
                        </a:lnSpc>
                        <a:tabLst>
                          <a:tab pos="5537200" algn="l"/>
                        </a:tabLst>
                        <a:defRPr sz="1800"/>
                      </a:pPr>
                      <a:r>
                        <a:rPr sz="1200" b="1">
                          <a:sym typeface="Times New Roman"/>
                        </a:rPr>
                        <a:t>S07</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4</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130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3</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08"/>
                  </a:ext>
                </a:extLst>
              </a:tr>
              <a:tr h="224346">
                <a:tc vMerge="1">
                  <a:txBody>
                    <a:bodyPr/>
                    <a:lstStyle/>
                    <a:p>
                      <a:endParaRPr lang="en-US"/>
                    </a:p>
                  </a:txBody>
                  <a:tcPr/>
                </a:tc>
                <a:tc>
                  <a:txBody>
                    <a:bodyPr/>
                    <a:lstStyle/>
                    <a:p>
                      <a:pPr algn="ctr">
                        <a:lnSpc>
                          <a:spcPct val="150000"/>
                        </a:lnSpc>
                        <a:tabLst>
                          <a:tab pos="5537200" algn="l"/>
                        </a:tabLst>
                        <a:defRPr sz="1800"/>
                      </a:pPr>
                      <a:r>
                        <a:rPr sz="1200" b="1">
                          <a:sym typeface="Times New Roman"/>
                        </a:rPr>
                        <a:t>S08</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138</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09"/>
                  </a:ext>
                </a:extLst>
              </a:tr>
              <a:tr h="224346">
                <a:tc vMerge="1">
                  <a:txBody>
                    <a:bodyPr/>
                    <a:lstStyle/>
                    <a:p>
                      <a:endParaRPr lang="en-US"/>
                    </a:p>
                  </a:txBody>
                  <a:tcPr/>
                </a:tc>
                <a:tc>
                  <a:txBody>
                    <a:bodyPr/>
                    <a:lstStyle/>
                    <a:p>
                      <a:pPr algn="ctr">
                        <a:lnSpc>
                          <a:spcPct val="150000"/>
                        </a:lnSpc>
                        <a:tabLst>
                          <a:tab pos="5537200" algn="l"/>
                        </a:tabLst>
                        <a:defRPr sz="1800"/>
                      </a:pPr>
                      <a:r>
                        <a:rPr sz="1200" b="1">
                          <a:sym typeface="Times New Roman"/>
                        </a:rPr>
                        <a:t>S09</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134</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4</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10"/>
                  </a:ext>
                </a:extLst>
              </a:tr>
              <a:tr h="224346">
                <a:tc vMerge="1">
                  <a:txBody>
                    <a:bodyPr/>
                    <a:lstStyle/>
                    <a:p>
                      <a:endParaRPr lang="en-US"/>
                    </a:p>
                  </a:txBody>
                  <a:tcPr/>
                </a:tc>
                <a:tc>
                  <a:txBody>
                    <a:bodyPr/>
                    <a:lstStyle/>
                    <a:p>
                      <a:pPr algn="ctr">
                        <a:lnSpc>
                          <a:spcPct val="150000"/>
                        </a:lnSpc>
                        <a:tabLst>
                          <a:tab pos="5537200" algn="l"/>
                        </a:tabLst>
                        <a:defRPr sz="1800"/>
                      </a:pPr>
                      <a:r>
                        <a:rPr sz="1200" b="1">
                          <a:sym typeface="Times New Roman"/>
                        </a:rPr>
                        <a:t>S10</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8</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5</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124</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11"/>
                  </a:ext>
                </a:extLst>
              </a:tr>
              <a:tr h="224346">
                <a:tc vMerge="1">
                  <a:txBody>
                    <a:bodyPr/>
                    <a:lstStyle/>
                    <a:p>
                      <a:endParaRPr lang="en-US"/>
                    </a:p>
                  </a:txBody>
                  <a:tcPr/>
                </a:tc>
                <a:tc>
                  <a:txBody>
                    <a:bodyPr/>
                    <a:lstStyle/>
                    <a:p>
                      <a:pPr algn="ctr">
                        <a:lnSpc>
                          <a:spcPct val="150000"/>
                        </a:lnSpc>
                        <a:tabLst>
                          <a:tab pos="5537200" algn="l"/>
                        </a:tabLst>
                        <a:defRPr sz="1800"/>
                      </a:pPr>
                      <a:r>
                        <a:rPr sz="1200" b="1">
                          <a:sym typeface="Times New Roman"/>
                        </a:rPr>
                        <a:t>S11</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138</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12"/>
                  </a:ext>
                </a:extLst>
              </a:tr>
              <a:tr h="224346">
                <a:tc vMerge="1">
                  <a:txBody>
                    <a:bodyPr/>
                    <a:lstStyle/>
                    <a:p>
                      <a:endParaRPr lang="en-US"/>
                    </a:p>
                  </a:txBody>
                  <a:tcPr/>
                </a:tc>
                <a:tc>
                  <a:txBody>
                    <a:bodyPr/>
                    <a:lstStyle/>
                    <a:p>
                      <a:pPr algn="ctr">
                        <a:lnSpc>
                          <a:spcPct val="150000"/>
                        </a:lnSpc>
                        <a:tabLst>
                          <a:tab pos="5537200" algn="l"/>
                        </a:tabLst>
                        <a:defRPr sz="1800"/>
                      </a:pPr>
                      <a:r>
                        <a:rPr sz="1200" b="1">
                          <a:sym typeface="Times New Roman"/>
                        </a:rPr>
                        <a:t>S12</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127</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13"/>
                  </a:ext>
                </a:extLst>
              </a:tr>
              <a:tr h="224346">
                <a:tc vMerge="1">
                  <a:txBody>
                    <a:bodyPr/>
                    <a:lstStyle/>
                    <a:p>
                      <a:endParaRPr lang="en-US"/>
                    </a:p>
                  </a:txBody>
                  <a:tcPr/>
                </a:tc>
                <a:tc>
                  <a:txBody>
                    <a:bodyPr/>
                    <a:lstStyle/>
                    <a:p>
                      <a:pPr algn="ctr">
                        <a:lnSpc>
                          <a:spcPct val="150000"/>
                        </a:lnSpc>
                        <a:tabLst>
                          <a:tab pos="5537200" algn="l"/>
                        </a:tabLst>
                        <a:defRPr sz="1800"/>
                      </a:pPr>
                      <a:r>
                        <a:rPr sz="1200" b="1">
                          <a:sym typeface="Times New Roman"/>
                        </a:rPr>
                        <a:t>S13</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4</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134</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14"/>
                  </a:ext>
                </a:extLst>
              </a:tr>
              <a:tr h="224346">
                <a:tc vMerge="1">
                  <a:txBody>
                    <a:bodyPr/>
                    <a:lstStyle/>
                    <a:p>
                      <a:endParaRPr lang="en-US"/>
                    </a:p>
                  </a:txBody>
                  <a:tcPr/>
                </a:tc>
                <a:tc>
                  <a:txBody>
                    <a:bodyPr/>
                    <a:lstStyle/>
                    <a:p>
                      <a:pPr algn="ctr">
                        <a:lnSpc>
                          <a:spcPct val="150000"/>
                        </a:lnSpc>
                        <a:tabLst>
                          <a:tab pos="5537200" algn="l"/>
                        </a:tabLst>
                        <a:defRPr sz="1800"/>
                      </a:pPr>
                      <a:r>
                        <a:rPr sz="1200" b="1">
                          <a:sym typeface="Times New Roman"/>
                        </a:rPr>
                        <a:t>S14</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7</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9</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120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15"/>
                  </a:ext>
                </a:extLst>
              </a:tr>
              <a:tr h="224346">
                <a:tc vMerge="1">
                  <a:txBody>
                    <a:bodyPr/>
                    <a:lstStyle/>
                    <a:p>
                      <a:endParaRPr lang="en-US"/>
                    </a:p>
                  </a:txBody>
                  <a:tcPr/>
                </a:tc>
                <a:tc>
                  <a:txBody>
                    <a:bodyPr/>
                    <a:lstStyle/>
                    <a:p>
                      <a:pPr algn="ctr">
                        <a:lnSpc>
                          <a:spcPct val="150000"/>
                        </a:lnSpc>
                        <a:tabLst>
                          <a:tab pos="5537200" algn="l"/>
                        </a:tabLst>
                        <a:defRPr sz="1800"/>
                      </a:pPr>
                      <a:r>
                        <a:rPr sz="1200" b="1">
                          <a:sym typeface="Times New Roman"/>
                        </a:rPr>
                        <a:t>S15</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dirty="0">
                          <a:sym typeface="Times New Roman"/>
                        </a:rPr>
                        <a:t>0</a:t>
                      </a:r>
                      <a:endParaRPr sz="1200" dirty="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6</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3</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129</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16"/>
                  </a:ext>
                </a:extLst>
              </a:tr>
              <a:tr h="224346">
                <a:tc vMerge="1">
                  <a:txBody>
                    <a:bodyPr/>
                    <a:lstStyle/>
                    <a:p>
                      <a:endParaRPr lang="en-US"/>
                    </a:p>
                  </a:txBody>
                  <a:tcPr/>
                </a:tc>
                <a:tc>
                  <a:txBody>
                    <a:bodyPr/>
                    <a:lstStyle/>
                    <a:p>
                      <a:pPr algn="ctr">
                        <a:lnSpc>
                          <a:spcPct val="150000"/>
                        </a:lnSpc>
                        <a:tabLst>
                          <a:tab pos="5537200" algn="l"/>
                        </a:tabLst>
                        <a:defRPr sz="1800"/>
                      </a:pPr>
                      <a:r>
                        <a:rPr sz="1200" b="1">
                          <a:sym typeface="Times New Roman"/>
                        </a:rPr>
                        <a:t>S16</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138</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17"/>
                  </a:ext>
                </a:extLst>
              </a:tr>
              <a:tr h="224346">
                <a:tc vMerge="1">
                  <a:txBody>
                    <a:bodyPr/>
                    <a:lstStyle/>
                    <a:p>
                      <a:endParaRPr lang="en-US"/>
                    </a:p>
                  </a:txBody>
                  <a:tcPr/>
                </a:tc>
                <a:tc>
                  <a:txBody>
                    <a:bodyPr/>
                    <a:lstStyle/>
                    <a:p>
                      <a:pPr algn="ctr">
                        <a:lnSpc>
                          <a:spcPct val="150000"/>
                        </a:lnSpc>
                        <a:tabLst>
                          <a:tab pos="5537200" algn="l"/>
                        </a:tabLst>
                        <a:defRPr sz="1800"/>
                      </a:pPr>
                      <a:r>
                        <a:rPr sz="1200" b="1">
                          <a:sym typeface="Times New Roman"/>
                        </a:rPr>
                        <a:t>S17</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138</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18"/>
                  </a:ext>
                </a:extLst>
              </a:tr>
              <a:tr h="224346">
                <a:tc vMerge="1">
                  <a:txBody>
                    <a:bodyPr/>
                    <a:lstStyle/>
                    <a:p>
                      <a:endParaRPr lang="en-US"/>
                    </a:p>
                  </a:txBody>
                  <a:tcPr/>
                </a:tc>
                <a:tc>
                  <a:txBody>
                    <a:bodyPr/>
                    <a:lstStyle/>
                    <a:p>
                      <a:pPr algn="ctr">
                        <a:lnSpc>
                          <a:spcPct val="150000"/>
                        </a:lnSpc>
                        <a:tabLst>
                          <a:tab pos="5537200" algn="l"/>
                        </a:tabLst>
                        <a:defRPr sz="1800"/>
                      </a:pPr>
                      <a:r>
                        <a:rPr sz="1200" b="1">
                          <a:sym typeface="Times New Roman"/>
                        </a:rPr>
                        <a:t>S18</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4</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134</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19"/>
                  </a:ext>
                </a:extLst>
              </a:tr>
              <a:tr h="224346">
                <a:tc vMerge="1">
                  <a:txBody>
                    <a:bodyPr/>
                    <a:lstStyle/>
                    <a:p>
                      <a:endParaRPr lang="en-US"/>
                    </a:p>
                  </a:txBody>
                  <a:tcPr/>
                </a:tc>
                <a:tc>
                  <a:txBody>
                    <a:bodyPr/>
                    <a:lstStyle/>
                    <a:p>
                      <a:pPr algn="ctr">
                        <a:lnSpc>
                          <a:spcPct val="150000"/>
                        </a:lnSpc>
                        <a:tabLst>
                          <a:tab pos="5537200" algn="l"/>
                        </a:tabLst>
                        <a:defRPr sz="1800"/>
                      </a:pPr>
                      <a:r>
                        <a:rPr sz="1200" b="1">
                          <a:sym typeface="Times New Roman"/>
                        </a:rPr>
                        <a:t>S19</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138</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20"/>
                  </a:ext>
                </a:extLst>
              </a:tr>
              <a:tr h="224346">
                <a:tc vMerge="1">
                  <a:txBody>
                    <a:bodyPr/>
                    <a:lstStyle/>
                    <a:p>
                      <a:endParaRPr lang="en-US"/>
                    </a:p>
                  </a:txBody>
                  <a:tcPr/>
                </a:tc>
                <a:tc>
                  <a:txBody>
                    <a:bodyPr/>
                    <a:lstStyle/>
                    <a:p>
                      <a:pPr algn="ctr">
                        <a:lnSpc>
                          <a:spcPct val="150000"/>
                        </a:lnSpc>
                        <a:tabLst>
                          <a:tab pos="5537200" algn="l"/>
                        </a:tabLst>
                        <a:defRPr sz="1800"/>
                      </a:pPr>
                      <a:r>
                        <a:rPr sz="1200" b="1">
                          <a:sym typeface="Times New Roman"/>
                        </a:rPr>
                        <a:t>S20</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dirty="0">
                          <a:sym typeface="Times New Roman"/>
                        </a:rPr>
                        <a:t>138</a:t>
                      </a:r>
                      <a:endParaRPr sz="1200" dirty="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21"/>
                  </a:ext>
                </a:extLst>
              </a:tr>
            </a:tbl>
          </a:graphicData>
        </a:graphic>
      </p:graphicFrame>
      <p:sp>
        <p:nvSpPr>
          <p:cNvPr id="203" name="TextBox 6"/>
          <p:cNvSpPr txBox="1"/>
          <p:nvPr/>
        </p:nvSpPr>
        <p:spPr>
          <a:xfrm>
            <a:off x="2945110" y="1106328"/>
            <a:ext cx="6004561" cy="2257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spcBef>
                <a:spcPts val="1000"/>
              </a:spcBef>
              <a:defRPr sz="1000" b="1">
                <a:solidFill>
                  <a:srgbClr val="002060"/>
                </a:solidFill>
                <a:latin typeface="Times New Roman"/>
                <a:ea typeface="Times New Roman"/>
                <a:cs typeface="Times New Roman"/>
                <a:sym typeface="Times New Roman"/>
              </a:defRPr>
            </a:lvl1pPr>
          </a:lstStyle>
          <a:p>
            <a:r>
              <a:t>Table4. CONFUSION MATRIX FOR EXPERIMENT 5</a:t>
            </a:r>
          </a:p>
        </p:txBody>
      </p:sp>
      <p:sp>
        <p:nvSpPr>
          <p:cNvPr id="204"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22</a:t>
            </a:fld>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itle 3"/>
          <p:cNvSpPr txBox="1">
            <a:spLocks noGrp="1"/>
          </p:cNvSpPr>
          <p:nvPr>
            <p:ph type="title"/>
          </p:nvPr>
        </p:nvSpPr>
        <p:spPr>
          <a:xfrm>
            <a:off x="609600" y="255588"/>
            <a:ext cx="10972800" cy="763588"/>
          </a:xfrm>
          <a:prstGeom prst="rect">
            <a:avLst/>
          </a:prstGeom>
        </p:spPr>
        <p:txBody>
          <a:bodyPr/>
          <a:lstStyle>
            <a:lvl1pPr>
              <a:defRPr sz="3200" b="1">
                <a:solidFill>
                  <a:srgbClr val="376092"/>
                </a:solidFill>
                <a:latin typeface="Times New Roman"/>
                <a:ea typeface="Times New Roman"/>
                <a:cs typeface="Times New Roman"/>
                <a:sym typeface="Times New Roman"/>
              </a:defRPr>
            </a:lvl1pPr>
          </a:lstStyle>
          <a:p>
            <a:r>
              <a:t>Confusion Matrix</a:t>
            </a:r>
          </a:p>
        </p:txBody>
      </p:sp>
      <p:sp>
        <p:nvSpPr>
          <p:cNvPr id="207" name="TextBox 6"/>
          <p:cNvSpPr txBox="1"/>
          <p:nvPr/>
        </p:nvSpPr>
        <p:spPr>
          <a:xfrm>
            <a:off x="2945110" y="1106328"/>
            <a:ext cx="6004561" cy="2257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spcBef>
                <a:spcPts val="1000"/>
              </a:spcBef>
              <a:defRPr sz="1000" b="1">
                <a:solidFill>
                  <a:srgbClr val="002060"/>
                </a:solidFill>
                <a:latin typeface="Times New Roman"/>
                <a:ea typeface="Times New Roman"/>
                <a:cs typeface="Times New Roman"/>
                <a:sym typeface="Times New Roman"/>
              </a:defRPr>
            </a:lvl1pPr>
          </a:lstStyle>
          <a:p>
            <a:r>
              <a:t>Table5. CONFUSION MATRIX FOR EXPERIMENT 6</a:t>
            </a:r>
          </a:p>
        </p:txBody>
      </p:sp>
      <p:graphicFrame>
        <p:nvGraphicFramePr>
          <p:cNvPr id="208" name="Table 1"/>
          <p:cNvGraphicFramePr/>
          <p:nvPr>
            <p:extLst>
              <p:ext uri="{D42A27DB-BD31-4B8C-83A1-F6EECF244321}">
                <p14:modId xmlns:p14="http://schemas.microsoft.com/office/powerpoint/2010/main" val="556314033"/>
              </p:ext>
            </p:extLst>
          </p:nvPr>
        </p:nvGraphicFramePr>
        <p:xfrm>
          <a:off x="1076324" y="1352549"/>
          <a:ext cx="10247460" cy="5434748"/>
        </p:xfrm>
        <a:graphic>
          <a:graphicData uri="http://schemas.openxmlformats.org/drawingml/2006/table">
            <a:tbl>
              <a:tblPr firstRow="1" bandRow="1">
                <a:tableStyleId>{3C2FFA5D-87B4-456A-9821-1D502468CF0F}</a:tableStyleId>
              </a:tblPr>
              <a:tblGrid>
                <a:gridCol w="465893">
                  <a:extLst>
                    <a:ext uri="{9D8B030D-6E8A-4147-A177-3AD203B41FA5}">
                      <a16:colId xmlns:a16="http://schemas.microsoft.com/office/drawing/2014/main" val="20000"/>
                    </a:ext>
                  </a:extLst>
                </a:gridCol>
                <a:gridCol w="465893">
                  <a:extLst>
                    <a:ext uri="{9D8B030D-6E8A-4147-A177-3AD203B41FA5}">
                      <a16:colId xmlns:a16="http://schemas.microsoft.com/office/drawing/2014/main" val="20001"/>
                    </a:ext>
                  </a:extLst>
                </a:gridCol>
                <a:gridCol w="464808">
                  <a:extLst>
                    <a:ext uri="{9D8B030D-6E8A-4147-A177-3AD203B41FA5}">
                      <a16:colId xmlns:a16="http://schemas.microsoft.com/office/drawing/2014/main" val="20002"/>
                    </a:ext>
                  </a:extLst>
                </a:gridCol>
                <a:gridCol w="464808">
                  <a:extLst>
                    <a:ext uri="{9D8B030D-6E8A-4147-A177-3AD203B41FA5}">
                      <a16:colId xmlns:a16="http://schemas.microsoft.com/office/drawing/2014/main" val="20003"/>
                    </a:ext>
                  </a:extLst>
                </a:gridCol>
                <a:gridCol w="465893">
                  <a:extLst>
                    <a:ext uri="{9D8B030D-6E8A-4147-A177-3AD203B41FA5}">
                      <a16:colId xmlns:a16="http://schemas.microsoft.com/office/drawing/2014/main" val="20004"/>
                    </a:ext>
                  </a:extLst>
                </a:gridCol>
                <a:gridCol w="465893">
                  <a:extLst>
                    <a:ext uri="{9D8B030D-6E8A-4147-A177-3AD203B41FA5}">
                      <a16:colId xmlns:a16="http://schemas.microsoft.com/office/drawing/2014/main" val="20005"/>
                    </a:ext>
                  </a:extLst>
                </a:gridCol>
                <a:gridCol w="465893">
                  <a:extLst>
                    <a:ext uri="{9D8B030D-6E8A-4147-A177-3AD203B41FA5}">
                      <a16:colId xmlns:a16="http://schemas.microsoft.com/office/drawing/2014/main" val="20006"/>
                    </a:ext>
                  </a:extLst>
                </a:gridCol>
                <a:gridCol w="465893">
                  <a:extLst>
                    <a:ext uri="{9D8B030D-6E8A-4147-A177-3AD203B41FA5}">
                      <a16:colId xmlns:a16="http://schemas.microsoft.com/office/drawing/2014/main" val="20007"/>
                    </a:ext>
                  </a:extLst>
                </a:gridCol>
                <a:gridCol w="465893">
                  <a:extLst>
                    <a:ext uri="{9D8B030D-6E8A-4147-A177-3AD203B41FA5}">
                      <a16:colId xmlns:a16="http://schemas.microsoft.com/office/drawing/2014/main" val="20008"/>
                    </a:ext>
                  </a:extLst>
                </a:gridCol>
                <a:gridCol w="465893">
                  <a:extLst>
                    <a:ext uri="{9D8B030D-6E8A-4147-A177-3AD203B41FA5}">
                      <a16:colId xmlns:a16="http://schemas.microsoft.com/office/drawing/2014/main" val="20009"/>
                    </a:ext>
                  </a:extLst>
                </a:gridCol>
                <a:gridCol w="464808">
                  <a:extLst>
                    <a:ext uri="{9D8B030D-6E8A-4147-A177-3AD203B41FA5}">
                      <a16:colId xmlns:a16="http://schemas.microsoft.com/office/drawing/2014/main" val="20010"/>
                    </a:ext>
                  </a:extLst>
                </a:gridCol>
                <a:gridCol w="465893">
                  <a:extLst>
                    <a:ext uri="{9D8B030D-6E8A-4147-A177-3AD203B41FA5}">
                      <a16:colId xmlns:a16="http://schemas.microsoft.com/office/drawing/2014/main" val="20011"/>
                    </a:ext>
                  </a:extLst>
                </a:gridCol>
                <a:gridCol w="465893">
                  <a:extLst>
                    <a:ext uri="{9D8B030D-6E8A-4147-A177-3AD203B41FA5}">
                      <a16:colId xmlns:a16="http://schemas.microsoft.com/office/drawing/2014/main" val="20012"/>
                    </a:ext>
                  </a:extLst>
                </a:gridCol>
                <a:gridCol w="464808">
                  <a:extLst>
                    <a:ext uri="{9D8B030D-6E8A-4147-A177-3AD203B41FA5}">
                      <a16:colId xmlns:a16="http://schemas.microsoft.com/office/drawing/2014/main" val="20013"/>
                    </a:ext>
                  </a:extLst>
                </a:gridCol>
                <a:gridCol w="465893">
                  <a:extLst>
                    <a:ext uri="{9D8B030D-6E8A-4147-A177-3AD203B41FA5}">
                      <a16:colId xmlns:a16="http://schemas.microsoft.com/office/drawing/2014/main" val="20014"/>
                    </a:ext>
                  </a:extLst>
                </a:gridCol>
                <a:gridCol w="465893">
                  <a:extLst>
                    <a:ext uri="{9D8B030D-6E8A-4147-A177-3AD203B41FA5}">
                      <a16:colId xmlns:a16="http://schemas.microsoft.com/office/drawing/2014/main" val="20015"/>
                    </a:ext>
                  </a:extLst>
                </a:gridCol>
                <a:gridCol w="464808">
                  <a:extLst>
                    <a:ext uri="{9D8B030D-6E8A-4147-A177-3AD203B41FA5}">
                      <a16:colId xmlns:a16="http://schemas.microsoft.com/office/drawing/2014/main" val="20016"/>
                    </a:ext>
                  </a:extLst>
                </a:gridCol>
                <a:gridCol w="465893">
                  <a:extLst>
                    <a:ext uri="{9D8B030D-6E8A-4147-A177-3AD203B41FA5}">
                      <a16:colId xmlns:a16="http://schemas.microsoft.com/office/drawing/2014/main" val="20017"/>
                    </a:ext>
                  </a:extLst>
                </a:gridCol>
                <a:gridCol w="465893">
                  <a:extLst>
                    <a:ext uri="{9D8B030D-6E8A-4147-A177-3AD203B41FA5}">
                      <a16:colId xmlns:a16="http://schemas.microsoft.com/office/drawing/2014/main" val="20018"/>
                    </a:ext>
                  </a:extLst>
                </a:gridCol>
                <a:gridCol w="464808">
                  <a:extLst>
                    <a:ext uri="{9D8B030D-6E8A-4147-A177-3AD203B41FA5}">
                      <a16:colId xmlns:a16="http://schemas.microsoft.com/office/drawing/2014/main" val="20019"/>
                    </a:ext>
                  </a:extLst>
                </a:gridCol>
                <a:gridCol w="468055">
                  <a:extLst>
                    <a:ext uri="{9D8B030D-6E8A-4147-A177-3AD203B41FA5}">
                      <a16:colId xmlns:a16="http://schemas.microsoft.com/office/drawing/2014/main" val="20020"/>
                    </a:ext>
                  </a:extLst>
                </a:gridCol>
                <a:gridCol w="468055">
                  <a:extLst>
                    <a:ext uri="{9D8B030D-6E8A-4147-A177-3AD203B41FA5}">
                      <a16:colId xmlns:a16="http://schemas.microsoft.com/office/drawing/2014/main" val="20021"/>
                    </a:ext>
                  </a:extLst>
                </a:gridCol>
              </a:tblGrid>
              <a:tr h="247034">
                <a:tc rowSpan="2" gridSpan="2">
                  <a:txBody>
                    <a:bodyPr/>
                    <a:lstStyle/>
                    <a:p>
                      <a:pPr algn="ctr">
                        <a:lnSpc>
                          <a:spcPct val="150000"/>
                        </a:lnSpc>
                        <a:tabLst>
                          <a:tab pos="5537200" algn="l"/>
                        </a:tabLst>
                        <a:defRPr sz="1800"/>
                      </a:pPr>
                      <a:r>
                        <a:rPr sz="1200" b="1">
                          <a:solidFill>
                            <a:srgbClr val="FFFFFF"/>
                          </a:solidFill>
                          <a:sym typeface="Times New Roman"/>
                        </a:rPr>
                        <a:t> </a:t>
                      </a:r>
                      <a:endParaRPr sz="1200" b="1">
                        <a:solidFill>
                          <a:srgbClr val="FFFFFF"/>
                        </a:solidFill>
                        <a:latin typeface="Times New Roman"/>
                        <a:ea typeface="Times New Roman"/>
                        <a:cs typeface="Times New Roman"/>
                        <a:sym typeface="Times New Roman"/>
                      </a:endParaRPr>
                    </a:p>
                  </a:txBody>
                  <a:tcPr marL="0" marR="0" marT="0" marB="0" horzOverflow="overflow"/>
                </a:tc>
                <a:tc rowSpan="2" hMerge="1">
                  <a:txBody>
                    <a:bodyPr/>
                    <a:lstStyle/>
                    <a:p>
                      <a:endParaRPr lang="en-US"/>
                    </a:p>
                  </a:txBody>
                  <a:tcPr/>
                </a:tc>
                <a:tc gridSpan="20">
                  <a:txBody>
                    <a:bodyPr/>
                    <a:lstStyle/>
                    <a:p>
                      <a:pPr algn="ctr">
                        <a:lnSpc>
                          <a:spcPct val="150000"/>
                        </a:lnSpc>
                        <a:tabLst>
                          <a:tab pos="5537200" algn="l"/>
                        </a:tabLst>
                        <a:defRPr sz="1800"/>
                      </a:pPr>
                      <a:r>
                        <a:rPr sz="1200" b="1" dirty="0">
                          <a:solidFill>
                            <a:schemeClr val="tx1"/>
                          </a:solidFill>
                          <a:sym typeface="Times New Roman"/>
                        </a:rPr>
                        <a:t>PREDICTED</a:t>
                      </a:r>
                      <a:endParaRPr sz="1200" b="1" dirty="0">
                        <a:solidFill>
                          <a:schemeClr val="tx1"/>
                        </a:solidFill>
                        <a:latin typeface="Times New Roman"/>
                        <a:ea typeface="Times New Roman"/>
                        <a:cs typeface="Times New Roman"/>
                        <a:sym typeface="Times New Roman"/>
                      </a:endParaRPr>
                    </a:p>
                  </a:txBody>
                  <a:tcPr marL="0" marR="0" marT="0" marB="0" horzOverflow="overflow"/>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47034">
                <a:tc gridSpan="2" vMerge="1">
                  <a:txBody>
                    <a:bodyPr/>
                    <a:lstStyle/>
                    <a:p>
                      <a:endParaRPr lang="en-US"/>
                    </a:p>
                  </a:txBody>
                  <a:tcPr/>
                </a:tc>
                <a:tc hMerge="1" vMerge="1">
                  <a:txBody>
                    <a:bodyPr/>
                    <a:lstStyle/>
                    <a:p>
                      <a:endParaRPr lang="en-US"/>
                    </a:p>
                  </a:txBody>
                  <a:tcPr/>
                </a:tc>
                <a:tc>
                  <a:txBody>
                    <a:bodyPr/>
                    <a:lstStyle/>
                    <a:p>
                      <a:pPr algn="ctr">
                        <a:lnSpc>
                          <a:spcPct val="150000"/>
                        </a:lnSpc>
                        <a:tabLst>
                          <a:tab pos="5537200" algn="l"/>
                        </a:tabLst>
                        <a:defRPr sz="1800"/>
                      </a:pPr>
                      <a:r>
                        <a:rPr sz="1200" b="1">
                          <a:sym typeface="Times New Roman"/>
                        </a:rPr>
                        <a:t>S01</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S02</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S03</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S04</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S05</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S06</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S07</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S08</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dirty="0">
                          <a:sym typeface="Times New Roman"/>
                        </a:rPr>
                        <a:t>S09</a:t>
                      </a:r>
                      <a:endParaRPr sz="1200" b="1" dirty="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S10</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S11</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S12</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S13</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S14</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S15</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S16</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S17</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S18</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S19</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S20</a:t>
                      </a:r>
                      <a:endParaRPr sz="1200" b="1">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01"/>
                  </a:ext>
                </a:extLst>
              </a:tr>
              <a:tr h="247034">
                <a:tc rowSpan="20">
                  <a:txBody>
                    <a:bodyPr/>
                    <a:lstStyle/>
                    <a:p>
                      <a:pPr algn="ctr">
                        <a:lnSpc>
                          <a:spcPct val="150000"/>
                        </a:lnSpc>
                        <a:tabLst>
                          <a:tab pos="5537200" algn="l"/>
                        </a:tabLst>
                        <a:defRPr b="1">
                          <a:latin typeface="Times New Roman"/>
                          <a:ea typeface="Times New Roman"/>
                          <a:cs typeface="Times New Roman"/>
                          <a:sym typeface="Times New Roman"/>
                        </a:defRPr>
                      </a:pPr>
                      <a:r>
                        <a:rPr dirty="0"/>
                        <a:t> </a:t>
                      </a:r>
                    </a:p>
                    <a:p>
                      <a:pPr algn="ctr">
                        <a:lnSpc>
                          <a:spcPct val="150000"/>
                        </a:lnSpc>
                        <a:tabLst>
                          <a:tab pos="5537200" algn="l"/>
                        </a:tabLst>
                        <a:defRPr b="1">
                          <a:latin typeface="Times New Roman"/>
                          <a:ea typeface="Times New Roman"/>
                          <a:cs typeface="Times New Roman"/>
                          <a:sym typeface="Times New Roman"/>
                        </a:defRPr>
                      </a:pPr>
                      <a:r>
                        <a:rPr dirty="0"/>
                        <a:t> </a:t>
                      </a:r>
                    </a:p>
                    <a:p>
                      <a:pPr algn="ctr">
                        <a:lnSpc>
                          <a:spcPct val="150000"/>
                        </a:lnSpc>
                        <a:tabLst>
                          <a:tab pos="5537200" algn="l"/>
                        </a:tabLst>
                        <a:defRPr b="1">
                          <a:latin typeface="Times New Roman"/>
                          <a:ea typeface="Times New Roman"/>
                          <a:cs typeface="Times New Roman"/>
                          <a:sym typeface="Times New Roman"/>
                        </a:defRPr>
                      </a:pPr>
                      <a:r>
                        <a:rPr dirty="0"/>
                        <a:t> </a:t>
                      </a:r>
                    </a:p>
                    <a:p>
                      <a:pPr algn="ctr">
                        <a:lnSpc>
                          <a:spcPct val="150000"/>
                        </a:lnSpc>
                        <a:tabLst>
                          <a:tab pos="5537200" algn="l"/>
                        </a:tabLst>
                        <a:defRPr b="1">
                          <a:latin typeface="Times New Roman"/>
                          <a:ea typeface="Times New Roman"/>
                          <a:cs typeface="Times New Roman"/>
                          <a:sym typeface="Times New Roman"/>
                        </a:defRPr>
                      </a:pPr>
                      <a:r>
                        <a:rPr dirty="0"/>
                        <a:t> </a:t>
                      </a:r>
                    </a:p>
                    <a:p>
                      <a:pPr algn="ctr">
                        <a:lnSpc>
                          <a:spcPct val="150000"/>
                        </a:lnSpc>
                        <a:tabLst>
                          <a:tab pos="5537200" algn="l"/>
                        </a:tabLst>
                        <a:defRPr b="1">
                          <a:latin typeface="Times New Roman"/>
                          <a:ea typeface="Times New Roman"/>
                          <a:cs typeface="Times New Roman"/>
                          <a:sym typeface="Times New Roman"/>
                        </a:defRPr>
                      </a:pPr>
                      <a:r>
                        <a:rPr dirty="0"/>
                        <a:t> </a:t>
                      </a:r>
                    </a:p>
                    <a:p>
                      <a:pPr algn="ctr">
                        <a:lnSpc>
                          <a:spcPct val="150000"/>
                        </a:lnSpc>
                        <a:tabLst>
                          <a:tab pos="5537200" algn="l"/>
                        </a:tabLst>
                        <a:defRPr b="1">
                          <a:latin typeface="Times New Roman"/>
                          <a:ea typeface="Times New Roman"/>
                          <a:cs typeface="Times New Roman"/>
                          <a:sym typeface="Times New Roman"/>
                        </a:defRPr>
                      </a:pPr>
                      <a:r>
                        <a:rPr dirty="0"/>
                        <a:t> </a:t>
                      </a:r>
                      <a:endParaRPr lang="en-US" dirty="0"/>
                    </a:p>
                    <a:p>
                      <a:pPr algn="ctr">
                        <a:lnSpc>
                          <a:spcPct val="150000"/>
                        </a:lnSpc>
                        <a:tabLst>
                          <a:tab pos="5537200" algn="l"/>
                        </a:tabLst>
                        <a:defRPr b="1">
                          <a:latin typeface="Times New Roman"/>
                          <a:ea typeface="Times New Roman"/>
                          <a:cs typeface="Times New Roman"/>
                          <a:sym typeface="Times New Roman"/>
                        </a:defRPr>
                      </a:pPr>
                      <a:endParaRPr dirty="0"/>
                    </a:p>
                    <a:p>
                      <a:pPr algn="ctr">
                        <a:lnSpc>
                          <a:spcPct val="150000"/>
                        </a:lnSpc>
                        <a:tabLst>
                          <a:tab pos="5537200" algn="l"/>
                        </a:tabLst>
                        <a:defRPr b="1">
                          <a:latin typeface="Times New Roman"/>
                          <a:ea typeface="Times New Roman"/>
                          <a:cs typeface="Times New Roman"/>
                          <a:sym typeface="Times New Roman"/>
                        </a:defRPr>
                      </a:pPr>
                      <a:r>
                        <a:rPr dirty="0"/>
                        <a:t>A</a:t>
                      </a:r>
                      <a:endParaRPr dirty="0">
                        <a:sym typeface="Calibri"/>
                      </a:endParaRPr>
                    </a:p>
                    <a:p>
                      <a:pPr algn="ctr">
                        <a:lnSpc>
                          <a:spcPct val="150000"/>
                        </a:lnSpc>
                        <a:tabLst>
                          <a:tab pos="5537200" algn="l"/>
                        </a:tabLst>
                        <a:defRPr b="1">
                          <a:latin typeface="Times New Roman"/>
                          <a:ea typeface="Times New Roman"/>
                          <a:cs typeface="Times New Roman"/>
                          <a:sym typeface="Times New Roman"/>
                        </a:defRPr>
                      </a:pPr>
                      <a:r>
                        <a:rPr dirty="0"/>
                        <a:t> C</a:t>
                      </a:r>
                      <a:endParaRPr dirty="0">
                        <a:sym typeface="Calibri"/>
                      </a:endParaRPr>
                    </a:p>
                    <a:p>
                      <a:pPr algn="ctr">
                        <a:lnSpc>
                          <a:spcPct val="150000"/>
                        </a:lnSpc>
                        <a:tabLst>
                          <a:tab pos="5537200" algn="l"/>
                        </a:tabLst>
                        <a:defRPr b="1">
                          <a:latin typeface="Times New Roman"/>
                          <a:ea typeface="Times New Roman"/>
                          <a:cs typeface="Times New Roman"/>
                          <a:sym typeface="Times New Roman"/>
                        </a:defRPr>
                      </a:pPr>
                      <a:r>
                        <a:rPr dirty="0"/>
                        <a:t> T</a:t>
                      </a:r>
                      <a:endParaRPr dirty="0">
                        <a:sym typeface="Calibri"/>
                      </a:endParaRPr>
                    </a:p>
                    <a:p>
                      <a:pPr algn="ctr">
                        <a:lnSpc>
                          <a:spcPct val="150000"/>
                        </a:lnSpc>
                        <a:tabLst>
                          <a:tab pos="5537200" algn="l"/>
                        </a:tabLst>
                        <a:defRPr b="1">
                          <a:latin typeface="Times New Roman"/>
                          <a:ea typeface="Times New Roman"/>
                          <a:cs typeface="Times New Roman"/>
                          <a:sym typeface="Times New Roman"/>
                        </a:defRPr>
                      </a:pPr>
                      <a:r>
                        <a:rPr dirty="0"/>
                        <a:t> U</a:t>
                      </a:r>
                      <a:endParaRPr dirty="0">
                        <a:sym typeface="Calibri"/>
                      </a:endParaRPr>
                    </a:p>
                    <a:p>
                      <a:pPr algn="ctr">
                        <a:lnSpc>
                          <a:spcPct val="150000"/>
                        </a:lnSpc>
                        <a:tabLst>
                          <a:tab pos="5537200" algn="l"/>
                        </a:tabLst>
                        <a:defRPr b="1">
                          <a:latin typeface="Times New Roman"/>
                          <a:ea typeface="Times New Roman"/>
                          <a:cs typeface="Times New Roman"/>
                          <a:sym typeface="Times New Roman"/>
                        </a:defRPr>
                      </a:pPr>
                      <a:r>
                        <a:rPr dirty="0"/>
                        <a:t> A</a:t>
                      </a:r>
                      <a:endParaRPr dirty="0">
                        <a:sym typeface="Calibri"/>
                      </a:endParaRPr>
                    </a:p>
                    <a:p>
                      <a:pPr algn="ctr">
                        <a:lnSpc>
                          <a:spcPct val="150000"/>
                        </a:lnSpc>
                        <a:tabLst>
                          <a:tab pos="5537200" algn="l"/>
                        </a:tabLst>
                        <a:defRPr b="1">
                          <a:latin typeface="Times New Roman"/>
                          <a:ea typeface="Times New Roman"/>
                          <a:cs typeface="Times New Roman"/>
                          <a:sym typeface="Times New Roman"/>
                        </a:defRPr>
                      </a:pPr>
                      <a:r>
                        <a:rPr dirty="0"/>
                        <a:t> L</a:t>
                      </a:r>
                    </a:p>
                  </a:txBody>
                  <a:tcPr marL="0" marR="0" marT="0" marB="0" horzOverflow="overflow"/>
                </a:tc>
                <a:tc>
                  <a:txBody>
                    <a:bodyPr/>
                    <a:lstStyle/>
                    <a:p>
                      <a:pPr algn="ctr">
                        <a:lnSpc>
                          <a:spcPct val="150000"/>
                        </a:lnSpc>
                        <a:tabLst>
                          <a:tab pos="5537200" algn="l"/>
                        </a:tabLst>
                        <a:defRPr sz="1800"/>
                      </a:pPr>
                      <a:r>
                        <a:rPr sz="1200" b="1">
                          <a:sym typeface="Times New Roman"/>
                        </a:rPr>
                        <a:t>S01</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78</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5</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dirty="0">
                          <a:sym typeface="Times New Roman"/>
                        </a:rPr>
                        <a:t>0</a:t>
                      </a:r>
                      <a:endParaRPr sz="1200" dirty="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02"/>
                  </a:ext>
                </a:extLst>
              </a:tr>
              <a:tr h="247034">
                <a:tc vMerge="1">
                  <a:txBody>
                    <a:bodyPr/>
                    <a:lstStyle/>
                    <a:p>
                      <a:endParaRPr lang="en-US"/>
                    </a:p>
                  </a:txBody>
                  <a:tcPr/>
                </a:tc>
                <a:tc>
                  <a:txBody>
                    <a:bodyPr/>
                    <a:lstStyle/>
                    <a:p>
                      <a:pPr algn="ctr">
                        <a:lnSpc>
                          <a:spcPct val="150000"/>
                        </a:lnSpc>
                        <a:tabLst>
                          <a:tab pos="5537200" algn="l"/>
                        </a:tabLst>
                        <a:defRPr sz="1800"/>
                      </a:pPr>
                      <a:r>
                        <a:rPr sz="1200" b="1">
                          <a:sym typeface="Times New Roman"/>
                        </a:rPr>
                        <a:t>S02</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83</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03"/>
                  </a:ext>
                </a:extLst>
              </a:tr>
              <a:tr h="247034">
                <a:tc vMerge="1">
                  <a:txBody>
                    <a:bodyPr/>
                    <a:lstStyle/>
                    <a:p>
                      <a:endParaRPr lang="en-US"/>
                    </a:p>
                  </a:txBody>
                  <a:tcPr/>
                </a:tc>
                <a:tc>
                  <a:txBody>
                    <a:bodyPr/>
                    <a:lstStyle/>
                    <a:p>
                      <a:pPr algn="ctr">
                        <a:lnSpc>
                          <a:spcPct val="150000"/>
                        </a:lnSpc>
                        <a:tabLst>
                          <a:tab pos="5537200" algn="l"/>
                        </a:tabLst>
                        <a:defRPr sz="1800"/>
                      </a:pPr>
                      <a:r>
                        <a:rPr sz="1200" b="1">
                          <a:sym typeface="Times New Roman"/>
                        </a:rPr>
                        <a:t>S03</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81</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2</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04"/>
                  </a:ext>
                </a:extLst>
              </a:tr>
              <a:tr h="247034">
                <a:tc vMerge="1">
                  <a:txBody>
                    <a:bodyPr/>
                    <a:lstStyle/>
                    <a:p>
                      <a:endParaRPr lang="en-US"/>
                    </a:p>
                  </a:txBody>
                  <a:tcPr/>
                </a:tc>
                <a:tc>
                  <a:txBody>
                    <a:bodyPr/>
                    <a:lstStyle/>
                    <a:p>
                      <a:pPr algn="ctr">
                        <a:lnSpc>
                          <a:spcPct val="150000"/>
                        </a:lnSpc>
                        <a:tabLst>
                          <a:tab pos="5537200" algn="l"/>
                        </a:tabLst>
                        <a:defRPr sz="1800"/>
                      </a:pPr>
                      <a:r>
                        <a:rPr sz="1200" b="1">
                          <a:sym typeface="Times New Roman"/>
                        </a:rPr>
                        <a:t>S04</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83</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05"/>
                  </a:ext>
                </a:extLst>
              </a:tr>
              <a:tr h="247034">
                <a:tc vMerge="1">
                  <a:txBody>
                    <a:bodyPr/>
                    <a:lstStyle/>
                    <a:p>
                      <a:endParaRPr lang="en-US"/>
                    </a:p>
                  </a:txBody>
                  <a:tcPr/>
                </a:tc>
                <a:tc>
                  <a:txBody>
                    <a:bodyPr/>
                    <a:lstStyle/>
                    <a:p>
                      <a:pPr algn="ctr">
                        <a:lnSpc>
                          <a:spcPct val="150000"/>
                        </a:lnSpc>
                        <a:tabLst>
                          <a:tab pos="5537200" algn="l"/>
                        </a:tabLst>
                        <a:defRPr sz="1800"/>
                      </a:pPr>
                      <a:r>
                        <a:rPr sz="1200" b="1">
                          <a:sym typeface="Times New Roman"/>
                        </a:rPr>
                        <a:t>S05</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83</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06"/>
                  </a:ext>
                </a:extLst>
              </a:tr>
              <a:tr h="247034">
                <a:tc vMerge="1">
                  <a:txBody>
                    <a:bodyPr/>
                    <a:lstStyle/>
                    <a:p>
                      <a:endParaRPr lang="en-US"/>
                    </a:p>
                  </a:txBody>
                  <a:tcPr/>
                </a:tc>
                <a:tc>
                  <a:txBody>
                    <a:bodyPr/>
                    <a:lstStyle/>
                    <a:p>
                      <a:pPr algn="ctr">
                        <a:lnSpc>
                          <a:spcPct val="150000"/>
                        </a:lnSpc>
                        <a:tabLst>
                          <a:tab pos="5537200" algn="l"/>
                        </a:tabLst>
                        <a:defRPr sz="1800"/>
                      </a:pPr>
                      <a:r>
                        <a:rPr sz="1200" b="1">
                          <a:sym typeface="Times New Roman"/>
                        </a:rPr>
                        <a:t>S06</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74</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5</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4</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07"/>
                  </a:ext>
                </a:extLst>
              </a:tr>
              <a:tr h="247034">
                <a:tc vMerge="1">
                  <a:txBody>
                    <a:bodyPr/>
                    <a:lstStyle/>
                    <a:p>
                      <a:endParaRPr lang="en-US"/>
                    </a:p>
                  </a:txBody>
                  <a:tcPr/>
                </a:tc>
                <a:tc>
                  <a:txBody>
                    <a:bodyPr/>
                    <a:lstStyle/>
                    <a:p>
                      <a:pPr algn="ctr">
                        <a:lnSpc>
                          <a:spcPct val="150000"/>
                        </a:lnSpc>
                        <a:tabLst>
                          <a:tab pos="5537200" algn="l"/>
                        </a:tabLst>
                        <a:defRPr sz="1800"/>
                      </a:pPr>
                      <a:r>
                        <a:rPr sz="1200" b="1">
                          <a:sym typeface="Times New Roman"/>
                        </a:rPr>
                        <a:t>S07</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83</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08"/>
                  </a:ext>
                </a:extLst>
              </a:tr>
              <a:tr h="247034">
                <a:tc vMerge="1">
                  <a:txBody>
                    <a:bodyPr/>
                    <a:lstStyle/>
                    <a:p>
                      <a:endParaRPr lang="en-US"/>
                    </a:p>
                  </a:txBody>
                  <a:tcPr/>
                </a:tc>
                <a:tc>
                  <a:txBody>
                    <a:bodyPr/>
                    <a:lstStyle/>
                    <a:p>
                      <a:pPr algn="ctr">
                        <a:lnSpc>
                          <a:spcPct val="150000"/>
                        </a:lnSpc>
                        <a:tabLst>
                          <a:tab pos="5537200" algn="l"/>
                        </a:tabLst>
                        <a:defRPr sz="1800"/>
                      </a:pPr>
                      <a:r>
                        <a:rPr sz="1200" b="1">
                          <a:sym typeface="Times New Roman"/>
                        </a:rPr>
                        <a:t>S08</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83</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09"/>
                  </a:ext>
                </a:extLst>
              </a:tr>
              <a:tr h="247034">
                <a:tc vMerge="1">
                  <a:txBody>
                    <a:bodyPr/>
                    <a:lstStyle/>
                    <a:p>
                      <a:endParaRPr lang="en-US"/>
                    </a:p>
                  </a:txBody>
                  <a:tcPr/>
                </a:tc>
                <a:tc>
                  <a:txBody>
                    <a:bodyPr/>
                    <a:lstStyle/>
                    <a:p>
                      <a:pPr algn="ctr">
                        <a:lnSpc>
                          <a:spcPct val="150000"/>
                        </a:lnSpc>
                        <a:tabLst>
                          <a:tab pos="5537200" algn="l"/>
                        </a:tabLst>
                        <a:defRPr sz="1800"/>
                      </a:pPr>
                      <a:r>
                        <a:rPr sz="1200" b="1">
                          <a:sym typeface="Times New Roman"/>
                        </a:rPr>
                        <a:t>S09</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14</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4</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60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3</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10"/>
                  </a:ext>
                </a:extLst>
              </a:tr>
              <a:tr h="247034">
                <a:tc vMerge="1">
                  <a:txBody>
                    <a:bodyPr/>
                    <a:lstStyle/>
                    <a:p>
                      <a:endParaRPr lang="en-US"/>
                    </a:p>
                  </a:txBody>
                  <a:tcPr/>
                </a:tc>
                <a:tc>
                  <a:txBody>
                    <a:bodyPr/>
                    <a:lstStyle/>
                    <a:p>
                      <a:pPr algn="ctr">
                        <a:lnSpc>
                          <a:spcPct val="150000"/>
                        </a:lnSpc>
                        <a:tabLst>
                          <a:tab pos="5537200" algn="l"/>
                        </a:tabLst>
                        <a:defRPr sz="1800"/>
                      </a:pPr>
                      <a:r>
                        <a:rPr sz="1200" b="1">
                          <a:sym typeface="Times New Roman"/>
                        </a:rPr>
                        <a:t>S10</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83</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11"/>
                  </a:ext>
                </a:extLst>
              </a:tr>
              <a:tr h="247034">
                <a:tc vMerge="1">
                  <a:txBody>
                    <a:bodyPr/>
                    <a:lstStyle/>
                    <a:p>
                      <a:endParaRPr lang="en-US"/>
                    </a:p>
                  </a:txBody>
                  <a:tcPr/>
                </a:tc>
                <a:tc>
                  <a:txBody>
                    <a:bodyPr/>
                    <a:lstStyle/>
                    <a:p>
                      <a:pPr algn="ctr">
                        <a:lnSpc>
                          <a:spcPct val="150000"/>
                        </a:lnSpc>
                        <a:tabLst>
                          <a:tab pos="5537200" algn="l"/>
                        </a:tabLst>
                        <a:defRPr sz="1800"/>
                      </a:pPr>
                      <a:r>
                        <a:rPr sz="1200" b="1">
                          <a:sym typeface="Times New Roman"/>
                        </a:rPr>
                        <a:t>S11</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83</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12"/>
                  </a:ext>
                </a:extLst>
              </a:tr>
              <a:tr h="247034">
                <a:tc vMerge="1">
                  <a:txBody>
                    <a:bodyPr/>
                    <a:lstStyle/>
                    <a:p>
                      <a:endParaRPr lang="en-US"/>
                    </a:p>
                  </a:txBody>
                  <a:tcPr/>
                </a:tc>
                <a:tc>
                  <a:txBody>
                    <a:bodyPr/>
                    <a:lstStyle/>
                    <a:p>
                      <a:pPr algn="ctr">
                        <a:lnSpc>
                          <a:spcPct val="150000"/>
                        </a:lnSpc>
                        <a:tabLst>
                          <a:tab pos="5537200" algn="l"/>
                        </a:tabLst>
                        <a:defRPr sz="1800"/>
                      </a:pPr>
                      <a:r>
                        <a:rPr sz="1200" b="1">
                          <a:sym typeface="Times New Roman"/>
                        </a:rPr>
                        <a:t>S12</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83</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13"/>
                  </a:ext>
                </a:extLst>
              </a:tr>
              <a:tr h="247034">
                <a:tc vMerge="1">
                  <a:txBody>
                    <a:bodyPr/>
                    <a:lstStyle/>
                    <a:p>
                      <a:endParaRPr lang="en-US"/>
                    </a:p>
                  </a:txBody>
                  <a:tcPr/>
                </a:tc>
                <a:tc>
                  <a:txBody>
                    <a:bodyPr/>
                    <a:lstStyle/>
                    <a:p>
                      <a:pPr algn="ctr">
                        <a:lnSpc>
                          <a:spcPct val="150000"/>
                        </a:lnSpc>
                        <a:tabLst>
                          <a:tab pos="5537200" algn="l"/>
                        </a:tabLst>
                        <a:defRPr sz="1800"/>
                      </a:pPr>
                      <a:r>
                        <a:rPr sz="1200" b="1">
                          <a:sym typeface="Times New Roman"/>
                        </a:rPr>
                        <a:t>S13</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83</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14"/>
                  </a:ext>
                </a:extLst>
              </a:tr>
              <a:tr h="247034">
                <a:tc vMerge="1">
                  <a:txBody>
                    <a:bodyPr/>
                    <a:lstStyle/>
                    <a:p>
                      <a:endParaRPr lang="en-US"/>
                    </a:p>
                  </a:txBody>
                  <a:tcPr/>
                </a:tc>
                <a:tc>
                  <a:txBody>
                    <a:bodyPr/>
                    <a:lstStyle/>
                    <a:p>
                      <a:pPr algn="ctr">
                        <a:lnSpc>
                          <a:spcPct val="150000"/>
                        </a:lnSpc>
                        <a:tabLst>
                          <a:tab pos="5537200" algn="l"/>
                        </a:tabLst>
                        <a:defRPr sz="1800"/>
                      </a:pPr>
                      <a:r>
                        <a:rPr sz="1200" b="1">
                          <a:sym typeface="Times New Roman"/>
                        </a:rPr>
                        <a:t>S14</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83</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15"/>
                  </a:ext>
                </a:extLst>
              </a:tr>
              <a:tr h="247034">
                <a:tc vMerge="1">
                  <a:txBody>
                    <a:bodyPr/>
                    <a:lstStyle/>
                    <a:p>
                      <a:endParaRPr lang="en-US"/>
                    </a:p>
                  </a:txBody>
                  <a:tcPr/>
                </a:tc>
                <a:tc>
                  <a:txBody>
                    <a:bodyPr/>
                    <a:lstStyle/>
                    <a:p>
                      <a:pPr algn="ctr">
                        <a:lnSpc>
                          <a:spcPct val="150000"/>
                        </a:lnSpc>
                        <a:tabLst>
                          <a:tab pos="5537200" algn="l"/>
                        </a:tabLst>
                        <a:defRPr sz="1800"/>
                      </a:pPr>
                      <a:r>
                        <a:rPr sz="1200" b="1">
                          <a:sym typeface="Times New Roman"/>
                        </a:rPr>
                        <a:t>S15</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83</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16"/>
                  </a:ext>
                </a:extLst>
              </a:tr>
              <a:tr h="247034">
                <a:tc vMerge="1">
                  <a:txBody>
                    <a:bodyPr/>
                    <a:lstStyle/>
                    <a:p>
                      <a:endParaRPr lang="en-US"/>
                    </a:p>
                  </a:txBody>
                  <a:tcPr/>
                </a:tc>
                <a:tc>
                  <a:txBody>
                    <a:bodyPr/>
                    <a:lstStyle/>
                    <a:p>
                      <a:pPr algn="ctr">
                        <a:lnSpc>
                          <a:spcPct val="150000"/>
                        </a:lnSpc>
                        <a:tabLst>
                          <a:tab pos="5537200" algn="l"/>
                        </a:tabLst>
                        <a:defRPr sz="1800"/>
                      </a:pPr>
                      <a:r>
                        <a:rPr sz="1200" b="1">
                          <a:sym typeface="Times New Roman"/>
                        </a:rPr>
                        <a:t>S16</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3</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77</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3</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17"/>
                  </a:ext>
                </a:extLst>
              </a:tr>
              <a:tr h="247034">
                <a:tc vMerge="1">
                  <a:txBody>
                    <a:bodyPr/>
                    <a:lstStyle/>
                    <a:p>
                      <a:endParaRPr lang="en-US"/>
                    </a:p>
                  </a:txBody>
                  <a:tcPr/>
                </a:tc>
                <a:tc>
                  <a:txBody>
                    <a:bodyPr/>
                    <a:lstStyle/>
                    <a:p>
                      <a:pPr algn="ctr">
                        <a:lnSpc>
                          <a:spcPct val="150000"/>
                        </a:lnSpc>
                        <a:tabLst>
                          <a:tab pos="5537200" algn="l"/>
                        </a:tabLst>
                        <a:defRPr sz="1800"/>
                      </a:pPr>
                      <a:r>
                        <a:rPr sz="1200" b="1">
                          <a:sym typeface="Times New Roman"/>
                        </a:rPr>
                        <a:t>S17</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83</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18"/>
                  </a:ext>
                </a:extLst>
              </a:tr>
              <a:tr h="247034">
                <a:tc vMerge="1">
                  <a:txBody>
                    <a:bodyPr/>
                    <a:lstStyle/>
                    <a:p>
                      <a:endParaRPr lang="en-US"/>
                    </a:p>
                  </a:txBody>
                  <a:tcPr/>
                </a:tc>
                <a:tc>
                  <a:txBody>
                    <a:bodyPr/>
                    <a:lstStyle/>
                    <a:p>
                      <a:pPr algn="ctr">
                        <a:lnSpc>
                          <a:spcPct val="150000"/>
                        </a:lnSpc>
                        <a:tabLst>
                          <a:tab pos="5537200" algn="l"/>
                        </a:tabLst>
                        <a:defRPr sz="1800"/>
                      </a:pPr>
                      <a:r>
                        <a:rPr sz="1200" b="1">
                          <a:sym typeface="Times New Roman"/>
                        </a:rPr>
                        <a:t>S18</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83</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19"/>
                  </a:ext>
                </a:extLst>
              </a:tr>
              <a:tr h="247034">
                <a:tc vMerge="1">
                  <a:txBody>
                    <a:bodyPr/>
                    <a:lstStyle/>
                    <a:p>
                      <a:endParaRPr lang="en-US"/>
                    </a:p>
                  </a:txBody>
                  <a:tcPr/>
                </a:tc>
                <a:tc>
                  <a:txBody>
                    <a:bodyPr/>
                    <a:lstStyle/>
                    <a:p>
                      <a:pPr algn="ctr">
                        <a:lnSpc>
                          <a:spcPct val="150000"/>
                        </a:lnSpc>
                        <a:tabLst>
                          <a:tab pos="5537200" algn="l"/>
                        </a:tabLst>
                        <a:defRPr sz="1800"/>
                      </a:pPr>
                      <a:r>
                        <a:rPr sz="1200" b="1">
                          <a:sym typeface="Times New Roman"/>
                        </a:rPr>
                        <a:t>S19</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83</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20"/>
                  </a:ext>
                </a:extLst>
              </a:tr>
              <a:tr h="247034">
                <a:tc vMerge="1">
                  <a:txBody>
                    <a:bodyPr/>
                    <a:lstStyle/>
                    <a:p>
                      <a:endParaRPr lang="en-US"/>
                    </a:p>
                  </a:txBody>
                  <a:tcPr/>
                </a:tc>
                <a:tc>
                  <a:txBody>
                    <a:bodyPr/>
                    <a:lstStyle/>
                    <a:p>
                      <a:pPr algn="ctr">
                        <a:lnSpc>
                          <a:spcPct val="150000"/>
                        </a:lnSpc>
                        <a:tabLst>
                          <a:tab pos="5537200" algn="l"/>
                        </a:tabLst>
                        <a:defRPr sz="1800"/>
                      </a:pPr>
                      <a:r>
                        <a:rPr sz="1200" b="1">
                          <a:sym typeface="Times New Roman"/>
                        </a:rPr>
                        <a:t>S20</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dirty="0">
                          <a:sym typeface="Times New Roman"/>
                        </a:rPr>
                        <a:t>83</a:t>
                      </a:r>
                      <a:endParaRPr sz="1200" dirty="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21"/>
                  </a:ext>
                </a:extLst>
              </a:tr>
            </a:tbl>
          </a:graphicData>
        </a:graphic>
      </p:graphicFrame>
      <p:sp>
        <p:nvSpPr>
          <p:cNvPr id="209"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23</a:t>
            </a:fld>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itle 3"/>
          <p:cNvSpPr txBox="1">
            <a:spLocks noGrp="1"/>
          </p:cNvSpPr>
          <p:nvPr>
            <p:ph type="title"/>
          </p:nvPr>
        </p:nvSpPr>
        <p:spPr>
          <a:xfrm>
            <a:off x="609600" y="255588"/>
            <a:ext cx="10972800" cy="763588"/>
          </a:xfrm>
          <a:prstGeom prst="rect">
            <a:avLst/>
          </a:prstGeom>
        </p:spPr>
        <p:txBody>
          <a:bodyPr/>
          <a:lstStyle>
            <a:lvl1pPr>
              <a:defRPr sz="3200" b="1">
                <a:solidFill>
                  <a:srgbClr val="376092"/>
                </a:solidFill>
                <a:latin typeface="Times New Roman"/>
                <a:ea typeface="Times New Roman"/>
                <a:cs typeface="Times New Roman"/>
                <a:sym typeface="Times New Roman"/>
              </a:defRPr>
            </a:lvl1pPr>
          </a:lstStyle>
          <a:p>
            <a:r>
              <a:t>Confusion Matrix</a:t>
            </a:r>
          </a:p>
        </p:txBody>
      </p:sp>
      <p:sp>
        <p:nvSpPr>
          <p:cNvPr id="212" name="TextBox 6"/>
          <p:cNvSpPr txBox="1"/>
          <p:nvPr/>
        </p:nvSpPr>
        <p:spPr>
          <a:xfrm>
            <a:off x="2945110" y="1106328"/>
            <a:ext cx="6004561" cy="2257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spcBef>
                <a:spcPts val="1000"/>
              </a:spcBef>
              <a:defRPr sz="1000" b="1">
                <a:solidFill>
                  <a:srgbClr val="002060"/>
                </a:solidFill>
                <a:latin typeface="Times New Roman"/>
                <a:ea typeface="Times New Roman"/>
                <a:cs typeface="Times New Roman"/>
                <a:sym typeface="Times New Roman"/>
              </a:defRPr>
            </a:lvl1pPr>
          </a:lstStyle>
          <a:p>
            <a:r>
              <a:t>Table6. CONFUSION MATRIX FOR EXPERIMENT 7</a:t>
            </a:r>
          </a:p>
        </p:txBody>
      </p:sp>
      <p:graphicFrame>
        <p:nvGraphicFramePr>
          <p:cNvPr id="213" name="Table 1"/>
          <p:cNvGraphicFramePr/>
          <p:nvPr>
            <p:extLst>
              <p:ext uri="{D42A27DB-BD31-4B8C-83A1-F6EECF244321}">
                <p14:modId xmlns:p14="http://schemas.microsoft.com/office/powerpoint/2010/main" val="1281999241"/>
              </p:ext>
            </p:extLst>
          </p:nvPr>
        </p:nvGraphicFramePr>
        <p:xfrm>
          <a:off x="1223961" y="1352549"/>
          <a:ext cx="10031642" cy="5434748"/>
        </p:xfrm>
        <a:graphic>
          <a:graphicData uri="http://schemas.openxmlformats.org/drawingml/2006/table">
            <a:tbl>
              <a:tblPr firstRow="1" bandRow="1">
                <a:tableStyleId>{3C2FFA5D-87B4-456A-9821-1D502468CF0F}</a:tableStyleId>
              </a:tblPr>
              <a:tblGrid>
                <a:gridCol w="455306">
                  <a:extLst>
                    <a:ext uri="{9D8B030D-6E8A-4147-A177-3AD203B41FA5}">
                      <a16:colId xmlns:a16="http://schemas.microsoft.com/office/drawing/2014/main" val="20000"/>
                    </a:ext>
                  </a:extLst>
                </a:gridCol>
                <a:gridCol w="455306">
                  <a:extLst>
                    <a:ext uri="{9D8B030D-6E8A-4147-A177-3AD203B41FA5}">
                      <a16:colId xmlns:a16="http://schemas.microsoft.com/office/drawing/2014/main" val="20001"/>
                    </a:ext>
                  </a:extLst>
                </a:gridCol>
                <a:gridCol w="455306">
                  <a:extLst>
                    <a:ext uri="{9D8B030D-6E8A-4147-A177-3AD203B41FA5}">
                      <a16:colId xmlns:a16="http://schemas.microsoft.com/office/drawing/2014/main" val="20002"/>
                    </a:ext>
                  </a:extLst>
                </a:gridCol>
                <a:gridCol w="455306">
                  <a:extLst>
                    <a:ext uri="{9D8B030D-6E8A-4147-A177-3AD203B41FA5}">
                      <a16:colId xmlns:a16="http://schemas.microsoft.com/office/drawing/2014/main" val="20003"/>
                    </a:ext>
                  </a:extLst>
                </a:gridCol>
                <a:gridCol w="456371">
                  <a:extLst>
                    <a:ext uri="{9D8B030D-6E8A-4147-A177-3AD203B41FA5}">
                      <a16:colId xmlns:a16="http://schemas.microsoft.com/office/drawing/2014/main" val="20004"/>
                    </a:ext>
                  </a:extLst>
                </a:gridCol>
                <a:gridCol w="456371">
                  <a:extLst>
                    <a:ext uri="{9D8B030D-6E8A-4147-A177-3AD203B41FA5}">
                      <a16:colId xmlns:a16="http://schemas.microsoft.com/office/drawing/2014/main" val="20005"/>
                    </a:ext>
                  </a:extLst>
                </a:gridCol>
                <a:gridCol w="456371">
                  <a:extLst>
                    <a:ext uri="{9D8B030D-6E8A-4147-A177-3AD203B41FA5}">
                      <a16:colId xmlns:a16="http://schemas.microsoft.com/office/drawing/2014/main" val="20006"/>
                    </a:ext>
                  </a:extLst>
                </a:gridCol>
                <a:gridCol w="456371">
                  <a:extLst>
                    <a:ext uri="{9D8B030D-6E8A-4147-A177-3AD203B41FA5}">
                      <a16:colId xmlns:a16="http://schemas.microsoft.com/office/drawing/2014/main" val="20007"/>
                    </a:ext>
                  </a:extLst>
                </a:gridCol>
                <a:gridCol w="456371">
                  <a:extLst>
                    <a:ext uri="{9D8B030D-6E8A-4147-A177-3AD203B41FA5}">
                      <a16:colId xmlns:a16="http://schemas.microsoft.com/office/drawing/2014/main" val="20008"/>
                    </a:ext>
                  </a:extLst>
                </a:gridCol>
                <a:gridCol w="456371">
                  <a:extLst>
                    <a:ext uri="{9D8B030D-6E8A-4147-A177-3AD203B41FA5}">
                      <a16:colId xmlns:a16="http://schemas.microsoft.com/office/drawing/2014/main" val="20009"/>
                    </a:ext>
                  </a:extLst>
                </a:gridCol>
                <a:gridCol w="455306">
                  <a:extLst>
                    <a:ext uri="{9D8B030D-6E8A-4147-A177-3AD203B41FA5}">
                      <a16:colId xmlns:a16="http://schemas.microsoft.com/office/drawing/2014/main" val="20010"/>
                    </a:ext>
                  </a:extLst>
                </a:gridCol>
                <a:gridCol w="456371">
                  <a:extLst>
                    <a:ext uri="{9D8B030D-6E8A-4147-A177-3AD203B41FA5}">
                      <a16:colId xmlns:a16="http://schemas.microsoft.com/office/drawing/2014/main" val="20011"/>
                    </a:ext>
                  </a:extLst>
                </a:gridCol>
                <a:gridCol w="456371">
                  <a:extLst>
                    <a:ext uri="{9D8B030D-6E8A-4147-A177-3AD203B41FA5}">
                      <a16:colId xmlns:a16="http://schemas.microsoft.com/office/drawing/2014/main" val="20012"/>
                    </a:ext>
                  </a:extLst>
                </a:gridCol>
                <a:gridCol w="455306">
                  <a:extLst>
                    <a:ext uri="{9D8B030D-6E8A-4147-A177-3AD203B41FA5}">
                      <a16:colId xmlns:a16="http://schemas.microsoft.com/office/drawing/2014/main" val="20013"/>
                    </a:ext>
                  </a:extLst>
                </a:gridCol>
                <a:gridCol w="456371">
                  <a:extLst>
                    <a:ext uri="{9D8B030D-6E8A-4147-A177-3AD203B41FA5}">
                      <a16:colId xmlns:a16="http://schemas.microsoft.com/office/drawing/2014/main" val="20014"/>
                    </a:ext>
                  </a:extLst>
                </a:gridCol>
                <a:gridCol w="456371">
                  <a:extLst>
                    <a:ext uri="{9D8B030D-6E8A-4147-A177-3AD203B41FA5}">
                      <a16:colId xmlns:a16="http://schemas.microsoft.com/office/drawing/2014/main" val="20015"/>
                    </a:ext>
                  </a:extLst>
                </a:gridCol>
                <a:gridCol w="455306">
                  <a:extLst>
                    <a:ext uri="{9D8B030D-6E8A-4147-A177-3AD203B41FA5}">
                      <a16:colId xmlns:a16="http://schemas.microsoft.com/office/drawing/2014/main" val="20016"/>
                    </a:ext>
                  </a:extLst>
                </a:gridCol>
                <a:gridCol w="456371">
                  <a:extLst>
                    <a:ext uri="{9D8B030D-6E8A-4147-A177-3AD203B41FA5}">
                      <a16:colId xmlns:a16="http://schemas.microsoft.com/office/drawing/2014/main" val="20017"/>
                    </a:ext>
                  </a:extLst>
                </a:gridCol>
                <a:gridCol w="456371">
                  <a:extLst>
                    <a:ext uri="{9D8B030D-6E8A-4147-A177-3AD203B41FA5}">
                      <a16:colId xmlns:a16="http://schemas.microsoft.com/office/drawing/2014/main" val="20018"/>
                    </a:ext>
                  </a:extLst>
                </a:gridCol>
                <a:gridCol w="455306">
                  <a:extLst>
                    <a:ext uri="{9D8B030D-6E8A-4147-A177-3AD203B41FA5}">
                      <a16:colId xmlns:a16="http://schemas.microsoft.com/office/drawing/2014/main" val="20019"/>
                    </a:ext>
                  </a:extLst>
                </a:gridCol>
                <a:gridCol w="456371">
                  <a:extLst>
                    <a:ext uri="{9D8B030D-6E8A-4147-A177-3AD203B41FA5}">
                      <a16:colId xmlns:a16="http://schemas.microsoft.com/office/drawing/2014/main" val="20020"/>
                    </a:ext>
                  </a:extLst>
                </a:gridCol>
                <a:gridCol w="456371">
                  <a:extLst>
                    <a:ext uri="{9D8B030D-6E8A-4147-A177-3AD203B41FA5}">
                      <a16:colId xmlns:a16="http://schemas.microsoft.com/office/drawing/2014/main" val="20021"/>
                    </a:ext>
                  </a:extLst>
                </a:gridCol>
              </a:tblGrid>
              <a:tr h="247034">
                <a:tc rowSpan="2" gridSpan="2">
                  <a:txBody>
                    <a:bodyPr/>
                    <a:lstStyle/>
                    <a:p>
                      <a:pPr algn="ctr">
                        <a:lnSpc>
                          <a:spcPct val="150000"/>
                        </a:lnSpc>
                        <a:tabLst>
                          <a:tab pos="5537200" algn="l"/>
                        </a:tabLst>
                        <a:defRPr b="1">
                          <a:solidFill>
                            <a:srgbClr val="FFFFFF"/>
                          </a:solidFill>
                          <a:latin typeface="Times New Roman"/>
                          <a:ea typeface="Times New Roman"/>
                          <a:cs typeface="Times New Roman"/>
                          <a:sym typeface="Times New Roman"/>
                        </a:defRPr>
                      </a:pPr>
                      <a:endParaRPr/>
                    </a:p>
                  </a:txBody>
                  <a:tcPr marL="0" marR="0" marT="0" marB="0" horzOverflow="overflow"/>
                </a:tc>
                <a:tc rowSpan="2" hMerge="1">
                  <a:txBody>
                    <a:bodyPr/>
                    <a:lstStyle/>
                    <a:p>
                      <a:endParaRPr lang="en-US"/>
                    </a:p>
                  </a:txBody>
                  <a:tcPr/>
                </a:tc>
                <a:tc gridSpan="20">
                  <a:txBody>
                    <a:bodyPr/>
                    <a:lstStyle/>
                    <a:p>
                      <a:pPr algn="ctr">
                        <a:lnSpc>
                          <a:spcPct val="150000"/>
                        </a:lnSpc>
                        <a:tabLst>
                          <a:tab pos="5537200" algn="l"/>
                        </a:tabLst>
                        <a:defRPr sz="1800"/>
                      </a:pPr>
                      <a:r>
                        <a:rPr sz="1200" b="1" dirty="0">
                          <a:solidFill>
                            <a:schemeClr val="tx1"/>
                          </a:solidFill>
                          <a:sym typeface="Times New Roman"/>
                        </a:rPr>
                        <a:t>PREDICTED</a:t>
                      </a:r>
                      <a:endParaRPr sz="1200" b="1" dirty="0">
                        <a:solidFill>
                          <a:schemeClr val="tx1"/>
                        </a:solidFill>
                        <a:latin typeface="Times New Roman"/>
                        <a:ea typeface="Times New Roman"/>
                        <a:cs typeface="Times New Roman"/>
                        <a:sym typeface="Times New Roman"/>
                      </a:endParaRPr>
                    </a:p>
                  </a:txBody>
                  <a:tcPr marL="0" marR="0" marT="0" marB="0" horzOverflow="overflow"/>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47034">
                <a:tc gridSpan="2" vMerge="1">
                  <a:txBody>
                    <a:bodyPr/>
                    <a:lstStyle/>
                    <a:p>
                      <a:endParaRPr lang="en-US"/>
                    </a:p>
                  </a:txBody>
                  <a:tcPr/>
                </a:tc>
                <a:tc hMerge="1" vMerge="1">
                  <a:txBody>
                    <a:bodyPr/>
                    <a:lstStyle/>
                    <a:p>
                      <a:endParaRPr lang="en-US"/>
                    </a:p>
                  </a:txBody>
                  <a:tcPr/>
                </a:tc>
                <a:tc>
                  <a:txBody>
                    <a:bodyPr/>
                    <a:lstStyle/>
                    <a:p>
                      <a:pPr algn="ctr">
                        <a:lnSpc>
                          <a:spcPct val="150000"/>
                        </a:lnSpc>
                        <a:tabLst>
                          <a:tab pos="5537200" algn="l"/>
                        </a:tabLst>
                        <a:defRPr sz="1800"/>
                      </a:pPr>
                      <a:r>
                        <a:rPr sz="1200" b="1">
                          <a:sym typeface="Times New Roman"/>
                        </a:rPr>
                        <a:t>S01</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S02</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S03</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S04</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S05</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S06</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S07</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S08</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S09</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S10</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S11</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S12</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S13</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S14</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S15</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S16</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S17</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S18</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S19</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S20</a:t>
                      </a:r>
                      <a:endParaRPr sz="1200" b="1">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01"/>
                  </a:ext>
                </a:extLst>
              </a:tr>
              <a:tr h="247034">
                <a:tc rowSpan="20">
                  <a:txBody>
                    <a:bodyPr/>
                    <a:lstStyle/>
                    <a:p>
                      <a:pPr algn="ctr">
                        <a:lnSpc>
                          <a:spcPct val="150000"/>
                        </a:lnSpc>
                        <a:tabLst>
                          <a:tab pos="5537200" algn="l"/>
                        </a:tabLst>
                        <a:defRPr b="1">
                          <a:latin typeface="Times New Roman"/>
                          <a:ea typeface="Times New Roman"/>
                          <a:cs typeface="Times New Roman"/>
                          <a:sym typeface="Times New Roman"/>
                        </a:defRPr>
                      </a:pPr>
                      <a:r>
                        <a:t> </a:t>
                      </a:r>
                    </a:p>
                    <a:p>
                      <a:pPr algn="ctr">
                        <a:lnSpc>
                          <a:spcPct val="150000"/>
                        </a:lnSpc>
                        <a:tabLst>
                          <a:tab pos="5537200" algn="l"/>
                        </a:tabLst>
                        <a:defRPr b="1">
                          <a:latin typeface="Times New Roman"/>
                          <a:ea typeface="Times New Roman"/>
                          <a:cs typeface="Times New Roman"/>
                          <a:sym typeface="Times New Roman"/>
                        </a:defRPr>
                      </a:pPr>
                      <a:r>
                        <a:t> </a:t>
                      </a:r>
                    </a:p>
                    <a:p>
                      <a:pPr algn="ctr">
                        <a:lnSpc>
                          <a:spcPct val="150000"/>
                        </a:lnSpc>
                        <a:tabLst>
                          <a:tab pos="5537200" algn="l"/>
                        </a:tabLst>
                        <a:defRPr b="1">
                          <a:latin typeface="Times New Roman"/>
                          <a:ea typeface="Times New Roman"/>
                          <a:cs typeface="Times New Roman"/>
                          <a:sym typeface="Times New Roman"/>
                        </a:defRPr>
                      </a:pPr>
                      <a:r>
                        <a:t> </a:t>
                      </a:r>
                    </a:p>
                    <a:p>
                      <a:pPr algn="ctr">
                        <a:lnSpc>
                          <a:spcPct val="150000"/>
                        </a:lnSpc>
                        <a:tabLst>
                          <a:tab pos="5537200" algn="l"/>
                        </a:tabLst>
                        <a:defRPr b="1">
                          <a:latin typeface="Times New Roman"/>
                          <a:ea typeface="Times New Roman"/>
                          <a:cs typeface="Times New Roman"/>
                          <a:sym typeface="Times New Roman"/>
                        </a:defRPr>
                      </a:pPr>
                      <a:r>
                        <a:t> </a:t>
                      </a:r>
                    </a:p>
                    <a:p>
                      <a:pPr algn="ctr">
                        <a:lnSpc>
                          <a:spcPct val="150000"/>
                        </a:lnSpc>
                        <a:tabLst>
                          <a:tab pos="5537200" algn="l"/>
                        </a:tabLst>
                        <a:defRPr b="1">
                          <a:latin typeface="Times New Roman"/>
                          <a:ea typeface="Times New Roman"/>
                          <a:cs typeface="Times New Roman"/>
                          <a:sym typeface="Times New Roman"/>
                        </a:defRPr>
                      </a:pPr>
                      <a:r>
                        <a:t> </a:t>
                      </a:r>
                    </a:p>
                    <a:p>
                      <a:pPr algn="ctr">
                        <a:lnSpc>
                          <a:spcPct val="150000"/>
                        </a:lnSpc>
                        <a:tabLst>
                          <a:tab pos="5537200" algn="l"/>
                        </a:tabLst>
                        <a:defRPr b="1">
                          <a:latin typeface="Times New Roman"/>
                          <a:ea typeface="Times New Roman"/>
                          <a:cs typeface="Times New Roman"/>
                          <a:sym typeface="Times New Roman"/>
                        </a:defRPr>
                      </a:pPr>
                      <a:endParaRPr/>
                    </a:p>
                    <a:p>
                      <a:pPr algn="ctr">
                        <a:lnSpc>
                          <a:spcPct val="150000"/>
                        </a:lnSpc>
                        <a:tabLst>
                          <a:tab pos="5537200" algn="l"/>
                        </a:tabLst>
                        <a:defRPr b="1">
                          <a:latin typeface="Times New Roman"/>
                          <a:ea typeface="Times New Roman"/>
                          <a:cs typeface="Times New Roman"/>
                          <a:sym typeface="Times New Roman"/>
                        </a:defRPr>
                      </a:pPr>
                      <a:r>
                        <a:t>A</a:t>
                      </a:r>
                      <a:endParaRPr>
                        <a:sym typeface="Calibri"/>
                      </a:endParaRPr>
                    </a:p>
                    <a:p>
                      <a:pPr algn="ctr">
                        <a:lnSpc>
                          <a:spcPct val="150000"/>
                        </a:lnSpc>
                        <a:tabLst>
                          <a:tab pos="5537200" algn="l"/>
                        </a:tabLst>
                        <a:defRPr b="1">
                          <a:latin typeface="Times New Roman"/>
                          <a:ea typeface="Times New Roman"/>
                          <a:cs typeface="Times New Roman"/>
                          <a:sym typeface="Times New Roman"/>
                        </a:defRPr>
                      </a:pPr>
                      <a:r>
                        <a:t> C</a:t>
                      </a:r>
                      <a:endParaRPr>
                        <a:sym typeface="Calibri"/>
                      </a:endParaRPr>
                    </a:p>
                    <a:p>
                      <a:pPr algn="ctr">
                        <a:lnSpc>
                          <a:spcPct val="150000"/>
                        </a:lnSpc>
                        <a:tabLst>
                          <a:tab pos="5537200" algn="l"/>
                        </a:tabLst>
                        <a:defRPr b="1">
                          <a:latin typeface="Times New Roman"/>
                          <a:ea typeface="Times New Roman"/>
                          <a:cs typeface="Times New Roman"/>
                          <a:sym typeface="Times New Roman"/>
                        </a:defRPr>
                      </a:pPr>
                      <a:r>
                        <a:t> T</a:t>
                      </a:r>
                      <a:endParaRPr>
                        <a:sym typeface="Calibri"/>
                      </a:endParaRPr>
                    </a:p>
                    <a:p>
                      <a:pPr algn="ctr">
                        <a:lnSpc>
                          <a:spcPct val="150000"/>
                        </a:lnSpc>
                        <a:tabLst>
                          <a:tab pos="5537200" algn="l"/>
                        </a:tabLst>
                        <a:defRPr b="1">
                          <a:latin typeface="Times New Roman"/>
                          <a:ea typeface="Times New Roman"/>
                          <a:cs typeface="Times New Roman"/>
                          <a:sym typeface="Times New Roman"/>
                        </a:defRPr>
                      </a:pPr>
                      <a:r>
                        <a:t> U </a:t>
                      </a:r>
                      <a:endParaRPr>
                        <a:sym typeface="Calibri"/>
                      </a:endParaRPr>
                    </a:p>
                    <a:p>
                      <a:pPr algn="ctr">
                        <a:lnSpc>
                          <a:spcPct val="150000"/>
                        </a:lnSpc>
                        <a:tabLst>
                          <a:tab pos="5537200" algn="l"/>
                        </a:tabLst>
                        <a:defRPr b="1">
                          <a:latin typeface="Times New Roman"/>
                          <a:ea typeface="Times New Roman"/>
                          <a:cs typeface="Times New Roman"/>
                          <a:sym typeface="Times New Roman"/>
                        </a:defRPr>
                      </a:pPr>
                      <a:r>
                        <a:t>A </a:t>
                      </a:r>
                      <a:endParaRPr>
                        <a:sym typeface="Calibri"/>
                      </a:endParaRPr>
                    </a:p>
                    <a:p>
                      <a:pPr algn="ctr">
                        <a:lnSpc>
                          <a:spcPct val="150000"/>
                        </a:lnSpc>
                        <a:tabLst>
                          <a:tab pos="5537200" algn="l"/>
                        </a:tabLst>
                        <a:defRPr b="1">
                          <a:latin typeface="Times New Roman"/>
                          <a:ea typeface="Times New Roman"/>
                          <a:cs typeface="Times New Roman"/>
                          <a:sym typeface="Times New Roman"/>
                        </a:defRPr>
                      </a:pPr>
                      <a:r>
                        <a:t>L</a:t>
                      </a:r>
                    </a:p>
                  </a:txBody>
                  <a:tcPr marL="0" marR="0" marT="0" marB="0" horzOverflow="overflow"/>
                </a:tc>
                <a:tc>
                  <a:txBody>
                    <a:bodyPr/>
                    <a:lstStyle/>
                    <a:p>
                      <a:pPr algn="ctr">
                        <a:lnSpc>
                          <a:spcPct val="150000"/>
                        </a:lnSpc>
                        <a:tabLst>
                          <a:tab pos="5537200" algn="l"/>
                        </a:tabLst>
                        <a:defRPr sz="1800"/>
                      </a:pPr>
                      <a:r>
                        <a:rPr sz="1200" b="1">
                          <a:sym typeface="Times New Roman"/>
                        </a:rPr>
                        <a:t>S01</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152</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02"/>
                  </a:ext>
                </a:extLst>
              </a:tr>
              <a:tr h="247034">
                <a:tc vMerge="1">
                  <a:txBody>
                    <a:bodyPr/>
                    <a:lstStyle/>
                    <a:p>
                      <a:endParaRPr lang="en-US"/>
                    </a:p>
                  </a:txBody>
                  <a:tcPr/>
                </a:tc>
                <a:tc>
                  <a:txBody>
                    <a:bodyPr/>
                    <a:lstStyle/>
                    <a:p>
                      <a:pPr algn="ctr">
                        <a:lnSpc>
                          <a:spcPct val="150000"/>
                        </a:lnSpc>
                        <a:tabLst>
                          <a:tab pos="5537200" algn="l"/>
                        </a:tabLst>
                        <a:defRPr sz="1800"/>
                      </a:pPr>
                      <a:r>
                        <a:rPr sz="1200" b="1">
                          <a:sym typeface="Times New Roman"/>
                        </a:rPr>
                        <a:t>S02</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152</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03"/>
                  </a:ext>
                </a:extLst>
              </a:tr>
              <a:tr h="247034">
                <a:tc vMerge="1">
                  <a:txBody>
                    <a:bodyPr/>
                    <a:lstStyle/>
                    <a:p>
                      <a:endParaRPr lang="en-US"/>
                    </a:p>
                  </a:txBody>
                  <a:tcPr/>
                </a:tc>
                <a:tc>
                  <a:txBody>
                    <a:bodyPr/>
                    <a:lstStyle/>
                    <a:p>
                      <a:pPr algn="ctr">
                        <a:lnSpc>
                          <a:spcPct val="150000"/>
                        </a:lnSpc>
                        <a:tabLst>
                          <a:tab pos="5537200" algn="l"/>
                        </a:tabLst>
                        <a:defRPr sz="1800"/>
                      </a:pPr>
                      <a:r>
                        <a:rPr sz="1200" b="1">
                          <a:sym typeface="Times New Roman"/>
                        </a:rPr>
                        <a:t>S03</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148</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4</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04"/>
                  </a:ext>
                </a:extLst>
              </a:tr>
              <a:tr h="247034">
                <a:tc vMerge="1">
                  <a:txBody>
                    <a:bodyPr/>
                    <a:lstStyle/>
                    <a:p>
                      <a:endParaRPr lang="en-US"/>
                    </a:p>
                  </a:txBody>
                  <a:tcPr/>
                </a:tc>
                <a:tc>
                  <a:txBody>
                    <a:bodyPr/>
                    <a:lstStyle/>
                    <a:p>
                      <a:pPr algn="ctr">
                        <a:lnSpc>
                          <a:spcPct val="150000"/>
                        </a:lnSpc>
                        <a:tabLst>
                          <a:tab pos="5537200" algn="l"/>
                        </a:tabLst>
                        <a:defRPr sz="1800"/>
                      </a:pPr>
                      <a:r>
                        <a:rPr sz="1200" b="1">
                          <a:sym typeface="Times New Roman"/>
                        </a:rPr>
                        <a:t>S04</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152</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05"/>
                  </a:ext>
                </a:extLst>
              </a:tr>
              <a:tr h="247034">
                <a:tc vMerge="1">
                  <a:txBody>
                    <a:bodyPr/>
                    <a:lstStyle/>
                    <a:p>
                      <a:endParaRPr lang="en-US"/>
                    </a:p>
                  </a:txBody>
                  <a:tcPr/>
                </a:tc>
                <a:tc>
                  <a:txBody>
                    <a:bodyPr/>
                    <a:lstStyle/>
                    <a:p>
                      <a:pPr algn="ctr">
                        <a:lnSpc>
                          <a:spcPct val="150000"/>
                        </a:lnSpc>
                        <a:tabLst>
                          <a:tab pos="5537200" algn="l"/>
                        </a:tabLst>
                        <a:defRPr sz="1800"/>
                      </a:pPr>
                      <a:r>
                        <a:rPr sz="1200" b="1">
                          <a:sym typeface="Times New Roman"/>
                        </a:rPr>
                        <a:t>S05</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152</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06"/>
                  </a:ext>
                </a:extLst>
              </a:tr>
              <a:tr h="247034">
                <a:tc vMerge="1">
                  <a:txBody>
                    <a:bodyPr/>
                    <a:lstStyle/>
                    <a:p>
                      <a:endParaRPr lang="en-US"/>
                    </a:p>
                  </a:txBody>
                  <a:tcPr/>
                </a:tc>
                <a:tc>
                  <a:txBody>
                    <a:bodyPr/>
                    <a:lstStyle/>
                    <a:p>
                      <a:pPr algn="ctr">
                        <a:lnSpc>
                          <a:spcPct val="150000"/>
                        </a:lnSpc>
                        <a:tabLst>
                          <a:tab pos="5537200" algn="l"/>
                        </a:tabLst>
                        <a:defRPr sz="1800"/>
                      </a:pPr>
                      <a:r>
                        <a:rPr sz="1200" b="1">
                          <a:sym typeface="Times New Roman"/>
                        </a:rPr>
                        <a:t>S06</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141</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4</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7</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07"/>
                  </a:ext>
                </a:extLst>
              </a:tr>
              <a:tr h="247034">
                <a:tc vMerge="1">
                  <a:txBody>
                    <a:bodyPr/>
                    <a:lstStyle/>
                    <a:p>
                      <a:endParaRPr lang="en-US"/>
                    </a:p>
                  </a:txBody>
                  <a:tcPr/>
                </a:tc>
                <a:tc>
                  <a:txBody>
                    <a:bodyPr/>
                    <a:lstStyle/>
                    <a:p>
                      <a:pPr algn="ctr">
                        <a:lnSpc>
                          <a:spcPct val="150000"/>
                        </a:lnSpc>
                        <a:tabLst>
                          <a:tab pos="5537200" algn="l"/>
                        </a:tabLst>
                        <a:defRPr sz="1800"/>
                      </a:pPr>
                      <a:r>
                        <a:rPr sz="1200" b="1">
                          <a:sym typeface="Times New Roman"/>
                        </a:rPr>
                        <a:t>S07</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152</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08"/>
                  </a:ext>
                </a:extLst>
              </a:tr>
              <a:tr h="247034">
                <a:tc vMerge="1">
                  <a:txBody>
                    <a:bodyPr/>
                    <a:lstStyle/>
                    <a:p>
                      <a:endParaRPr lang="en-US"/>
                    </a:p>
                  </a:txBody>
                  <a:tcPr/>
                </a:tc>
                <a:tc>
                  <a:txBody>
                    <a:bodyPr/>
                    <a:lstStyle/>
                    <a:p>
                      <a:pPr algn="ctr">
                        <a:lnSpc>
                          <a:spcPct val="150000"/>
                        </a:lnSpc>
                        <a:tabLst>
                          <a:tab pos="5537200" algn="l"/>
                        </a:tabLst>
                        <a:defRPr sz="1800"/>
                      </a:pPr>
                      <a:r>
                        <a:rPr sz="1200" b="1">
                          <a:sym typeface="Times New Roman"/>
                        </a:rPr>
                        <a:t>S08</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152</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09"/>
                  </a:ext>
                </a:extLst>
              </a:tr>
              <a:tr h="247034">
                <a:tc vMerge="1">
                  <a:txBody>
                    <a:bodyPr/>
                    <a:lstStyle/>
                    <a:p>
                      <a:endParaRPr lang="en-US"/>
                    </a:p>
                  </a:txBody>
                  <a:tcPr/>
                </a:tc>
                <a:tc>
                  <a:txBody>
                    <a:bodyPr/>
                    <a:lstStyle/>
                    <a:p>
                      <a:pPr algn="ctr">
                        <a:lnSpc>
                          <a:spcPct val="150000"/>
                        </a:lnSpc>
                        <a:tabLst>
                          <a:tab pos="5537200" algn="l"/>
                        </a:tabLst>
                        <a:defRPr sz="1800"/>
                      </a:pPr>
                      <a:r>
                        <a:rPr sz="1200" b="1">
                          <a:sym typeface="Times New Roman"/>
                        </a:rPr>
                        <a:t>S09</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152</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10"/>
                  </a:ext>
                </a:extLst>
              </a:tr>
              <a:tr h="247034">
                <a:tc vMerge="1">
                  <a:txBody>
                    <a:bodyPr/>
                    <a:lstStyle/>
                    <a:p>
                      <a:endParaRPr lang="en-US"/>
                    </a:p>
                  </a:txBody>
                  <a:tcPr/>
                </a:tc>
                <a:tc>
                  <a:txBody>
                    <a:bodyPr/>
                    <a:lstStyle/>
                    <a:p>
                      <a:pPr algn="ctr">
                        <a:lnSpc>
                          <a:spcPct val="150000"/>
                        </a:lnSpc>
                        <a:tabLst>
                          <a:tab pos="5537200" algn="l"/>
                        </a:tabLst>
                        <a:defRPr sz="1800"/>
                      </a:pPr>
                      <a:r>
                        <a:rPr sz="1200" b="1">
                          <a:sym typeface="Times New Roman"/>
                        </a:rPr>
                        <a:t>S10</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3</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149</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11"/>
                  </a:ext>
                </a:extLst>
              </a:tr>
              <a:tr h="247034">
                <a:tc vMerge="1">
                  <a:txBody>
                    <a:bodyPr/>
                    <a:lstStyle/>
                    <a:p>
                      <a:endParaRPr lang="en-US"/>
                    </a:p>
                  </a:txBody>
                  <a:tcPr/>
                </a:tc>
                <a:tc>
                  <a:txBody>
                    <a:bodyPr/>
                    <a:lstStyle/>
                    <a:p>
                      <a:pPr algn="ctr">
                        <a:lnSpc>
                          <a:spcPct val="150000"/>
                        </a:lnSpc>
                        <a:tabLst>
                          <a:tab pos="5537200" algn="l"/>
                        </a:tabLst>
                        <a:defRPr sz="1800"/>
                      </a:pPr>
                      <a:r>
                        <a:rPr sz="1200" b="1">
                          <a:sym typeface="Times New Roman"/>
                        </a:rPr>
                        <a:t>S11</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3</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149</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12"/>
                  </a:ext>
                </a:extLst>
              </a:tr>
              <a:tr h="247034">
                <a:tc vMerge="1">
                  <a:txBody>
                    <a:bodyPr/>
                    <a:lstStyle/>
                    <a:p>
                      <a:endParaRPr lang="en-US"/>
                    </a:p>
                  </a:txBody>
                  <a:tcPr/>
                </a:tc>
                <a:tc>
                  <a:txBody>
                    <a:bodyPr/>
                    <a:lstStyle/>
                    <a:p>
                      <a:pPr algn="ctr">
                        <a:lnSpc>
                          <a:spcPct val="150000"/>
                        </a:lnSpc>
                        <a:tabLst>
                          <a:tab pos="5537200" algn="l"/>
                        </a:tabLst>
                        <a:defRPr sz="1800"/>
                      </a:pPr>
                      <a:r>
                        <a:rPr sz="1200" b="1">
                          <a:sym typeface="Times New Roman"/>
                        </a:rPr>
                        <a:t>S12</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152</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13"/>
                  </a:ext>
                </a:extLst>
              </a:tr>
              <a:tr h="247034">
                <a:tc vMerge="1">
                  <a:txBody>
                    <a:bodyPr/>
                    <a:lstStyle/>
                    <a:p>
                      <a:endParaRPr lang="en-US"/>
                    </a:p>
                  </a:txBody>
                  <a:tcPr/>
                </a:tc>
                <a:tc>
                  <a:txBody>
                    <a:bodyPr/>
                    <a:lstStyle/>
                    <a:p>
                      <a:pPr algn="ctr">
                        <a:lnSpc>
                          <a:spcPct val="150000"/>
                        </a:lnSpc>
                        <a:tabLst>
                          <a:tab pos="5537200" algn="l"/>
                        </a:tabLst>
                        <a:defRPr sz="1800"/>
                      </a:pPr>
                      <a:r>
                        <a:rPr sz="1200" b="1">
                          <a:sym typeface="Times New Roman"/>
                        </a:rPr>
                        <a:t>S13</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152</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14"/>
                  </a:ext>
                </a:extLst>
              </a:tr>
              <a:tr h="247034">
                <a:tc vMerge="1">
                  <a:txBody>
                    <a:bodyPr/>
                    <a:lstStyle/>
                    <a:p>
                      <a:endParaRPr lang="en-US"/>
                    </a:p>
                  </a:txBody>
                  <a:tcPr/>
                </a:tc>
                <a:tc>
                  <a:txBody>
                    <a:bodyPr/>
                    <a:lstStyle/>
                    <a:p>
                      <a:pPr algn="ctr">
                        <a:lnSpc>
                          <a:spcPct val="150000"/>
                        </a:lnSpc>
                        <a:tabLst>
                          <a:tab pos="5537200" algn="l"/>
                        </a:tabLst>
                        <a:defRPr sz="1800"/>
                      </a:pPr>
                      <a:r>
                        <a:rPr sz="1200" b="1">
                          <a:sym typeface="Times New Roman"/>
                        </a:rPr>
                        <a:t>S14</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152</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15"/>
                  </a:ext>
                </a:extLst>
              </a:tr>
              <a:tr h="247034">
                <a:tc vMerge="1">
                  <a:txBody>
                    <a:bodyPr/>
                    <a:lstStyle/>
                    <a:p>
                      <a:endParaRPr lang="en-US"/>
                    </a:p>
                  </a:txBody>
                  <a:tcPr/>
                </a:tc>
                <a:tc>
                  <a:txBody>
                    <a:bodyPr/>
                    <a:lstStyle/>
                    <a:p>
                      <a:pPr algn="ctr">
                        <a:lnSpc>
                          <a:spcPct val="150000"/>
                        </a:lnSpc>
                        <a:tabLst>
                          <a:tab pos="5537200" algn="l"/>
                        </a:tabLst>
                        <a:defRPr sz="1800"/>
                      </a:pPr>
                      <a:r>
                        <a:rPr sz="1200" b="1">
                          <a:sym typeface="Times New Roman"/>
                        </a:rPr>
                        <a:t>S15</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6</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146</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16"/>
                  </a:ext>
                </a:extLst>
              </a:tr>
              <a:tr h="247034">
                <a:tc vMerge="1">
                  <a:txBody>
                    <a:bodyPr/>
                    <a:lstStyle/>
                    <a:p>
                      <a:endParaRPr lang="en-US"/>
                    </a:p>
                  </a:txBody>
                  <a:tcPr/>
                </a:tc>
                <a:tc>
                  <a:txBody>
                    <a:bodyPr/>
                    <a:lstStyle/>
                    <a:p>
                      <a:pPr algn="ctr">
                        <a:lnSpc>
                          <a:spcPct val="150000"/>
                        </a:lnSpc>
                        <a:tabLst>
                          <a:tab pos="5537200" algn="l"/>
                        </a:tabLst>
                        <a:defRPr sz="1800"/>
                      </a:pPr>
                      <a:r>
                        <a:rPr sz="1200" b="1">
                          <a:sym typeface="Times New Roman"/>
                        </a:rPr>
                        <a:t>S16</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152</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17"/>
                  </a:ext>
                </a:extLst>
              </a:tr>
              <a:tr h="247034">
                <a:tc vMerge="1">
                  <a:txBody>
                    <a:bodyPr/>
                    <a:lstStyle/>
                    <a:p>
                      <a:endParaRPr lang="en-US"/>
                    </a:p>
                  </a:txBody>
                  <a:tcPr/>
                </a:tc>
                <a:tc>
                  <a:txBody>
                    <a:bodyPr/>
                    <a:lstStyle/>
                    <a:p>
                      <a:pPr algn="ctr">
                        <a:lnSpc>
                          <a:spcPct val="150000"/>
                        </a:lnSpc>
                        <a:tabLst>
                          <a:tab pos="5537200" algn="l"/>
                        </a:tabLst>
                        <a:defRPr sz="1800"/>
                      </a:pPr>
                      <a:r>
                        <a:rPr sz="1200" b="1">
                          <a:sym typeface="Times New Roman"/>
                        </a:rPr>
                        <a:t>S17</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152</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18"/>
                  </a:ext>
                </a:extLst>
              </a:tr>
              <a:tr h="247034">
                <a:tc vMerge="1">
                  <a:txBody>
                    <a:bodyPr/>
                    <a:lstStyle/>
                    <a:p>
                      <a:endParaRPr lang="en-US"/>
                    </a:p>
                  </a:txBody>
                  <a:tcPr/>
                </a:tc>
                <a:tc>
                  <a:txBody>
                    <a:bodyPr/>
                    <a:lstStyle/>
                    <a:p>
                      <a:pPr algn="ctr">
                        <a:lnSpc>
                          <a:spcPct val="150000"/>
                        </a:lnSpc>
                        <a:tabLst>
                          <a:tab pos="5537200" algn="l"/>
                        </a:tabLst>
                        <a:defRPr sz="1800"/>
                      </a:pPr>
                      <a:r>
                        <a:rPr sz="1200" b="1">
                          <a:sym typeface="Times New Roman"/>
                        </a:rPr>
                        <a:t>S18</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4</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148</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19"/>
                  </a:ext>
                </a:extLst>
              </a:tr>
              <a:tr h="247034">
                <a:tc vMerge="1">
                  <a:txBody>
                    <a:bodyPr/>
                    <a:lstStyle/>
                    <a:p>
                      <a:endParaRPr lang="en-US"/>
                    </a:p>
                  </a:txBody>
                  <a:tcPr/>
                </a:tc>
                <a:tc>
                  <a:txBody>
                    <a:bodyPr/>
                    <a:lstStyle/>
                    <a:p>
                      <a:pPr algn="ctr">
                        <a:lnSpc>
                          <a:spcPct val="150000"/>
                        </a:lnSpc>
                        <a:tabLst>
                          <a:tab pos="5537200" algn="l"/>
                        </a:tabLst>
                        <a:defRPr sz="1800"/>
                      </a:pPr>
                      <a:r>
                        <a:rPr sz="1200" b="1">
                          <a:sym typeface="Times New Roman"/>
                        </a:rPr>
                        <a:t>S19</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152</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20"/>
                  </a:ext>
                </a:extLst>
              </a:tr>
              <a:tr h="247034">
                <a:tc vMerge="1">
                  <a:txBody>
                    <a:bodyPr/>
                    <a:lstStyle/>
                    <a:p>
                      <a:endParaRPr lang="en-US"/>
                    </a:p>
                  </a:txBody>
                  <a:tcPr/>
                </a:tc>
                <a:tc>
                  <a:txBody>
                    <a:bodyPr/>
                    <a:lstStyle/>
                    <a:p>
                      <a:pPr algn="ctr">
                        <a:lnSpc>
                          <a:spcPct val="150000"/>
                        </a:lnSpc>
                        <a:tabLst>
                          <a:tab pos="5537200" algn="l"/>
                        </a:tabLst>
                        <a:defRPr sz="1800"/>
                      </a:pPr>
                      <a:r>
                        <a:rPr sz="1200" b="1">
                          <a:sym typeface="Times New Roman"/>
                        </a:rPr>
                        <a:t>S20</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dirty="0">
                          <a:sym typeface="Times New Roman"/>
                        </a:rPr>
                        <a:t>152</a:t>
                      </a:r>
                      <a:endParaRPr sz="1200" dirty="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21"/>
                  </a:ext>
                </a:extLst>
              </a:tr>
            </a:tbl>
          </a:graphicData>
        </a:graphic>
      </p:graphicFrame>
      <p:sp>
        <p:nvSpPr>
          <p:cNvPr id="214"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24</a:t>
            </a:fld>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itle 3"/>
          <p:cNvSpPr txBox="1">
            <a:spLocks noGrp="1"/>
          </p:cNvSpPr>
          <p:nvPr>
            <p:ph type="title"/>
          </p:nvPr>
        </p:nvSpPr>
        <p:spPr>
          <a:xfrm>
            <a:off x="609600" y="255588"/>
            <a:ext cx="10972800" cy="763588"/>
          </a:xfrm>
          <a:prstGeom prst="rect">
            <a:avLst/>
          </a:prstGeom>
        </p:spPr>
        <p:txBody>
          <a:bodyPr/>
          <a:lstStyle>
            <a:lvl1pPr>
              <a:defRPr sz="3200" b="1">
                <a:solidFill>
                  <a:srgbClr val="376092"/>
                </a:solidFill>
                <a:latin typeface="Times New Roman"/>
                <a:ea typeface="Times New Roman"/>
                <a:cs typeface="Times New Roman"/>
                <a:sym typeface="Times New Roman"/>
              </a:defRPr>
            </a:lvl1pPr>
          </a:lstStyle>
          <a:p>
            <a:r>
              <a:t>Confusion Matrix</a:t>
            </a:r>
          </a:p>
        </p:txBody>
      </p:sp>
      <p:sp>
        <p:nvSpPr>
          <p:cNvPr id="217" name="TextBox 6"/>
          <p:cNvSpPr txBox="1"/>
          <p:nvPr/>
        </p:nvSpPr>
        <p:spPr>
          <a:xfrm>
            <a:off x="2945110" y="1106328"/>
            <a:ext cx="6004561" cy="2257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spcBef>
                <a:spcPts val="1000"/>
              </a:spcBef>
              <a:defRPr sz="1000" b="1">
                <a:solidFill>
                  <a:srgbClr val="002060"/>
                </a:solidFill>
                <a:latin typeface="Times New Roman"/>
                <a:ea typeface="Times New Roman"/>
                <a:cs typeface="Times New Roman"/>
                <a:sym typeface="Times New Roman"/>
              </a:defRPr>
            </a:lvl1pPr>
          </a:lstStyle>
          <a:p>
            <a:r>
              <a:t>Table7. CONFUSION MATRIX FOR EXPERIMENT 8</a:t>
            </a:r>
          </a:p>
        </p:txBody>
      </p:sp>
      <p:graphicFrame>
        <p:nvGraphicFramePr>
          <p:cNvPr id="218" name="Table 1"/>
          <p:cNvGraphicFramePr/>
          <p:nvPr>
            <p:extLst>
              <p:ext uri="{D42A27DB-BD31-4B8C-83A1-F6EECF244321}">
                <p14:modId xmlns:p14="http://schemas.microsoft.com/office/powerpoint/2010/main" val="1104929822"/>
              </p:ext>
            </p:extLst>
          </p:nvPr>
        </p:nvGraphicFramePr>
        <p:xfrm>
          <a:off x="1009648" y="1371403"/>
          <a:ext cx="10314140" cy="5397040"/>
        </p:xfrm>
        <a:graphic>
          <a:graphicData uri="http://schemas.openxmlformats.org/drawingml/2006/table">
            <a:tbl>
              <a:tblPr firstRow="1" bandRow="1">
                <a:tableStyleId>{3C2FFA5D-87B4-456A-9821-1D502468CF0F}</a:tableStyleId>
              </a:tblPr>
              <a:tblGrid>
                <a:gridCol w="469323">
                  <a:extLst>
                    <a:ext uri="{9D8B030D-6E8A-4147-A177-3AD203B41FA5}">
                      <a16:colId xmlns:a16="http://schemas.microsoft.com/office/drawing/2014/main" val="20000"/>
                    </a:ext>
                  </a:extLst>
                </a:gridCol>
                <a:gridCol w="469323">
                  <a:extLst>
                    <a:ext uri="{9D8B030D-6E8A-4147-A177-3AD203B41FA5}">
                      <a16:colId xmlns:a16="http://schemas.microsoft.com/office/drawing/2014/main" val="20001"/>
                    </a:ext>
                  </a:extLst>
                </a:gridCol>
                <a:gridCol w="469323">
                  <a:extLst>
                    <a:ext uri="{9D8B030D-6E8A-4147-A177-3AD203B41FA5}">
                      <a16:colId xmlns:a16="http://schemas.microsoft.com/office/drawing/2014/main" val="20002"/>
                    </a:ext>
                  </a:extLst>
                </a:gridCol>
                <a:gridCol w="469323">
                  <a:extLst>
                    <a:ext uri="{9D8B030D-6E8A-4147-A177-3AD203B41FA5}">
                      <a16:colId xmlns:a16="http://schemas.microsoft.com/office/drawing/2014/main" val="20003"/>
                    </a:ext>
                  </a:extLst>
                </a:gridCol>
                <a:gridCol w="468227">
                  <a:extLst>
                    <a:ext uri="{9D8B030D-6E8A-4147-A177-3AD203B41FA5}">
                      <a16:colId xmlns:a16="http://schemas.microsoft.com/office/drawing/2014/main" val="20004"/>
                    </a:ext>
                  </a:extLst>
                </a:gridCol>
                <a:gridCol w="468227">
                  <a:extLst>
                    <a:ext uri="{9D8B030D-6E8A-4147-A177-3AD203B41FA5}">
                      <a16:colId xmlns:a16="http://schemas.microsoft.com/office/drawing/2014/main" val="20005"/>
                    </a:ext>
                  </a:extLst>
                </a:gridCol>
                <a:gridCol w="469323">
                  <a:extLst>
                    <a:ext uri="{9D8B030D-6E8A-4147-A177-3AD203B41FA5}">
                      <a16:colId xmlns:a16="http://schemas.microsoft.com/office/drawing/2014/main" val="20006"/>
                    </a:ext>
                  </a:extLst>
                </a:gridCol>
                <a:gridCol w="469323">
                  <a:extLst>
                    <a:ext uri="{9D8B030D-6E8A-4147-A177-3AD203B41FA5}">
                      <a16:colId xmlns:a16="http://schemas.microsoft.com/office/drawing/2014/main" val="20007"/>
                    </a:ext>
                  </a:extLst>
                </a:gridCol>
                <a:gridCol w="468227">
                  <a:extLst>
                    <a:ext uri="{9D8B030D-6E8A-4147-A177-3AD203B41FA5}">
                      <a16:colId xmlns:a16="http://schemas.microsoft.com/office/drawing/2014/main" val="20008"/>
                    </a:ext>
                  </a:extLst>
                </a:gridCol>
                <a:gridCol w="468227">
                  <a:extLst>
                    <a:ext uri="{9D8B030D-6E8A-4147-A177-3AD203B41FA5}">
                      <a16:colId xmlns:a16="http://schemas.microsoft.com/office/drawing/2014/main" val="20009"/>
                    </a:ext>
                  </a:extLst>
                </a:gridCol>
                <a:gridCol w="468227">
                  <a:extLst>
                    <a:ext uri="{9D8B030D-6E8A-4147-A177-3AD203B41FA5}">
                      <a16:colId xmlns:a16="http://schemas.microsoft.com/office/drawing/2014/main" val="20010"/>
                    </a:ext>
                  </a:extLst>
                </a:gridCol>
                <a:gridCol w="468227">
                  <a:extLst>
                    <a:ext uri="{9D8B030D-6E8A-4147-A177-3AD203B41FA5}">
                      <a16:colId xmlns:a16="http://schemas.microsoft.com/office/drawing/2014/main" val="20011"/>
                    </a:ext>
                  </a:extLst>
                </a:gridCol>
                <a:gridCol w="468227">
                  <a:extLst>
                    <a:ext uri="{9D8B030D-6E8A-4147-A177-3AD203B41FA5}">
                      <a16:colId xmlns:a16="http://schemas.microsoft.com/office/drawing/2014/main" val="20012"/>
                    </a:ext>
                  </a:extLst>
                </a:gridCol>
                <a:gridCol w="469323">
                  <a:extLst>
                    <a:ext uri="{9D8B030D-6E8A-4147-A177-3AD203B41FA5}">
                      <a16:colId xmlns:a16="http://schemas.microsoft.com/office/drawing/2014/main" val="20013"/>
                    </a:ext>
                  </a:extLst>
                </a:gridCol>
                <a:gridCol w="469323">
                  <a:extLst>
                    <a:ext uri="{9D8B030D-6E8A-4147-A177-3AD203B41FA5}">
                      <a16:colId xmlns:a16="http://schemas.microsoft.com/office/drawing/2014/main" val="20014"/>
                    </a:ext>
                  </a:extLst>
                </a:gridCol>
                <a:gridCol w="468227">
                  <a:extLst>
                    <a:ext uri="{9D8B030D-6E8A-4147-A177-3AD203B41FA5}">
                      <a16:colId xmlns:a16="http://schemas.microsoft.com/office/drawing/2014/main" val="20015"/>
                    </a:ext>
                  </a:extLst>
                </a:gridCol>
                <a:gridCol w="468227">
                  <a:extLst>
                    <a:ext uri="{9D8B030D-6E8A-4147-A177-3AD203B41FA5}">
                      <a16:colId xmlns:a16="http://schemas.microsoft.com/office/drawing/2014/main" val="20016"/>
                    </a:ext>
                  </a:extLst>
                </a:gridCol>
                <a:gridCol w="468227">
                  <a:extLst>
                    <a:ext uri="{9D8B030D-6E8A-4147-A177-3AD203B41FA5}">
                      <a16:colId xmlns:a16="http://schemas.microsoft.com/office/drawing/2014/main" val="20017"/>
                    </a:ext>
                  </a:extLst>
                </a:gridCol>
                <a:gridCol w="468227">
                  <a:extLst>
                    <a:ext uri="{9D8B030D-6E8A-4147-A177-3AD203B41FA5}">
                      <a16:colId xmlns:a16="http://schemas.microsoft.com/office/drawing/2014/main" val="20018"/>
                    </a:ext>
                  </a:extLst>
                </a:gridCol>
                <a:gridCol w="468227">
                  <a:extLst>
                    <a:ext uri="{9D8B030D-6E8A-4147-A177-3AD203B41FA5}">
                      <a16:colId xmlns:a16="http://schemas.microsoft.com/office/drawing/2014/main" val="20019"/>
                    </a:ext>
                  </a:extLst>
                </a:gridCol>
                <a:gridCol w="470416">
                  <a:extLst>
                    <a:ext uri="{9D8B030D-6E8A-4147-A177-3AD203B41FA5}">
                      <a16:colId xmlns:a16="http://schemas.microsoft.com/office/drawing/2014/main" val="20020"/>
                    </a:ext>
                  </a:extLst>
                </a:gridCol>
                <a:gridCol w="470416">
                  <a:extLst>
                    <a:ext uri="{9D8B030D-6E8A-4147-A177-3AD203B41FA5}">
                      <a16:colId xmlns:a16="http://schemas.microsoft.com/office/drawing/2014/main" val="20021"/>
                    </a:ext>
                  </a:extLst>
                </a:gridCol>
              </a:tblGrid>
              <a:tr h="245320">
                <a:tc rowSpan="2" gridSpan="2">
                  <a:txBody>
                    <a:bodyPr/>
                    <a:lstStyle/>
                    <a:p>
                      <a:pPr algn="ctr">
                        <a:lnSpc>
                          <a:spcPct val="150000"/>
                        </a:lnSpc>
                        <a:tabLst>
                          <a:tab pos="5537200" algn="l"/>
                        </a:tabLst>
                        <a:defRPr sz="1800"/>
                      </a:pPr>
                      <a:r>
                        <a:rPr sz="1200" b="1">
                          <a:solidFill>
                            <a:srgbClr val="FFFFFF"/>
                          </a:solidFill>
                          <a:sym typeface="Times New Roman"/>
                        </a:rPr>
                        <a:t> </a:t>
                      </a:r>
                      <a:endParaRPr sz="1200" b="1">
                        <a:solidFill>
                          <a:srgbClr val="FFFFFF"/>
                        </a:solidFill>
                        <a:latin typeface="Times New Roman"/>
                        <a:ea typeface="Times New Roman"/>
                        <a:cs typeface="Times New Roman"/>
                        <a:sym typeface="Times New Roman"/>
                      </a:endParaRPr>
                    </a:p>
                  </a:txBody>
                  <a:tcPr marL="0" marR="0" marT="0" marB="0" horzOverflow="overflow"/>
                </a:tc>
                <a:tc rowSpan="2" hMerge="1">
                  <a:txBody>
                    <a:bodyPr/>
                    <a:lstStyle/>
                    <a:p>
                      <a:endParaRPr lang="en-US"/>
                    </a:p>
                  </a:txBody>
                  <a:tcPr/>
                </a:tc>
                <a:tc gridSpan="20">
                  <a:txBody>
                    <a:bodyPr/>
                    <a:lstStyle/>
                    <a:p>
                      <a:pPr algn="ctr">
                        <a:lnSpc>
                          <a:spcPct val="150000"/>
                        </a:lnSpc>
                        <a:tabLst>
                          <a:tab pos="5537200" algn="l"/>
                        </a:tabLst>
                        <a:defRPr sz="1800"/>
                      </a:pPr>
                      <a:r>
                        <a:rPr sz="1200" b="1" dirty="0">
                          <a:solidFill>
                            <a:schemeClr val="tx1"/>
                          </a:solidFill>
                          <a:sym typeface="Times New Roman"/>
                        </a:rPr>
                        <a:t>PREDICTED</a:t>
                      </a:r>
                      <a:endParaRPr sz="1200" b="1" dirty="0">
                        <a:solidFill>
                          <a:schemeClr val="tx1"/>
                        </a:solidFill>
                        <a:latin typeface="Times New Roman"/>
                        <a:ea typeface="Times New Roman"/>
                        <a:cs typeface="Times New Roman"/>
                        <a:sym typeface="Times New Roman"/>
                      </a:endParaRPr>
                    </a:p>
                  </a:txBody>
                  <a:tcPr marL="0" marR="0" marT="0" marB="0" horzOverflow="overflow"/>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45320">
                <a:tc gridSpan="2" vMerge="1">
                  <a:txBody>
                    <a:bodyPr/>
                    <a:lstStyle/>
                    <a:p>
                      <a:endParaRPr lang="en-US"/>
                    </a:p>
                  </a:txBody>
                  <a:tcPr/>
                </a:tc>
                <a:tc hMerge="1" vMerge="1">
                  <a:txBody>
                    <a:bodyPr/>
                    <a:lstStyle/>
                    <a:p>
                      <a:endParaRPr lang="en-US"/>
                    </a:p>
                  </a:txBody>
                  <a:tcPr/>
                </a:tc>
                <a:tc>
                  <a:txBody>
                    <a:bodyPr/>
                    <a:lstStyle/>
                    <a:p>
                      <a:pPr algn="ctr">
                        <a:lnSpc>
                          <a:spcPct val="150000"/>
                        </a:lnSpc>
                        <a:tabLst>
                          <a:tab pos="5537200" algn="l"/>
                        </a:tabLst>
                        <a:defRPr sz="1800"/>
                      </a:pPr>
                      <a:r>
                        <a:rPr sz="1200" b="1">
                          <a:sym typeface="Times New Roman"/>
                        </a:rPr>
                        <a:t>S01</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S02</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S03</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S04</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S05</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S06</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S07</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S08</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S09</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S10</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dirty="0">
                          <a:sym typeface="Times New Roman"/>
                        </a:rPr>
                        <a:t>S11</a:t>
                      </a:r>
                      <a:endParaRPr sz="1200" b="1" dirty="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S12</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S13</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S14</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S15</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S16</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S17</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S18</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S19</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S20</a:t>
                      </a:r>
                      <a:endParaRPr sz="1200" b="1">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01"/>
                  </a:ext>
                </a:extLst>
              </a:tr>
              <a:tr h="245320">
                <a:tc rowSpan="20">
                  <a:txBody>
                    <a:bodyPr/>
                    <a:lstStyle/>
                    <a:p>
                      <a:pPr algn="ctr">
                        <a:lnSpc>
                          <a:spcPct val="150000"/>
                        </a:lnSpc>
                        <a:tabLst>
                          <a:tab pos="5537200" algn="l"/>
                        </a:tabLst>
                        <a:defRPr b="1">
                          <a:latin typeface="Times New Roman"/>
                          <a:ea typeface="Times New Roman"/>
                          <a:cs typeface="Times New Roman"/>
                          <a:sym typeface="Times New Roman"/>
                        </a:defRPr>
                      </a:pPr>
                      <a:r>
                        <a:t> </a:t>
                      </a:r>
                    </a:p>
                    <a:p>
                      <a:pPr algn="ctr">
                        <a:lnSpc>
                          <a:spcPct val="150000"/>
                        </a:lnSpc>
                        <a:tabLst>
                          <a:tab pos="5537200" algn="l"/>
                        </a:tabLst>
                        <a:defRPr b="1">
                          <a:latin typeface="Times New Roman"/>
                          <a:ea typeface="Times New Roman"/>
                          <a:cs typeface="Times New Roman"/>
                          <a:sym typeface="Times New Roman"/>
                        </a:defRPr>
                      </a:pPr>
                      <a:r>
                        <a:t> </a:t>
                      </a:r>
                    </a:p>
                    <a:p>
                      <a:pPr algn="ctr">
                        <a:lnSpc>
                          <a:spcPct val="150000"/>
                        </a:lnSpc>
                        <a:tabLst>
                          <a:tab pos="5537200" algn="l"/>
                        </a:tabLst>
                        <a:defRPr b="1">
                          <a:latin typeface="Times New Roman"/>
                          <a:ea typeface="Times New Roman"/>
                          <a:cs typeface="Times New Roman"/>
                          <a:sym typeface="Times New Roman"/>
                        </a:defRPr>
                      </a:pPr>
                      <a:r>
                        <a:t> </a:t>
                      </a:r>
                    </a:p>
                    <a:p>
                      <a:pPr algn="ctr">
                        <a:lnSpc>
                          <a:spcPct val="150000"/>
                        </a:lnSpc>
                        <a:tabLst>
                          <a:tab pos="5537200" algn="l"/>
                        </a:tabLst>
                        <a:defRPr b="1">
                          <a:latin typeface="Times New Roman"/>
                          <a:ea typeface="Times New Roman"/>
                          <a:cs typeface="Times New Roman"/>
                          <a:sym typeface="Times New Roman"/>
                        </a:defRPr>
                      </a:pPr>
                      <a:r>
                        <a:t> </a:t>
                      </a:r>
                    </a:p>
                    <a:p>
                      <a:pPr algn="ctr">
                        <a:lnSpc>
                          <a:spcPct val="150000"/>
                        </a:lnSpc>
                        <a:tabLst>
                          <a:tab pos="5537200" algn="l"/>
                        </a:tabLst>
                        <a:defRPr b="1">
                          <a:latin typeface="Times New Roman"/>
                          <a:ea typeface="Times New Roman"/>
                          <a:cs typeface="Times New Roman"/>
                          <a:sym typeface="Times New Roman"/>
                        </a:defRPr>
                      </a:pPr>
                      <a:r>
                        <a:t> </a:t>
                      </a:r>
                    </a:p>
                    <a:p>
                      <a:pPr algn="ctr">
                        <a:lnSpc>
                          <a:spcPct val="150000"/>
                        </a:lnSpc>
                        <a:tabLst>
                          <a:tab pos="5537200" algn="l"/>
                        </a:tabLst>
                        <a:defRPr b="1">
                          <a:latin typeface="Times New Roman"/>
                          <a:ea typeface="Times New Roman"/>
                          <a:cs typeface="Times New Roman"/>
                          <a:sym typeface="Times New Roman"/>
                        </a:defRPr>
                      </a:pPr>
                      <a:r>
                        <a:t>  </a:t>
                      </a:r>
                    </a:p>
                    <a:p>
                      <a:pPr algn="ctr">
                        <a:lnSpc>
                          <a:spcPct val="150000"/>
                        </a:lnSpc>
                        <a:tabLst>
                          <a:tab pos="5537200" algn="l"/>
                        </a:tabLst>
                        <a:defRPr b="1">
                          <a:latin typeface="Times New Roman"/>
                          <a:ea typeface="Times New Roman"/>
                          <a:cs typeface="Times New Roman"/>
                          <a:sym typeface="Times New Roman"/>
                        </a:defRPr>
                      </a:pPr>
                      <a:r>
                        <a:t> A </a:t>
                      </a:r>
                      <a:endParaRPr>
                        <a:sym typeface="Calibri"/>
                      </a:endParaRPr>
                    </a:p>
                    <a:p>
                      <a:pPr algn="ctr">
                        <a:lnSpc>
                          <a:spcPct val="150000"/>
                        </a:lnSpc>
                        <a:tabLst>
                          <a:tab pos="5537200" algn="l"/>
                        </a:tabLst>
                        <a:defRPr b="1">
                          <a:latin typeface="Times New Roman"/>
                          <a:ea typeface="Times New Roman"/>
                          <a:cs typeface="Times New Roman"/>
                          <a:sym typeface="Times New Roman"/>
                        </a:defRPr>
                      </a:pPr>
                      <a:r>
                        <a:t>C</a:t>
                      </a:r>
                      <a:endParaRPr>
                        <a:sym typeface="Calibri"/>
                      </a:endParaRPr>
                    </a:p>
                    <a:p>
                      <a:pPr algn="ctr">
                        <a:lnSpc>
                          <a:spcPct val="150000"/>
                        </a:lnSpc>
                        <a:tabLst>
                          <a:tab pos="5537200" algn="l"/>
                        </a:tabLst>
                        <a:defRPr b="1">
                          <a:latin typeface="Times New Roman"/>
                          <a:ea typeface="Times New Roman"/>
                          <a:cs typeface="Times New Roman"/>
                          <a:sym typeface="Times New Roman"/>
                        </a:defRPr>
                      </a:pPr>
                      <a:r>
                        <a:t>T </a:t>
                      </a:r>
                      <a:endParaRPr>
                        <a:sym typeface="Calibri"/>
                      </a:endParaRPr>
                    </a:p>
                    <a:p>
                      <a:pPr algn="ctr">
                        <a:lnSpc>
                          <a:spcPct val="150000"/>
                        </a:lnSpc>
                        <a:tabLst>
                          <a:tab pos="5537200" algn="l"/>
                        </a:tabLst>
                        <a:defRPr b="1">
                          <a:latin typeface="Times New Roman"/>
                          <a:ea typeface="Times New Roman"/>
                          <a:cs typeface="Times New Roman"/>
                          <a:sym typeface="Times New Roman"/>
                        </a:defRPr>
                      </a:pPr>
                      <a:r>
                        <a:t>U </a:t>
                      </a:r>
                      <a:endParaRPr>
                        <a:sym typeface="Calibri"/>
                      </a:endParaRPr>
                    </a:p>
                    <a:p>
                      <a:pPr algn="ctr">
                        <a:lnSpc>
                          <a:spcPct val="150000"/>
                        </a:lnSpc>
                        <a:tabLst>
                          <a:tab pos="5537200" algn="l"/>
                        </a:tabLst>
                        <a:defRPr b="1">
                          <a:latin typeface="Times New Roman"/>
                          <a:ea typeface="Times New Roman"/>
                          <a:cs typeface="Times New Roman"/>
                          <a:sym typeface="Times New Roman"/>
                        </a:defRPr>
                      </a:pPr>
                      <a:r>
                        <a:t>A </a:t>
                      </a:r>
                      <a:endParaRPr>
                        <a:sym typeface="Calibri"/>
                      </a:endParaRPr>
                    </a:p>
                    <a:p>
                      <a:pPr algn="ctr">
                        <a:lnSpc>
                          <a:spcPct val="150000"/>
                        </a:lnSpc>
                        <a:tabLst>
                          <a:tab pos="5537200" algn="l"/>
                        </a:tabLst>
                        <a:defRPr b="1">
                          <a:latin typeface="Times New Roman"/>
                          <a:ea typeface="Times New Roman"/>
                          <a:cs typeface="Times New Roman"/>
                          <a:sym typeface="Times New Roman"/>
                        </a:defRPr>
                      </a:pPr>
                      <a:r>
                        <a:t>L</a:t>
                      </a:r>
                    </a:p>
                  </a:txBody>
                  <a:tcPr marL="0" marR="0" marT="0" marB="0" horzOverflow="overflow"/>
                </a:tc>
                <a:tc>
                  <a:txBody>
                    <a:bodyPr/>
                    <a:lstStyle/>
                    <a:p>
                      <a:pPr algn="ctr">
                        <a:lnSpc>
                          <a:spcPct val="150000"/>
                        </a:lnSpc>
                        <a:tabLst>
                          <a:tab pos="5537200" algn="l"/>
                        </a:tabLst>
                        <a:defRPr sz="1800"/>
                      </a:pPr>
                      <a:r>
                        <a:rPr sz="1200" b="1">
                          <a:sym typeface="Times New Roman"/>
                        </a:rPr>
                        <a:t>S01</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75</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5</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3</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02"/>
                  </a:ext>
                </a:extLst>
              </a:tr>
              <a:tr h="245320">
                <a:tc vMerge="1">
                  <a:txBody>
                    <a:bodyPr/>
                    <a:lstStyle/>
                    <a:p>
                      <a:endParaRPr lang="en-US"/>
                    </a:p>
                  </a:txBody>
                  <a:tcPr/>
                </a:tc>
                <a:tc>
                  <a:txBody>
                    <a:bodyPr/>
                    <a:lstStyle/>
                    <a:p>
                      <a:pPr algn="ctr">
                        <a:lnSpc>
                          <a:spcPct val="150000"/>
                        </a:lnSpc>
                        <a:tabLst>
                          <a:tab pos="5537200" algn="l"/>
                        </a:tabLst>
                        <a:defRPr sz="1800"/>
                      </a:pPr>
                      <a:r>
                        <a:rPr sz="1200" b="1">
                          <a:sym typeface="Times New Roman"/>
                        </a:rPr>
                        <a:t>S02</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83</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03"/>
                  </a:ext>
                </a:extLst>
              </a:tr>
              <a:tr h="245320">
                <a:tc vMerge="1">
                  <a:txBody>
                    <a:bodyPr/>
                    <a:lstStyle/>
                    <a:p>
                      <a:endParaRPr lang="en-US"/>
                    </a:p>
                  </a:txBody>
                  <a:tcPr/>
                </a:tc>
                <a:tc>
                  <a:txBody>
                    <a:bodyPr/>
                    <a:lstStyle/>
                    <a:p>
                      <a:pPr algn="ctr">
                        <a:lnSpc>
                          <a:spcPct val="150000"/>
                        </a:lnSpc>
                        <a:tabLst>
                          <a:tab pos="5537200" algn="l"/>
                        </a:tabLst>
                        <a:defRPr sz="1800"/>
                      </a:pPr>
                      <a:r>
                        <a:rPr sz="1200" b="1">
                          <a:sym typeface="Times New Roman"/>
                        </a:rPr>
                        <a:t>S03</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80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3</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04"/>
                  </a:ext>
                </a:extLst>
              </a:tr>
              <a:tr h="245320">
                <a:tc vMerge="1">
                  <a:txBody>
                    <a:bodyPr/>
                    <a:lstStyle/>
                    <a:p>
                      <a:endParaRPr lang="en-US"/>
                    </a:p>
                  </a:txBody>
                  <a:tcPr/>
                </a:tc>
                <a:tc>
                  <a:txBody>
                    <a:bodyPr/>
                    <a:lstStyle/>
                    <a:p>
                      <a:pPr algn="ctr">
                        <a:lnSpc>
                          <a:spcPct val="150000"/>
                        </a:lnSpc>
                        <a:tabLst>
                          <a:tab pos="5537200" algn="l"/>
                        </a:tabLst>
                        <a:defRPr sz="1800"/>
                      </a:pPr>
                      <a:r>
                        <a:rPr sz="1200" b="1">
                          <a:sym typeface="Times New Roman"/>
                        </a:rPr>
                        <a:t>S04</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83</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05"/>
                  </a:ext>
                </a:extLst>
              </a:tr>
              <a:tr h="245320">
                <a:tc vMerge="1">
                  <a:txBody>
                    <a:bodyPr/>
                    <a:lstStyle/>
                    <a:p>
                      <a:endParaRPr lang="en-US"/>
                    </a:p>
                  </a:txBody>
                  <a:tcPr/>
                </a:tc>
                <a:tc>
                  <a:txBody>
                    <a:bodyPr/>
                    <a:lstStyle/>
                    <a:p>
                      <a:pPr algn="ctr">
                        <a:lnSpc>
                          <a:spcPct val="150000"/>
                        </a:lnSpc>
                        <a:tabLst>
                          <a:tab pos="5537200" algn="l"/>
                        </a:tabLst>
                        <a:defRPr sz="1800"/>
                      </a:pPr>
                      <a:r>
                        <a:rPr sz="1200" b="1">
                          <a:sym typeface="Times New Roman"/>
                        </a:rPr>
                        <a:t>S05</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77</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6</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06"/>
                  </a:ext>
                </a:extLst>
              </a:tr>
              <a:tr h="245320">
                <a:tc vMerge="1">
                  <a:txBody>
                    <a:bodyPr/>
                    <a:lstStyle/>
                    <a:p>
                      <a:endParaRPr lang="en-US"/>
                    </a:p>
                  </a:txBody>
                  <a:tcPr/>
                </a:tc>
                <a:tc>
                  <a:txBody>
                    <a:bodyPr/>
                    <a:lstStyle/>
                    <a:p>
                      <a:pPr algn="ctr">
                        <a:lnSpc>
                          <a:spcPct val="150000"/>
                        </a:lnSpc>
                        <a:tabLst>
                          <a:tab pos="5537200" algn="l"/>
                        </a:tabLst>
                        <a:defRPr sz="1800"/>
                      </a:pPr>
                      <a:r>
                        <a:rPr sz="1200" b="1">
                          <a:sym typeface="Times New Roman"/>
                        </a:rPr>
                        <a:t>S06</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1</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5</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72</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5</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07"/>
                  </a:ext>
                </a:extLst>
              </a:tr>
              <a:tr h="245320">
                <a:tc vMerge="1">
                  <a:txBody>
                    <a:bodyPr/>
                    <a:lstStyle/>
                    <a:p>
                      <a:endParaRPr lang="en-US"/>
                    </a:p>
                  </a:txBody>
                  <a:tcPr/>
                </a:tc>
                <a:tc>
                  <a:txBody>
                    <a:bodyPr/>
                    <a:lstStyle/>
                    <a:p>
                      <a:pPr algn="ctr">
                        <a:lnSpc>
                          <a:spcPct val="150000"/>
                        </a:lnSpc>
                        <a:tabLst>
                          <a:tab pos="5537200" algn="l"/>
                        </a:tabLst>
                        <a:defRPr sz="1800"/>
                      </a:pPr>
                      <a:r>
                        <a:rPr sz="1200" b="1">
                          <a:sym typeface="Times New Roman"/>
                        </a:rPr>
                        <a:t>S07</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81</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1</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1</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08"/>
                  </a:ext>
                </a:extLst>
              </a:tr>
              <a:tr h="245320">
                <a:tc vMerge="1">
                  <a:txBody>
                    <a:bodyPr/>
                    <a:lstStyle/>
                    <a:p>
                      <a:endParaRPr lang="en-US"/>
                    </a:p>
                  </a:txBody>
                  <a:tcPr/>
                </a:tc>
                <a:tc>
                  <a:txBody>
                    <a:bodyPr/>
                    <a:lstStyle/>
                    <a:p>
                      <a:pPr algn="ctr">
                        <a:lnSpc>
                          <a:spcPct val="150000"/>
                        </a:lnSpc>
                        <a:tabLst>
                          <a:tab pos="5537200" algn="l"/>
                        </a:tabLst>
                        <a:defRPr sz="1800"/>
                      </a:pPr>
                      <a:r>
                        <a:rPr sz="1200" b="1">
                          <a:sym typeface="Times New Roman"/>
                        </a:rPr>
                        <a:t>S08</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83</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09"/>
                  </a:ext>
                </a:extLst>
              </a:tr>
              <a:tr h="245320">
                <a:tc vMerge="1">
                  <a:txBody>
                    <a:bodyPr/>
                    <a:lstStyle/>
                    <a:p>
                      <a:endParaRPr lang="en-US"/>
                    </a:p>
                  </a:txBody>
                  <a:tcPr/>
                </a:tc>
                <a:tc>
                  <a:txBody>
                    <a:bodyPr/>
                    <a:lstStyle/>
                    <a:p>
                      <a:pPr algn="ctr">
                        <a:lnSpc>
                          <a:spcPct val="150000"/>
                        </a:lnSpc>
                        <a:tabLst>
                          <a:tab pos="5537200" algn="l"/>
                        </a:tabLst>
                        <a:defRPr sz="1800"/>
                      </a:pPr>
                      <a:r>
                        <a:rPr sz="1200" b="1">
                          <a:sym typeface="Times New Roman"/>
                        </a:rPr>
                        <a:t>S09</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83</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dirty="0">
                          <a:sym typeface="Times New Roman"/>
                        </a:rPr>
                        <a:t>0</a:t>
                      </a:r>
                      <a:endParaRPr sz="1200" dirty="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10"/>
                  </a:ext>
                </a:extLst>
              </a:tr>
              <a:tr h="245320">
                <a:tc vMerge="1">
                  <a:txBody>
                    <a:bodyPr/>
                    <a:lstStyle/>
                    <a:p>
                      <a:endParaRPr lang="en-US"/>
                    </a:p>
                  </a:txBody>
                  <a:tcPr/>
                </a:tc>
                <a:tc>
                  <a:txBody>
                    <a:bodyPr/>
                    <a:lstStyle/>
                    <a:p>
                      <a:pPr algn="ctr">
                        <a:lnSpc>
                          <a:spcPct val="150000"/>
                        </a:lnSpc>
                        <a:tabLst>
                          <a:tab pos="5537200" algn="l"/>
                        </a:tabLst>
                        <a:defRPr sz="1800"/>
                      </a:pPr>
                      <a:r>
                        <a:rPr sz="1200" b="1">
                          <a:sym typeface="Times New Roman"/>
                        </a:rPr>
                        <a:t>S10</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81</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2</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11"/>
                  </a:ext>
                </a:extLst>
              </a:tr>
              <a:tr h="245320">
                <a:tc vMerge="1">
                  <a:txBody>
                    <a:bodyPr/>
                    <a:lstStyle/>
                    <a:p>
                      <a:endParaRPr lang="en-US"/>
                    </a:p>
                  </a:txBody>
                  <a:tcPr/>
                </a:tc>
                <a:tc>
                  <a:txBody>
                    <a:bodyPr/>
                    <a:lstStyle/>
                    <a:p>
                      <a:pPr algn="ctr">
                        <a:lnSpc>
                          <a:spcPct val="150000"/>
                        </a:lnSpc>
                        <a:tabLst>
                          <a:tab pos="5537200" algn="l"/>
                        </a:tabLst>
                        <a:defRPr sz="1800"/>
                      </a:pPr>
                      <a:r>
                        <a:rPr sz="1200" b="1">
                          <a:sym typeface="Times New Roman"/>
                        </a:rPr>
                        <a:t>S11</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1</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2</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75</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2</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3</a:t>
                      </a:r>
                      <a:endParaRPr sz="12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12"/>
                  </a:ext>
                </a:extLst>
              </a:tr>
              <a:tr h="245320">
                <a:tc vMerge="1">
                  <a:txBody>
                    <a:bodyPr/>
                    <a:lstStyle/>
                    <a:p>
                      <a:endParaRPr lang="en-US"/>
                    </a:p>
                  </a:txBody>
                  <a:tcPr/>
                </a:tc>
                <a:tc>
                  <a:txBody>
                    <a:bodyPr/>
                    <a:lstStyle/>
                    <a:p>
                      <a:pPr algn="ctr">
                        <a:lnSpc>
                          <a:spcPct val="150000"/>
                        </a:lnSpc>
                        <a:tabLst>
                          <a:tab pos="5537200" algn="l"/>
                        </a:tabLst>
                        <a:defRPr sz="1800"/>
                      </a:pPr>
                      <a:r>
                        <a:rPr sz="1200" b="1">
                          <a:sym typeface="Times New Roman"/>
                        </a:rPr>
                        <a:t>S12</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83</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13"/>
                  </a:ext>
                </a:extLst>
              </a:tr>
              <a:tr h="245320">
                <a:tc vMerge="1">
                  <a:txBody>
                    <a:bodyPr/>
                    <a:lstStyle/>
                    <a:p>
                      <a:endParaRPr lang="en-US"/>
                    </a:p>
                  </a:txBody>
                  <a:tcPr/>
                </a:tc>
                <a:tc>
                  <a:txBody>
                    <a:bodyPr/>
                    <a:lstStyle/>
                    <a:p>
                      <a:pPr algn="ctr">
                        <a:lnSpc>
                          <a:spcPct val="150000"/>
                        </a:lnSpc>
                        <a:tabLst>
                          <a:tab pos="5537200" algn="l"/>
                        </a:tabLst>
                        <a:defRPr sz="1800"/>
                      </a:pPr>
                      <a:r>
                        <a:rPr sz="1200" b="1">
                          <a:sym typeface="Times New Roman"/>
                        </a:rPr>
                        <a:t>S13</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81</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2</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14"/>
                  </a:ext>
                </a:extLst>
              </a:tr>
              <a:tr h="245320">
                <a:tc vMerge="1">
                  <a:txBody>
                    <a:bodyPr/>
                    <a:lstStyle/>
                    <a:p>
                      <a:endParaRPr lang="en-US"/>
                    </a:p>
                  </a:txBody>
                  <a:tcPr/>
                </a:tc>
                <a:tc>
                  <a:txBody>
                    <a:bodyPr/>
                    <a:lstStyle/>
                    <a:p>
                      <a:pPr algn="ctr">
                        <a:lnSpc>
                          <a:spcPct val="150000"/>
                        </a:lnSpc>
                        <a:tabLst>
                          <a:tab pos="5537200" algn="l"/>
                        </a:tabLst>
                        <a:defRPr sz="1800"/>
                      </a:pPr>
                      <a:r>
                        <a:rPr sz="1200" b="1">
                          <a:sym typeface="Times New Roman"/>
                        </a:rPr>
                        <a:t>S14</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3</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78</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2</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15"/>
                  </a:ext>
                </a:extLst>
              </a:tr>
              <a:tr h="245320">
                <a:tc vMerge="1">
                  <a:txBody>
                    <a:bodyPr/>
                    <a:lstStyle/>
                    <a:p>
                      <a:endParaRPr lang="en-US"/>
                    </a:p>
                  </a:txBody>
                  <a:tcPr/>
                </a:tc>
                <a:tc>
                  <a:txBody>
                    <a:bodyPr/>
                    <a:lstStyle/>
                    <a:p>
                      <a:pPr algn="ctr">
                        <a:lnSpc>
                          <a:spcPct val="150000"/>
                        </a:lnSpc>
                        <a:tabLst>
                          <a:tab pos="5537200" algn="l"/>
                        </a:tabLst>
                        <a:defRPr sz="1800"/>
                      </a:pPr>
                      <a:r>
                        <a:rPr sz="1200" b="1">
                          <a:sym typeface="Times New Roman"/>
                        </a:rPr>
                        <a:t>S15</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8</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1</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62</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10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2</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16"/>
                  </a:ext>
                </a:extLst>
              </a:tr>
              <a:tr h="245320">
                <a:tc vMerge="1">
                  <a:txBody>
                    <a:bodyPr/>
                    <a:lstStyle/>
                    <a:p>
                      <a:endParaRPr lang="en-US"/>
                    </a:p>
                  </a:txBody>
                  <a:tcPr/>
                </a:tc>
                <a:tc>
                  <a:txBody>
                    <a:bodyPr/>
                    <a:lstStyle/>
                    <a:p>
                      <a:pPr algn="ctr">
                        <a:lnSpc>
                          <a:spcPct val="150000"/>
                        </a:lnSpc>
                        <a:tabLst>
                          <a:tab pos="5537200" algn="l"/>
                        </a:tabLst>
                        <a:defRPr sz="1800"/>
                      </a:pPr>
                      <a:r>
                        <a:rPr sz="1200" b="1">
                          <a:sym typeface="Times New Roman"/>
                        </a:rPr>
                        <a:t>S16</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83</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17"/>
                  </a:ext>
                </a:extLst>
              </a:tr>
              <a:tr h="245320">
                <a:tc vMerge="1">
                  <a:txBody>
                    <a:bodyPr/>
                    <a:lstStyle/>
                    <a:p>
                      <a:endParaRPr lang="en-US"/>
                    </a:p>
                  </a:txBody>
                  <a:tcPr/>
                </a:tc>
                <a:tc>
                  <a:txBody>
                    <a:bodyPr/>
                    <a:lstStyle/>
                    <a:p>
                      <a:pPr algn="ctr">
                        <a:lnSpc>
                          <a:spcPct val="150000"/>
                        </a:lnSpc>
                        <a:tabLst>
                          <a:tab pos="5537200" algn="l"/>
                        </a:tabLst>
                        <a:defRPr sz="1800"/>
                      </a:pPr>
                      <a:r>
                        <a:rPr sz="1200" b="1">
                          <a:sym typeface="Times New Roman"/>
                        </a:rPr>
                        <a:t>S17</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5</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78</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18"/>
                  </a:ext>
                </a:extLst>
              </a:tr>
              <a:tr h="245320">
                <a:tc vMerge="1">
                  <a:txBody>
                    <a:bodyPr/>
                    <a:lstStyle/>
                    <a:p>
                      <a:endParaRPr lang="en-US"/>
                    </a:p>
                  </a:txBody>
                  <a:tcPr/>
                </a:tc>
                <a:tc>
                  <a:txBody>
                    <a:bodyPr/>
                    <a:lstStyle/>
                    <a:p>
                      <a:pPr algn="ctr">
                        <a:lnSpc>
                          <a:spcPct val="150000"/>
                        </a:lnSpc>
                        <a:tabLst>
                          <a:tab pos="5537200" algn="l"/>
                        </a:tabLst>
                        <a:defRPr sz="1800"/>
                      </a:pPr>
                      <a:r>
                        <a:rPr sz="1200" b="1">
                          <a:sym typeface="Times New Roman"/>
                        </a:rPr>
                        <a:t>S18</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83</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19"/>
                  </a:ext>
                </a:extLst>
              </a:tr>
              <a:tr h="245320">
                <a:tc vMerge="1">
                  <a:txBody>
                    <a:bodyPr/>
                    <a:lstStyle/>
                    <a:p>
                      <a:endParaRPr lang="en-US"/>
                    </a:p>
                  </a:txBody>
                  <a:tcPr/>
                </a:tc>
                <a:tc>
                  <a:txBody>
                    <a:bodyPr/>
                    <a:lstStyle/>
                    <a:p>
                      <a:pPr algn="ctr">
                        <a:lnSpc>
                          <a:spcPct val="150000"/>
                        </a:lnSpc>
                        <a:tabLst>
                          <a:tab pos="5537200" algn="l"/>
                        </a:tabLst>
                        <a:defRPr sz="1800"/>
                      </a:pPr>
                      <a:r>
                        <a:rPr sz="1200" b="1">
                          <a:sym typeface="Times New Roman"/>
                        </a:rPr>
                        <a:t>S19</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4</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5</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1</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1</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2</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70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20"/>
                  </a:ext>
                </a:extLst>
              </a:tr>
              <a:tr h="245320">
                <a:tc vMerge="1">
                  <a:txBody>
                    <a:bodyPr/>
                    <a:lstStyle/>
                    <a:p>
                      <a:endParaRPr lang="en-US"/>
                    </a:p>
                  </a:txBody>
                  <a:tcPr/>
                </a:tc>
                <a:tc>
                  <a:txBody>
                    <a:bodyPr/>
                    <a:lstStyle/>
                    <a:p>
                      <a:pPr algn="ctr">
                        <a:lnSpc>
                          <a:spcPct val="150000"/>
                        </a:lnSpc>
                        <a:tabLst>
                          <a:tab pos="5537200" algn="l"/>
                        </a:tabLst>
                        <a:defRPr sz="1800"/>
                      </a:pPr>
                      <a:r>
                        <a:rPr sz="1200" b="1">
                          <a:sym typeface="Times New Roman"/>
                        </a:rPr>
                        <a:t>S20</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dirty="0">
                          <a:sym typeface="Times New Roman"/>
                        </a:rPr>
                        <a:t>83</a:t>
                      </a:r>
                      <a:endParaRPr sz="1200" dirty="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21"/>
                  </a:ext>
                </a:extLst>
              </a:tr>
            </a:tbl>
          </a:graphicData>
        </a:graphic>
      </p:graphicFrame>
      <p:sp>
        <p:nvSpPr>
          <p:cNvPr id="219"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25</a:t>
            </a:fld>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itle 3"/>
          <p:cNvSpPr txBox="1">
            <a:spLocks noGrp="1"/>
          </p:cNvSpPr>
          <p:nvPr>
            <p:ph type="title"/>
          </p:nvPr>
        </p:nvSpPr>
        <p:spPr>
          <a:xfrm>
            <a:off x="609600" y="255588"/>
            <a:ext cx="10972800" cy="763588"/>
          </a:xfrm>
          <a:prstGeom prst="rect">
            <a:avLst/>
          </a:prstGeom>
        </p:spPr>
        <p:txBody>
          <a:bodyPr/>
          <a:lstStyle>
            <a:lvl1pPr>
              <a:defRPr sz="3200" b="1">
                <a:solidFill>
                  <a:srgbClr val="376092"/>
                </a:solidFill>
                <a:latin typeface="Times New Roman"/>
                <a:ea typeface="Times New Roman"/>
                <a:cs typeface="Times New Roman"/>
                <a:sym typeface="Times New Roman"/>
              </a:defRPr>
            </a:lvl1pPr>
          </a:lstStyle>
          <a:p>
            <a:r>
              <a:t>Confusion Matrix</a:t>
            </a:r>
          </a:p>
        </p:txBody>
      </p:sp>
      <p:sp>
        <p:nvSpPr>
          <p:cNvPr id="222" name="TextBox 6"/>
          <p:cNvSpPr txBox="1"/>
          <p:nvPr/>
        </p:nvSpPr>
        <p:spPr>
          <a:xfrm>
            <a:off x="2945110" y="1106328"/>
            <a:ext cx="6004561" cy="2257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spcBef>
                <a:spcPts val="1000"/>
              </a:spcBef>
              <a:defRPr sz="1000" b="1">
                <a:solidFill>
                  <a:srgbClr val="002060"/>
                </a:solidFill>
                <a:latin typeface="Times New Roman"/>
                <a:ea typeface="Times New Roman"/>
                <a:cs typeface="Times New Roman"/>
                <a:sym typeface="Times New Roman"/>
              </a:defRPr>
            </a:lvl1pPr>
          </a:lstStyle>
          <a:p>
            <a:r>
              <a:t>Table8. CONFUSION MATRIX FOR EXPERIMENT 9</a:t>
            </a:r>
          </a:p>
        </p:txBody>
      </p:sp>
      <p:graphicFrame>
        <p:nvGraphicFramePr>
          <p:cNvPr id="223" name="Table 1"/>
          <p:cNvGraphicFramePr/>
          <p:nvPr>
            <p:extLst>
              <p:ext uri="{D42A27DB-BD31-4B8C-83A1-F6EECF244321}">
                <p14:modId xmlns:p14="http://schemas.microsoft.com/office/powerpoint/2010/main" val="2361545889"/>
              </p:ext>
            </p:extLst>
          </p:nvPr>
        </p:nvGraphicFramePr>
        <p:xfrm>
          <a:off x="990599" y="1371404"/>
          <a:ext cx="10333184" cy="5425332"/>
        </p:xfrm>
        <a:graphic>
          <a:graphicData uri="http://schemas.openxmlformats.org/drawingml/2006/table">
            <a:tbl>
              <a:tblPr firstRow="1" bandRow="1">
                <a:tableStyleId>{3C2FFA5D-87B4-456A-9821-1D502468CF0F}</a:tableStyleId>
              </a:tblPr>
              <a:tblGrid>
                <a:gridCol w="470387">
                  <a:extLst>
                    <a:ext uri="{9D8B030D-6E8A-4147-A177-3AD203B41FA5}">
                      <a16:colId xmlns:a16="http://schemas.microsoft.com/office/drawing/2014/main" val="20000"/>
                    </a:ext>
                  </a:extLst>
                </a:gridCol>
                <a:gridCol w="470387">
                  <a:extLst>
                    <a:ext uri="{9D8B030D-6E8A-4147-A177-3AD203B41FA5}">
                      <a16:colId xmlns:a16="http://schemas.microsoft.com/office/drawing/2014/main" val="20001"/>
                    </a:ext>
                  </a:extLst>
                </a:gridCol>
                <a:gridCol w="470387">
                  <a:extLst>
                    <a:ext uri="{9D8B030D-6E8A-4147-A177-3AD203B41FA5}">
                      <a16:colId xmlns:a16="http://schemas.microsoft.com/office/drawing/2014/main" val="20002"/>
                    </a:ext>
                  </a:extLst>
                </a:gridCol>
                <a:gridCol w="470387">
                  <a:extLst>
                    <a:ext uri="{9D8B030D-6E8A-4147-A177-3AD203B41FA5}">
                      <a16:colId xmlns:a16="http://schemas.microsoft.com/office/drawing/2014/main" val="20003"/>
                    </a:ext>
                  </a:extLst>
                </a:gridCol>
                <a:gridCol w="470387">
                  <a:extLst>
                    <a:ext uri="{9D8B030D-6E8A-4147-A177-3AD203B41FA5}">
                      <a16:colId xmlns:a16="http://schemas.microsoft.com/office/drawing/2014/main" val="20004"/>
                    </a:ext>
                  </a:extLst>
                </a:gridCol>
                <a:gridCol w="470387">
                  <a:extLst>
                    <a:ext uri="{9D8B030D-6E8A-4147-A177-3AD203B41FA5}">
                      <a16:colId xmlns:a16="http://schemas.microsoft.com/office/drawing/2014/main" val="20005"/>
                    </a:ext>
                  </a:extLst>
                </a:gridCol>
                <a:gridCol w="470387">
                  <a:extLst>
                    <a:ext uri="{9D8B030D-6E8A-4147-A177-3AD203B41FA5}">
                      <a16:colId xmlns:a16="http://schemas.microsoft.com/office/drawing/2014/main" val="20006"/>
                    </a:ext>
                  </a:extLst>
                </a:gridCol>
                <a:gridCol w="470387">
                  <a:extLst>
                    <a:ext uri="{9D8B030D-6E8A-4147-A177-3AD203B41FA5}">
                      <a16:colId xmlns:a16="http://schemas.microsoft.com/office/drawing/2014/main" val="20007"/>
                    </a:ext>
                  </a:extLst>
                </a:gridCol>
                <a:gridCol w="469292">
                  <a:extLst>
                    <a:ext uri="{9D8B030D-6E8A-4147-A177-3AD203B41FA5}">
                      <a16:colId xmlns:a16="http://schemas.microsoft.com/office/drawing/2014/main" val="20008"/>
                    </a:ext>
                  </a:extLst>
                </a:gridCol>
                <a:gridCol w="469292">
                  <a:extLst>
                    <a:ext uri="{9D8B030D-6E8A-4147-A177-3AD203B41FA5}">
                      <a16:colId xmlns:a16="http://schemas.microsoft.com/office/drawing/2014/main" val="20009"/>
                    </a:ext>
                  </a:extLst>
                </a:gridCol>
                <a:gridCol w="469292">
                  <a:extLst>
                    <a:ext uri="{9D8B030D-6E8A-4147-A177-3AD203B41FA5}">
                      <a16:colId xmlns:a16="http://schemas.microsoft.com/office/drawing/2014/main" val="20010"/>
                    </a:ext>
                  </a:extLst>
                </a:gridCol>
                <a:gridCol w="469292">
                  <a:extLst>
                    <a:ext uri="{9D8B030D-6E8A-4147-A177-3AD203B41FA5}">
                      <a16:colId xmlns:a16="http://schemas.microsoft.com/office/drawing/2014/main" val="20011"/>
                    </a:ext>
                  </a:extLst>
                </a:gridCol>
                <a:gridCol w="469292">
                  <a:extLst>
                    <a:ext uri="{9D8B030D-6E8A-4147-A177-3AD203B41FA5}">
                      <a16:colId xmlns:a16="http://schemas.microsoft.com/office/drawing/2014/main" val="20012"/>
                    </a:ext>
                  </a:extLst>
                </a:gridCol>
                <a:gridCol w="469292">
                  <a:extLst>
                    <a:ext uri="{9D8B030D-6E8A-4147-A177-3AD203B41FA5}">
                      <a16:colId xmlns:a16="http://schemas.microsoft.com/office/drawing/2014/main" val="20013"/>
                    </a:ext>
                  </a:extLst>
                </a:gridCol>
                <a:gridCol w="469292">
                  <a:extLst>
                    <a:ext uri="{9D8B030D-6E8A-4147-A177-3AD203B41FA5}">
                      <a16:colId xmlns:a16="http://schemas.microsoft.com/office/drawing/2014/main" val="20014"/>
                    </a:ext>
                  </a:extLst>
                </a:gridCol>
                <a:gridCol w="469292">
                  <a:extLst>
                    <a:ext uri="{9D8B030D-6E8A-4147-A177-3AD203B41FA5}">
                      <a16:colId xmlns:a16="http://schemas.microsoft.com/office/drawing/2014/main" val="20015"/>
                    </a:ext>
                  </a:extLst>
                </a:gridCol>
                <a:gridCol w="469292">
                  <a:extLst>
                    <a:ext uri="{9D8B030D-6E8A-4147-A177-3AD203B41FA5}">
                      <a16:colId xmlns:a16="http://schemas.microsoft.com/office/drawing/2014/main" val="20016"/>
                    </a:ext>
                  </a:extLst>
                </a:gridCol>
                <a:gridCol w="469292">
                  <a:extLst>
                    <a:ext uri="{9D8B030D-6E8A-4147-A177-3AD203B41FA5}">
                      <a16:colId xmlns:a16="http://schemas.microsoft.com/office/drawing/2014/main" val="20017"/>
                    </a:ext>
                  </a:extLst>
                </a:gridCol>
                <a:gridCol w="469292">
                  <a:extLst>
                    <a:ext uri="{9D8B030D-6E8A-4147-A177-3AD203B41FA5}">
                      <a16:colId xmlns:a16="http://schemas.microsoft.com/office/drawing/2014/main" val="20018"/>
                    </a:ext>
                  </a:extLst>
                </a:gridCol>
                <a:gridCol w="469292">
                  <a:extLst>
                    <a:ext uri="{9D8B030D-6E8A-4147-A177-3AD203B41FA5}">
                      <a16:colId xmlns:a16="http://schemas.microsoft.com/office/drawing/2014/main" val="20019"/>
                    </a:ext>
                  </a:extLst>
                </a:gridCol>
                <a:gridCol w="469292">
                  <a:extLst>
                    <a:ext uri="{9D8B030D-6E8A-4147-A177-3AD203B41FA5}">
                      <a16:colId xmlns:a16="http://schemas.microsoft.com/office/drawing/2014/main" val="20020"/>
                    </a:ext>
                  </a:extLst>
                </a:gridCol>
                <a:gridCol w="469292">
                  <a:extLst>
                    <a:ext uri="{9D8B030D-6E8A-4147-A177-3AD203B41FA5}">
                      <a16:colId xmlns:a16="http://schemas.microsoft.com/office/drawing/2014/main" val="20021"/>
                    </a:ext>
                  </a:extLst>
                </a:gridCol>
              </a:tblGrid>
              <a:tr h="246606">
                <a:tc rowSpan="2" gridSpan="2">
                  <a:txBody>
                    <a:bodyPr/>
                    <a:lstStyle/>
                    <a:p>
                      <a:pPr algn="ctr">
                        <a:lnSpc>
                          <a:spcPct val="150000"/>
                        </a:lnSpc>
                        <a:tabLst>
                          <a:tab pos="5537200" algn="l"/>
                        </a:tabLst>
                        <a:defRPr sz="1800"/>
                      </a:pPr>
                      <a:r>
                        <a:rPr sz="1200" b="1">
                          <a:sym typeface="Times New Roman"/>
                        </a:rPr>
                        <a:t> </a:t>
                      </a:r>
                      <a:endParaRPr sz="1200" b="1">
                        <a:latin typeface="Times New Roman"/>
                        <a:ea typeface="Times New Roman"/>
                        <a:cs typeface="Times New Roman"/>
                        <a:sym typeface="Times New Roman"/>
                      </a:endParaRPr>
                    </a:p>
                  </a:txBody>
                  <a:tcPr marL="0" marR="0" marT="0" marB="0" horzOverflow="overflow"/>
                </a:tc>
                <a:tc rowSpan="2" hMerge="1">
                  <a:txBody>
                    <a:bodyPr/>
                    <a:lstStyle/>
                    <a:p>
                      <a:endParaRPr lang="en-US"/>
                    </a:p>
                  </a:txBody>
                  <a:tcPr/>
                </a:tc>
                <a:tc gridSpan="20">
                  <a:txBody>
                    <a:bodyPr/>
                    <a:lstStyle/>
                    <a:p>
                      <a:pPr algn="ctr">
                        <a:lnSpc>
                          <a:spcPct val="150000"/>
                        </a:lnSpc>
                        <a:tabLst>
                          <a:tab pos="5537200" algn="l"/>
                        </a:tabLst>
                        <a:defRPr sz="1800"/>
                      </a:pPr>
                      <a:r>
                        <a:rPr sz="1200" b="1" dirty="0">
                          <a:solidFill>
                            <a:schemeClr val="tx1"/>
                          </a:solidFill>
                          <a:sym typeface="Times New Roman"/>
                        </a:rPr>
                        <a:t>PREDICTED</a:t>
                      </a:r>
                      <a:endParaRPr sz="1200" b="1" dirty="0">
                        <a:solidFill>
                          <a:schemeClr val="tx1"/>
                        </a:solidFill>
                        <a:latin typeface="Times New Roman"/>
                        <a:ea typeface="Times New Roman"/>
                        <a:cs typeface="Times New Roman"/>
                        <a:sym typeface="Times New Roman"/>
                      </a:endParaRPr>
                    </a:p>
                  </a:txBody>
                  <a:tcPr marL="0" marR="0" marT="0" marB="0" horzOverflow="overflow"/>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46606">
                <a:tc gridSpan="2" vMerge="1">
                  <a:txBody>
                    <a:bodyPr/>
                    <a:lstStyle/>
                    <a:p>
                      <a:endParaRPr lang="en-US"/>
                    </a:p>
                  </a:txBody>
                  <a:tcPr/>
                </a:tc>
                <a:tc hMerge="1" vMerge="1">
                  <a:txBody>
                    <a:bodyPr/>
                    <a:lstStyle/>
                    <a:p>
                      <a:endParaRPr lang="en-US"/>
                    </a:p>
                  </a:txBody>
                  <a:tcPr/>
                </a:tc>
                <a:tc>
                  <a:txBody>
                    <a:bodyPr/>
                    <a:lstStyle/>
                    <a:p>
                      <a:pPr algn="ctr">
                        <a:lnSpc>
                          <a:spcPct val="150000"/>
                        </a:lnSpc>
                        <a:tabLst>
                          <a:tab pos="5537200" algn="l"/>
                        </a:tabLst>
                        <a:defRPr sz="1800"/>
                      </a:pPr>
                      <a:r>
                        <a:rPr sz="1200" b="1">
                          <a:sym typeface="Times New Roman"/>
                        </a:rPr>
                        <a:t>S01</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S02</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S03</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S04</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S05</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S06</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S07</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S08</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S09</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S10</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S11</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S12</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S13</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S14</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S15</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S16</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S17</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S18</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S19</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b="1">
                          <a:sym typeface="Times New Roman"/>
                        </a:rPr>
                        <a:t>S20</a:t>
                      </a:r>
                      <a:endParaRPr sz="1200" b="1">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01"/>
                  </a:ext>
                </a:extLst>
              </a:tr>
              <a:tr h="246606">
                <a:tc rowSpan="20">
                  <a:txBody>
                    <a:bodyPr/>
                    <a:lstStyle/>
                    <a:p>
                      <a:pPr algn="ctr">
                        <a:lnSpc>
                          <a:spcPct val="150000"/>
                        </a:lnSpc>
                        <a:tabLst>
                          <a:tab pos="5537200" algn="l"/>
                        </a:tabLst>
                        <a:defRPr b="1">
                          <a:latin typeface="Times New Roman"/>
                          <a:ea typeface="Times New Roman"/>
                          <a:cs typeface="Times New Roman"/>
                          <a:sym typeface="Times New Roman"/>
                        </a:defRPr>
                      </a:pPr>
                      <a:r>
                        <a:t> </a:t>
                      </a:r>
                    </a:p>
                    <a:p>
                      <a:pPr algn="ctr">
                        <a:lnSpc>
                          <a:spcPct val="150000"/>
                        </a:lnSpc>
                        <a:tabLst>
                          <a:tab pos="5537200" algn="l"/>
                        </a:tabLst>
                        <a:defRPr b="1">
                          <a:latin typeface="Times New Roman"/>
                          <a:ea typeface="Times New Roman"/>
                          <a:cs typeface="Times New Roman"/>
                          <a:sym typeface="Times New Roman"/>
                        </a:defRPr>
                      </a:pPr>
                      <a:r>
                        <a:t> </a:t>
                      </a:r>
                    </a:p>
                    <a:p>
                      <a:pPr algn="ctr">
                        <a:lnSpc>
                          <a:spcPct val="150000"/>
                        </a:lnSpc>
                        <a:tabLst>
                          <a:tab pos="5537200" algn="l"/>
                        </a:tabLst>
                        <a:defRPr b="1">
                          <a:latin typeface="Times New Roman"/>
                          <a:ea typeface="Times New Roman"/>
                          <a:cs typeface="Times New Roman"/>
                          <a:sym typeface="Times New Roman"/>
                        </a:defRPr>
                      </a:pPr>
                      <a:r>
                        <a:t> </a:t>
                      </a:r>
                    </a:p>
                    <a:p>
                      <a:pPr algn="ctr">
                        <a:lnSpc>
                          <a:spcPct val="150000"/>
                        </a:lnSpc>
                        <a:tabLst>
                          <a:tab pos="5537200" algn="l"/>
                        </a:tabLst>
                        <a:defRPr b="1">
                          <a:latin typeface="Times New Roman"/>
                          <a:ea typeface="Times New Roman"/>
                          <a:cs typeface="Times New Roman"/>
                          <a:sym typeface="Times New Roman"/>
                        </a:defRPr>
                      </a:pPr>
                      <a:r>
                        <a:t> </a:t>
                      </a:r>
                    </a:p>
                    <a:p>
                      <a:pPr algn="ctr">
                        <a:lnSpc>
                          <a:spcPct val="150000"/>
                        </a:lnSpc>
                        <a:tabLst>
                          <a:tab pos="5537200" algn="l"/>
                        </a:tabLst>
                        <a:defRPr b="1">
                          <a:latin typeface="Times New Roman"/>
                          <a:ea typeface="Times New Roman"/>
                          <a:cs typeface="Times New Roman"/>
                          <a:sym typeface="Times New Roman"/>
                        </a:defRPr>
                      </a:pPr>
                      <a:r>
                        <a:t> </a:t>
                      </a:r>
                    </a:p>
                    <a:p>
                      <a:pPr algn="ctr">
                        <a:lnSpc>
                          <a:spcPct val="150000"/>
                        </a:lnSpc>
                        <a:tabLst>
                          <a:tab pos="5537200" algn="l"/>
                        </a:tabLst>
                        <a:defRPr b="1">
                          <a:latin typeface="Times New Roman"/>
                          <a:ea typeface="Times New Roman"/>
                          <a:cs typeface="Times New Roman"/>
                          <a:sym typeface="Times New Roman"/>
                        </a:defRPr>
                      </a:pPr>
                      <a:r>
                        <a:t>  </a:t>
                      </a:r>
                    </a:p>
                    <a:p>
                      <a:pPr algn="ctr">
                        <a:lnSpc>
                          <a:spcPct val="150000"/>
                        </a:lnSpc>
                        <a:tabLst>
                          <a:tab pos="5537200" algn="l"/>
                        </a:tabLst>
                        <a:defRPr b="1">
                          <a:latin typeface="Times New Roman"/>
                          <a:ea typeface="Times New Roman"/>
                          <a:cs typeface="Times New Roman"/>
                          <a:sym typeface="Times New Roman"/>
                        </a:defRPr>
                      </a:pPr>
                      <a:r>
                        <a:t>A </a:t>
                      </a:r>
                      <a:endParaRPr>
                        <a:sym typeface="Calibri"/>
                      </a:endParaRPr>
                    </a:p>
                    <a:p>
                      <a:pPr algn="ctr">
                        <a:lnSpc>
                          <a:spcPct val="150000"/>
                        </a:lnSpc>
                        <a:tabLst>
                          <a:tab pos="5537200" algn="l"/>
                        </a:tabLst>
                        <a:defRPr b="1">
                          <a:latin typeface="Times New Roman"/>
                          <a:ea typeface="Times New Roman"/>
                          <a:cs typeface="Times New Roman"/>
                          <a:sym typeface="Times New Roman"/>
                        </a:defRPr>
                      </a:pPr>
                      <a:r>
                        <a:t>C </a:t>
                      </a:r>
                      <a:endParaRPr>
                        <a:sym typeface="Calibri"/>
                      </a:endParaRPr>
                    </a:p>
                    <a:p>
                      <a:pPr algn="ctr">
                        <a:lnSpc>
                          <a:spcPct val="150000"/>
                        </a:lnSpc>
                        <a:tabLst>
                          <a:tab pos="5537200" algn="l"/>
                        </a:tabLst>
                        <a:defRPr b="1">
                          <a:latin typeface="Times New Roman"/>
                          <a:ea typeface="Times New Roman"/>
                          <a:cs typeface="Times New Roman"/>
                          <a:sym typeface="Times New Roman"/>
                        </a:defRPr>
                      </a:pPr>
                      <a:r>
                        <a:t>T </a:t>
                      </a:r>
                      <a:endParaRPr>
                        <a:sym typeface="Calibri"/>
                      </a:endParaRPr>
                    </a:p>
                    <a:p>
                      <a:pPr algn="ctr">
                        <a:lnSpc>
                          <a:spcPct val="150000"/>
                        </a:lnSpc>
                        <a:tabLst>
                          <a:tab pos="5537200" algn="l"/>
                        </a:tabLst>
                        <a:defRPr b="1">
                          <a:latin typeface="Times New Roman"/>
                          <a:ea typeface="Times New Roman"/>
                          <a:cs typeface="Times New Roman"/>
                          <a:sym typeface="Times New Roman"/>
                        </a:defRPr>
                      </a:pPr>
                      <a:r>
                        <a:t>U </a:t>
                      </a:r>
                      <a:endParaRPr>
                        <a:sym typeface="Calibri"/>
                      </a:endParaRPr>
                    </a:p>
                    <a:p>
                      <a:pPr algn="ctr">
                        <a:lnSpc>
                          <a:spcPct val="150000"/>
                        </a:lnSpc>
                        <a:tabLst>
                          <a:tab pos="5537200" algn="l"/>
                        </a:tabLst>
                        <a:defRPr b="1">
                          <a:latin typeface="Times New Roman"/>
                          <a:ea typeface="Times New Roman"/>
                          <a:cs typeface="Times New Roman"/>
                          <a:sym typeface="Times New Roman"/>
                        </a:defRPr>
                      </a:pPr>
                      <a:r>
                        <a:t>A </a:t>
                      </a:r>
                      <a:endParaRPr>
                        <a:sym typeface="Calibri"/>
                      </a:endParaRPr>
                    </a:p>
                    <a:p>
                      <a:pPr algn="ctr">
                        <a:lnSpc>
                          <a:spcPct val="150000"/>
                        </a:lnSpc>
                        <a:tabLst>
                          <a:tab pos="5537200" algn="l"/>
                        </a:tabLst>
                        <a:defRPr b="1">
                          <a:latin typeface="Times New Roman"/>
                          <a:ea typeface="Times New Roman"/>
                          <a:cs typeface="Times New Roman"/>
                          <a:sym typeface="Times New Roman"/>
                        </a:defRPr>
                      </a:pPr>
                      <a:r>
                        <a:t>L</a:t>
                      </a:r>
                    </a:p>
                  </a:txBody>
                  <a:tcPr marL="0" marR="0" marT="0" marB="0" horzOverflow="overflow"/>
                </a:tc>
                <a:tc>
                  <a:txBody>
                    <a:bodyPr/>
                    <a:lstStyle/>
                    <a:p>
                      <a:pPr algn="ctr">
                        <a:lnSpc>
                          <a:spcPct val="150000"/>
                        </a:lnSpc>
                        <a:tabLst>
                          <a:tab pos="5537200" algn="l"/>
                        </a:tabLst>
                        <a:defRPr sz="1800"/>
                      </a:pPr>
                      <a:r>
                        <a:rPr sz="1200" b="1">
                          <a:sym typeface="Times New Roman"/>
                        </a:rPr>
                        <a:t>S01</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83</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02"/>
                  </a:ext>
                </a:extLst>
              </a:tr>
              <a:tr h="246606">
                <a:tc vMerge="1">
                  <a:txBody>
                    <a:bodyPr/>
                    <a:lstStyle/>
                    <a:p>
                      <a:endParaRPr lang="en-US"/>
                    </a:p>
                  </a:txBody>
                  <a:tcPr/>
                </a:tc>
                <a:tc>
                  <a:txBody>
                    <a:bodyPr/>
                    <a:lstStyle/>
                    <a:p>
                      <a:pPr algn="ctr">
                        <a:lnSpc>
                          <a:spcPct val="150000"/>
                        </a:lnSpc>
                        <a:tabLst>
                          <a:tab pos="5537200" algn="l"/>
                        </a:tabLst>
                        <a:defRPr sz="1800"/>
                      </a:pPr>
                      <a:r>
                        <a:rPr sz="1200" b="1">
                          <a:sym typeface="Times New Roman"/>
                        </a:rPr>
                        <a:t>S02</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83</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03"/>
                  </a:ext>
                </a:extLst>
              </a:tr>
              <a:tr h="246606">
                <a:tc vMerge="1">
                  <a:txBody>
                    <a:bodyPr/>
                    <a:lstStyle/>
                    <a:p>
                      <a:endParaRPr lang="en-US"/>
                    </a:p>
                  </a:txBody>
                  <a:tcPr/>
                </a:tc>
                <a:tc>
                  <a:txBody>
                    <a:bodyPr/>
                    <a:lstStyle/>
                    <a:p>
                      <a:pPr algn="ctr">
                        <a:lnSpc>
                          <a:spcPct val="150000"/>
                        </a:lnSpc>
                        <a:tabLst>
                          <a:tab pos="5537200" algn="l"/>
                        </a:tabLst>
                        <a:defRPr sz="1800"/>
                      </a:pPr>
                      <a:r>
                        <a:rPr sz="1200" b="1">
                          <a:sym typeface="Times New Roman"/>
                        </a:rPr>
                        <a:t>S03</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83</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04"/>
                  </a:ext>
                </a:extLst>
              </a:tr>
              <a:tr h="246606">
                <a:tc vMerge="1">
                  <a:txBody>
                    <a:bodyPr/>
                    <a:lstStyle/>
                    <a:p>
                      <a:endParaRPr lang="en-US"/>
                    </a:p>
                  </a:txBody>
                  <a:tcPr/>
                </a:tc>
                <a:tc>
                  <a:txBody>
                    <a:bodyPr/>
                    <a:lstStyle/>
                    <a:p>
                      <a:pPr algn="ctr">
                        <a:lnSpc>
                          <a:spcPct val="150000"/>
                        </a:lnSpc>
                        <a:tabLst>
                          <a:tab pos="5537200" algn="l"/>
                        </a:tabLst>
                        <a:defRPr sz="1800"/>
                      </a:pPr>
                      <a:r>
                        <a:rPr sz="1200" b="1">
                          <a:sym typeface="Times New Roman"/>
                        </a:rPr>
                        <a:t>S04</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83</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05"/>
                  </a:ext>
                </a:extLst>
              </a:tr>
              <a:tr h="246606">
                <a:tc vMerge="1">
                  <a:txBody>
                    <a:bodyPr/>
                    <a:lstStyle/>
                    <a:p>
                      <a:endParaRPr lang="en-US"/>
                    </a:p>
                  </a:txBody>
                  <a:tcPr/>
                </a:tc>
                <a:tc>
                  <a:txBody>
                    <a:bodyPr/>
                    <a:lstStyle/>
                    <a:p>
                      <a:pPr algn="ctr">
                        <a:lnSpc>
                          <a:spcPct val="150000"/>
                        </a:lnSpc>
                        <a:tabLst>
                          <a:tab pos="5537200" algn="l"/>
                        </a:tabLst>
                        <a:defRPr sz="1800"/>
                      </a:pPr>
                      <a:r>
                        <a:rPr sz="1200" b="1">
                          <a:sym typeface="Times New Roman"/>
                        </a:rPr>
                        <a:t>S05</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83</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06"/>
                  </a:ext>
                </a:extLst>
              </a:tr>
              <a:tr h="246606">
                <a:tc vMerge="1">
                  <a:txBody>
                    <a:bodyPr/>
                    <a:lstStyle/>
                    <a:p>
                      <a:endParaRPr lang="en-US"/>
                    </a:p>
                  </a:txBody>
                  <a:tcPr/>
                </a:tc>
                <a:tc>
                  <a:txBody>
                    <a:bodyPr/>
                    <a:lstStyle/>
                    <a:p>
                      <a:pPr algn="ctr">
                        <a:lnSpc>
                          <a:spcPct val="150000"/>
                        </a:lnSpc>
                        <a:tabLst>
                          <a:tab pos="5537200" algn="l"/>
                        </a:tabLst>
                        <a:defRPr sz="1800"/>
                      </a:pPr>
                      <a:r>
                        <a:rPr sz="1200" b="1">
                          <a:sym typeface="Times New Roman"/>
                        </a:rPr>
                        <a:t>S06</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83</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07"/>
                  </a:ext>
                </a:extLst>
              </a:tr>
              <a:tr h="246606">
                <a:tc vMerge="1">
                  <a:txBody>
                    <a:bodyPr/>
                    <a:lstStyle/>
                    <a:p>
                      <a:endParaRPr lang="en-US"/>
                    </a:p>
                  </a:txBody>
                  <a:tcPr/>
                </a:tc>
                <a:tc>
                  <a:txBody>
                    <a:bodyPr/>
                    <a:lstStyle/>
                    <a:p>
                      <a:pPr algn="ctr">
                        <a:lnSpc>
                          <a:spcPct val="150000"/>
                        </a:lnSpc>
                        <a:tabLst>
                          <a:tab pos="5537200" algn="l"/>
                        </a:tabLst>
                        <a:defRPr sz="1800"/>
                      </a:pPr>
                      <a:r>
                        <a:rPr sz="1200" b="1">
                          <a:sym typeface="Times New Roman"/>
                        </a:rPr>
                        <a:t>S07</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83</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08"/>
                  </a:ext>
                </a:extLst>
              </a:tr>
              <a:tr h="246606">
                <a:tc vMerge="1">
                  <a:txBody>
                    <a:bodyPr/>
                    <a:lstStyle/>
                    <a:p>
                      <a:endParaRPr lang="en-US"/>
                    </a:p>
                  </a:txBody>
                  <a:tcPr/>
                </a:tc>
                <a:tc>
                  <a:txBody>
                    <a:bodyPr/>
                    <a:lstStyle/>
                    <a:p>
                      <a:pPr algn="ctr">
                        <a:lnSpc>
                          <a:spcPct val="150000"/>
                        </a:lnSpc>
                        <a:tabLst>
                          <a:tab pos="5537200" algn="l"/>
                        </a:tabLst>
                        <a:defRPr sz="1800"/>
                      </a:pPr>
                      <a:r>
                        <a:rPr sz="1200" b="1">
                          <a:sym typeface="Times New Roman"/>
                        </a:rPr>
                        <a:t>S08</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83</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09"/>
                  </a:ext>
                </a:extLst>
              </a:tr>
              <a:tr h="246606">
                <a:tc vMerge="1">
                  <a:txBody>
                    <a:bodyPr/>
                    <a:lstStyle/>
                    <a:p>
                      <a:endParaRPr lang="en-US"/>
                    </a:p>
                  </a:txBody>
                  <a:tcPr/>
                </a:tc>
                <a:tc>
                  <a:txBody>
                    <a:bodyPr/>
                    <a:lstStyle/>
                    <a:p>
                      <a:pPr algn="ctr">
                        <a:lnSpc>
                          <a:spcPct val="150000"/>
                        </a:lnSpc>
                        <a:tabLst>
                          <a:tab pos="5537200" algn="l"/>
                        </a:tabLst>
                        <a:defRPr sz="1800"/>
                      </a:pPr>
                      <a:r>
                        <a:rPr sz="1200" b="1">
                          <a:sym typeface="Times New Roman"/>
                        </a:rPr>
                        <a:t>S09</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83</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10"/>
                  </a:ext>
                </a:extLst>
              </a:tr>
              <a:tr h="246606">
                <a:tc vMerge="1">
                  <a:txBody>
                    <a:bodyPr/>
                    <a:lstStyle/>
                    <a:p>
                      <a:endParaRPr lang="en-US"/>
                    </a:p>
                  </a:txBody>
                  <a:tcPr/>
                </a:tc>
                <a:tc>
                  <a:txBody>
                    <a:bodyPr/>
                    <a:lstStyle/>
                    <a:p>
                      <a:pPr algn="ctr">
                        <a:lnSpc>
                          <a:spcPct val="150000"/>
                        </a:lnSpc>
                        <a:tabLst>
                          <a:tab pos="5537200" algn="l"/>
                        </a:tabLst>
                        <a:defRPr sz="1800"/>
                      </a:pPr>
                      <a:r>
                        <a:rPr sz="1200" b="1">
                          <a:sym typeface="Times New Roman"/>
                        </a:rPr>
                        <a:t>S10</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83</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11"/>
                  </a:ext>
                </a:extLst>
              </a:tr>
              <a:tr h="246606">
                <a:tc vMerge="1">
                  <a:txBody>
                    <a:bodyPr/>
                    <a:lstStyle/>
                    <a:p>
                      <a:endParaRPr lang="en-US"/>
                    </a:p>
                  </a:txBody>
                  <a:tcPr/>
                </a:tc>
                <a:tc>
                  <a:txBody>
                    <a:bodyPr/>
                    <a:lstStyle/>
                    <a:p>
                      <a:pPr algn="ctr">
                        <a:lnSpc>
                          <a:spcPct val="150000"/>
                        </a:lnSpc>
                        <a:tabLst>
                          <a:tab pos="5537200" algn="l"/>
                        </a:tabLst>
                        <a:defRPr sz="1800"/>
                      </a:pPr>
                      <a:r>
                        <a:rPr sz="1200" b="1">
                          <a:sym typeface="Times New Roman"/>
                        </a:rPr>
                        <a:t>S11</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83</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12"/>
                  </a:ext>
                </a:extLst>
              </a:tr>
              <a:tr h="246606">
                <a:tc vMerge="1">
                  <a:txBody>
                    <a:bodyPr/>
                    <a:lstStyle/>
                    <a:p>
                      <a:endParaRPr lang="en-US"/>
                    </a:p>
                  </a:txBody>
                  <a:tcPr/>
                </a:tc>
                <a:tc>
                  <a:txBody>
                    <a:bodyPr/>
                    <a:lstStyle/>
                    <a:p>
                      <a:pPr algn="ctr">
                        <a:lnSpc>
                          <a:spcPct val="150000"/>
                        </a:lnSpc>
                        <a:tabLst>
                          <a:tab pos="5537200" algn="l"/>
                        </a:tabLst>
                        <a:defRPr sz="1800"/>
                      </a:pPr>
                      <a:r>
                        <a:rPr sz="1200" b="1">
                          <a:sym typeface="Times New Roman"/>
                        </a:rPr>
                        <a:t>S12</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83</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13"/>
                  </a:ext>
                </a:extLst>
              </a:tr>
              <a:tr h="246606">
                <a:tc vMerge="1">
                  <a:txBody>
                    <a:bodyPr/>
                    <a:lstStyle/>
                    <a:p>
                      <a:endParaRPr lang="en-US"/>
                    </a:p>
                  </a:txBody>
                  <a:tcPr/>
                </a:tc>
                <a:tc>
                  <a:txBody>
                    <a:bodyPr/>
                    <a:lstStyle/>
                    <a:p>
                      <a:pPr algn="ctr">
                        <a:lnSpc>
                          <a:spcPct val="150000"/>
                        </a:lnSpc>
                        <a:tabLst>
                          <a:tab pos="5537200" algn="l"/>
                        </a:tabLst>
                        <a:defRPr sz="1800"/>
                      </a:pPr>
                      <a:r>
                        <a:rPr sz="1200" b="1">
                          <a:sym typeface="Times New Roman"/>
                        </a:rPr>
                        <a:t>S13</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83</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14"/>
                  </a:ext>
                </a:extLst>
              </a:tr>
              <a:tr h="246606">
                <a:tc vMerge="1">
                  <a:txBody>
                    <a:bodyPr/>
                    <a:lstStyle/>
                    <a:p>
                      <a:endParaRPr lang="en-US"/>
                    </a:p>
                  </a:txBody>
                  <a:tcPr/>
                </a:tc>
                <a:tc>
                  <a:txBody>
                    <a:bodyPr/>
                    <a:lstStyle/>
                    <a:p>
                      <a:pPr algn="ctr">
                        <a:lnSpc>
                          <a:spcPct val="150000"/>
                        </a:lnSpc>
                        <a:tabLst>
                          <a:tab pos="5537200" algn="l"/>
                        </a:tabLst>
                        <a:defRPr sz="1800"/>
                      </a:pPr>
                      <a:r>
                        <a:rPr sz="1200" b="1">
                          <a:sym typeface="Times New Roman"/>
                        </a:rPr>
                        <a:t>S14</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83</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15"/>
                  </a:ext>
                </a:extLst>
              </a:tr>
              <a:tr h="246606">
                <a:tc vMerge="1">
                  <a:txBody>
                    <a:bodyPr/>
                    <a:lstStyle/>
                    <a:p>
                      <a:endParaRPr lang="en-US"/>
                    </a:p>
                  </a:txBody>
                  <a:tcPr/>
                </a:tc>
                <a:tc>
                  <a:txBody>
                    <a:bodyPr/>
                    <a:lstStyle/>
                    <a:p>
                      <a:pPr algn="ctr">
                        <a:lnSpc>
                          <a:spcPct val="150000"/>
                        </a:lnSpc>
                        <a:tabLst>
                          <a:tab pos="5537200" algn="l"/>
                        </a:tabLst>
                        <a:defRPr sz="1800"/>
                      </a:pPr>
                      <a:r>
                        <a:rPr sz="1200" b="1">
                          <a:sym typeface="Times New Roman"/>
                        </a:rPr>
                        <a:t>S15</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3</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80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16"/>
                  </a:ext>
                </a:extLst>
              </a:tr>
              <a:tr h="246606">
                <a:tc vMerge="1">
                  <a:txBody>
                    <a:bodyPr/>
                    <a:lstStyle/>
                    <a:p>
                      <a:endParaRPr lang="en-US"/>
                    </a:p>
                  </a:txBody>
                  <a:tcPr/>
                </a:tc>
                <a:tc>
                  <a:txBody>
                    <a:bodyPr/>
                    <a:lstStyle/>
                    <a:p>
                      <a:pPr algn="ctr">
                        <a:lnSpc>
                          <a:spcPct val="150000"/>
                        </a:lnSpc>
                        <a:tabLst>
                          <a:tab pos="5537200" algn="l"/>
                        </a:tabLst>
                        <a:defRPr sz="1800"/>
                      </a:pPr>
                      <a:r>
                        <a:rPr sz="1200" b="1">
                          <a:sym typeface="Times New Roman"/>
                        </a:rPr>
                        <a:t>S16</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83</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17"/>
                  </a:ext>
                </a:extLst>
              </a:tr>
              <a:tr h="246606">
                <a:tc vMerge="1">
                  <a:txBody>
                    <a:bodyPr/>
                    <a:lstStyle/>
                    <a:p>
                      <a:endParaRPr lang="en-US"/>
                    </a:p>
                  </a:txBody>
                  <a:tcPr/>
                </a:tc>
                <a:tc>
                  <a:txBody>
                    <a:bodyPr/>
                    <a:lstStyle/>
                    <a:p>
                      <a:pPr algn="ctr">
                        <a:lnSpc>
                          <a:spcPct val="150000"/>
                        </a:lnSpc>
                        <a:tabLst>
                          <a:tab pos="5537200" algn="l"/>
                        </a:tabLst>
                        <a:defRPr sz="1800"/>
                      </a:pPr>
                      <a:r>
                        <a:rPr sz="1200" b="1">
                          <a:sym typeface="Times New Roman"/>
                        </a:rPr>
                        <a:t>S17</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83</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18"/>
                  </a:ext>
                </a:extLst>
              </a:tr>
              <a:tr h="246606">
                <a:tc vMerge="1">
                  <a:txBody>
                    <a:bodyPr/>
                    <a:lstStyle/>
                    <a:p>
                      <a:endParaRPr lang="en-US"/>
                    </a:p>
                  </a:txBody>
                  <a:tcPr/>
                </a:tc>
                <a:tc>
                  <a:txBody>
                    <a:bodyPr/>
                    <a:lstStyle/>
                    <a:p>
                      <a:pPr algn="ctr">
                        <a:lnSpc>
                          <a:spcPct val="150000"/>
                        </a:lnSpc>
                        <a:tabLst>
                          <a:tab pos="5537200" algn="l"/>
                        </a:tabLst>
                        <a:defRPr sz="1800"/>
                      </a:pPr>
                      <a:r>
                        <a:rPr sz="1200" b="1">
                          <a:sym typeface="Times New Roman"/>
                        </a:rPr>
                        <a:t>S18</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83</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19"/>
                  </a:ext>
                </a:extLst>
              </a:tr>
              <a:tr h="246606">
                <a:tc vMerge="1">
                  <a:txBody>
                    <a:bodyPr/>
                    <a:lstStyle/>
                    <a:p>
                      <a:endParaRPr lang="en-US"/>
                    </a:p>
                  </a:txBody>
                  <a:tcPr/>
                </a:tc>
                <a:tc>
                  <a:txBody>
                    <a:bodyPr/>
                    <a:lstStyle/>
                    <a:p>
                      <a:pPr algn="ctr">
                        <a:lnSpc>
                          <a:spcPct val="150000"/>
                        </a:lnSpc>
                        <a:tabLst>
                          <a:tab pos="5537200" algn="l"/>
                        </a:tabLst>
                        <a:defRPr sz="1800"/>
                      </a:pPr>
                      <a:r>
                        <a:rPr sz="1200" b="1">
                          <a:sym typeface="Times New Roman"/>
                        </a:rPr>
                        <a:t>S19</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dirty="0">
                          <a:sym typeface="Times New Roman"/>
                        </a:rPr>
                        <a:t>0</a:t>
                      </a:r>
                      <a:endParaRPr sz="1200" dirty="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83</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20"/>
                  </a:ext>
                </a:extLst>
              </a:tr>
              <a:tr h="246606">
                <a:tc vMerge="1">
                  <a:txBody>
                    <a:bodyPr/>
                    <a:lstStyle/>
                    <a:p>
                      <a:endParaRPr lang="en-US"/>
                    </a:p>
                  </a:txBody>
                  <a:tcPr/>
                </a:tc>
                <a:tc>
                  <a:txBody>
                    <a:bodyPr/>
                    <a:lstStyle/>
                    <a:p>
                      <a:pPr algn="ctr">
                        <a:lnSpc>
                          <a:spcPct val="150000"/>
                        </a:lnSpc>
                        <a:tabLst>
                          <a:tab pos="5537200" algn="l"/>
                        </a:tabLst>
                        <a:defRPr sz="1800"/>
                      </a:pPr>
                      <a:r>
                        <a:rPr sz="1200" b="1">
                          <a:sym typeface="Times New Roman"/>
                        </a:rPr>
                        <a:t>S20</a:t>
                      </a:r>
                      <a:endParaRPr sz="1200" b="1">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horzOverflow="overflow"/>
                </a:tc>
                <a:tc>
                  <a:txBody>
                    <a:bodyPr/>
                    <a:lstStyle/>
                    <a:p>
                      <a:pPr algn="ctr">
                        <a:lnSpc>
                          <a:spcPct val="150000"/>
                        </a:lnSpc>
                        <a:tabLst>
                          <a:tab pos="5537200" algn="l"/>
                        </a:tabLst>
                        <a:defRPr sz="1800"/>
                      </a:pPr>
                      <a:r>
                        <a:rPr sz="1200" dirty="0">
                          <a:sym typeface="Times New Roman"/>
                        </a:rPr>
                        <a:t>83</a:t>
                      </a:r>
                      <a:endParaRPr sz="1200" dirty="0">
                        <a:latin typeface="Times New Roman"/>
                        <a:ea typeface="Times New Roman"/>
                        <a:cs typeface="Times New Roman"/>
                        <a:sym typeface="Times New Roman"/>
                      </a:endParaRPr>
                    </a:p>
                  </a:txBody>
                  <a:tcPr marL="0" marR="0" marT="0" marB="0" horzOverflow="overflow"/>
                </a:tc>
                <a:extLst>
                  <a:ext uri="{0D108BD9-81ED-4DB2-BD59-A6C34878D82A}">
                    <a16:rowId xmlns:a16="http://schemas.microsoft.com/office/drawing/2014/main" val="10021"/>
                  </a:ext>
                </a:extLst>
              </a:tr>
            </a:tbl>
          </a:graphicData>
        </a:graphic>
      </p:graphicFrame>
      <p:sp>
        <p:nvSpPr>
          <p:cNvPr id="224"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26</a:t>
            </a:fld>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itle 3"/>
          <p:cNvSpPr txBox="1">
            <a:spLocks noGrp="1"/>
          </p:cNvSpPr>
          <p:nvPr>
            <p:ph type="title"/>
          </p:nvPr>
        </p:nvSpPr>
        <p:spPr>
          <a:xfrm>
            <a:off x="609600" y="255588"/>
            <a:ext cx="10972800" cy="763588"/>
          </a:xfrm>
          <a:prstGeom prst="rect">
            <a:avLst/>
          </a:prstGeom>
        </p:spPr>
        <p:txBody>
          <a:bodyPr/>
          <a:lstStyle>
            <a:lvl1pPr>
              <a:defRPr sz="3200" b="1">
                <a:solidFill>
                  <a:srgbClr val="376092"/>
                </a:solidFill>
                <a:latin typeface="Times New Roman"/>
                <a:ea typeface="Times New Roman"/>
                <a:cs typeface="Times New Roman"/>
                <a:sym typeface="Times New Roman"/>
              </a:defRPr>
            </a:lvl1pPr>
          </a:lstStyle>
          <a:p>
            <a:r>
              <a:t>Confusion Matrix</a:t>
            </a:r>
          </a:p>
        </p:txBody>
      </p:sp>
      <p:sp>
        <p:nvSpPr>
          <p:cNvPr id="227" name="TextBox 6"/>
          <p:cNvSpPr txBox="1"/>
          <p:nvPr/>
        </p:nvSpPr>
        <p:spPr>
          <a:xfrm>
            <a:off x="2945110" y="1106328"/>
            <a:ext cx="6004561" cy="2257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spcBef>
                <a:spcPts val="1000"/>
              </a:spcBef>
              <a:defRPr sz="1000" b="1">
                <a:solidFill>
                  <a:srgbClr val="002060"/>
                </a:solidFill>
                <a:latin typeface="Times New Roman"/>
                <a:ea typeface="Times New Roman"/>
                <a:cs typeface="Times New Roman"/>
                <a:sym typeface="Times New Roman"/>
              </a:defRPr>
            </a:lvl1pPr>
          </a:lstStyle>
          <a:p>
            <a:r>
              <a:t>Table9. CONFUSION MATRIX FOR EXPERIMENT 10</a:t>
            </a:r>
          </a:p>
        </p:txBody>
      </p:sp>
      <p:graphicFrame>
        <p:nvGraphicFramePr>
          <p:cNvPr id="228" name="Table 1"/>
          <p:cNvGraphicFramePr/>
          <p:nvPr>
            <p:extLst>
              <p:ext uri="{D42A27DB-BD31-4B8C-83A1-F6EECF244321}">
                <p14:modId xmlns:p14="http://schemas.microsoft.com/office/powerpoint/2010/main" val="925107968"/>
              </p:ext>
            </p:extLst>
          </p:nvPr>
        </p:nvGraphicFramePr>
        <p:xfrm>
          <a:off x="1257296" y="1481994"/>
          <a:ext cx="9982210" cy="5307214"/>
        </p:xfrm>
        <a:graphic>
          <a:graphicData uri="http://schemas.openxmlformats.org/drawingml/2006/table">
            <a:tbl>
              <a:tblPr firstRow="1" bandRow="1">
                <a:tableStyleId>{3C2FFA5D-87B4-456A-9821-1D502468CF0F}</a:tableStyleId>
              </a:tblPr>
              <a:tblGrid>
                <a:gridCol w="454412">
                  <a:extLst>
                    <a:ext uri="{9D8B030D-6E8A-4147-A177-3AD203B41FA5}">
                      <a16:colId xmlns:a16="http://schemas.microsoft.com/office/drawing/2014/main" val="20000"/>
                    </a:ext>
                  </a:extLst>
                </a:gridCol>
                <a:gridCol w="454412">
                  <a:extLst>
                    <a:ext uri="{9D8B030D-6E8A-4147-A177-3AD203B41FA5}">
                      <a16:colId xmlns:a16="http://schemas.microsoft.com/office/drawing/2014/main" val="20001"/>
                    </a:ext>
                  </a:extLst>
                </a:gridCol>
                <a:gridCol w="454412">
                  <a:extLst>
                    <a:ext uri="{9D8B030D-6E8A-4147-A177-3AD203B41FA5}">
                      <a16:colId xmlns:a16="http://schemas.microsoft.com/office/drawing/2014/main" val="20002"/>
                    </a:ext>
                  </a:extLst>
                </a:gridCol>
                <a:gridCol w="454412">
                  <a:extLst>
                    <a:ext uri="{9D8B030D-6E8A-4147-A177-3AD203B41FA5}">
                      <a16:colId xmlns:a16="http://schemas.microsoft.com/office/drawing/2014/main" val="20003"/>
                    </a:ext>
                  </a:extLst>
                </a:gridCol>
                <a:gridCol w="454412">
                  <a:extLst>
                    <a:ext uri="{9D8B030D-6E8A-4147-A177-3AD203B41FA5}">
                      <a16:colId xmlns:a16="http://schemas.microsoft.com/office/drawing/2014/main" val="20004"/>
                    </a:ext>
                  </a:extLst>
                </a:gridCol>
                <a:gridCol w="454412">
                  <a:extLst>
                    <a:ext uri="{9D8B030D-6E8A-4147-A177-3AD203B41FA5}">
                      <a16:colId xmlns:a16="http://schemas.microsoft.com/office/drawing/2014/main" val="20005"/>
                    </a:ext>
                  </a:extLst>
                </a:gridCol>
                <a:gridCol w="454412">
                  <a:extLst>
                    <a:ext uri="{9D8B030D-6E8A-4147-A177-3AD203B41FA5}">
                      <a16:colId xmlns:a16="http://schemas.microsoft.com/office/drawing/2014/main" val="20006"/>
                    </a:ext>
                  </a:extLst>
                </a:gridCol>
                <a:gridCol w="454412">
                  <a:extLst>
                    <a:ext uri="{9D8B030D-6E8A-4147-A177-3AD203B41FA5}">
                      <a16:colId xmlns:a16="http://schemas.microsoft.com/office/drawing/2014/main" val="20007"/>
                    </a:ext>
                  </a:extLst>
                </a:gridCol>
                <a:gridCol w="453351">
                  <a:extLst>
                    <a:ext uri="{9D8B030D-6E8A-4147-A177-3AD203B41FA5}">
                      <a16:colId xmlns:a16="http://schemas.microsoft.com/office/drawing/2014/main" val="20008"/>
                    </a:ext>
                  </a:extLst>
                </a:gridCol>
                <a:gridCol w="453351">
                  <a:extLst>
                    <a:ext uri="{9D8B030D-6E8A-4147-A177-3AD203B41FA5}">
                      <a16:colId xmlns:a16="http://schemas.microsoft.com/office/drawing/2014/main" val="20009"/>
                    </a:ext>
                  </a:extLst>
                </a:gridCol>
                <a:gridCol w="453351">
                  <a:extLst>
                    <a:ext uri="{9D8B030D-6E8A-4147-A177-3AD203B41FA5}">
                      <a16:colId xmlns:a16="http://schemas.microsoft.com/office/drawing/2014/main" val="20010"/>
                    </a:ext>
                  </a:extLst>
                </a:gridCol>
                <a:gridCol w="453351">
                  <a:extLst>
                    <a:ext uri="{9D8B030D-6E8A-4147-A177-3AD203B41FA5}">
                      <a16:colId xmlns:a16="http://schemas.microsoft.com/office/drawing/2014/main" val="20011"/>
                    </a:ext>
                  </a:extLst>
                </a:gridCol>
                <a:gridCol w="453351">
                  <a:extLst>
                    <a:ext uri="{9D8B030D-6E8A-4147-A177-3AD203B41FA5}">
                      <a16:colId xmlns:a16="http://schemas.microsoft.com/office/drawing/2014/main" val="20012"/>
                    </a:ext>
                  </a:extLst>
                </a:gridCol>
                <a:gridCol w="453351">
                  <a:extLst>
                    <a:ext uri="{9D8B030D-6E8A-4147-A177-3AD203B41FA5}">
                      <a16:colId xmlns:a16="http://schemas.microsoft.com/office/drawing/2014/main" val="20013"/>
                    </a:ext>
                  </a:extLst>
                </a:gridCol>
                <a:gridCol w="453351">
                  <a:extLst>
                    <a:ext uri="{9D8B030D-6E8A-4147-A177-3AD203B41FA5}">
                      <a16:colId xmlns:a16="http://schemas.microsoft.com/office/drawing/2014/main" val="20014"/>
                    </a:ext>
                  </a:extLst>
                </a:gridCol>
                <a:gridCol w="453351">
                  <a:extLst>
                    <a:ext uri="{9D8B030D-6E8A-4147-A177-3AD203B41FA5}">
                      <a16:colId xmlns:a16="http://schemas.microsoft.com/office/drawing/2014/main" val="20015"/>
                    </a:ext>
                  </a:extLst>
                </a:gridCol>
                <a:gridCol w="453351">
                  <a:extLst>
                    <a:ext uri="{9D8B030D-6E8A-4147-A177-3AD203B41FA5}">
                      <a16:colId xmlns:a16="http://schemas.microsoft.com/office/drawing/2014/main" val="20016"/>
                    </a:ext>
                  </a:extLst>
                </a:gridCol>
                <a:gridCol w="453351">
                  <a:extLst>
                    <a:ext uri="{9D8B030D-6E8A-4147-A177-3AD203B41FA5}">
                      <a16:colId xmlns:a16="http://schemas.microsoft.com/office/drawing/2014/main" val="20017"/>
                    </a:ext>
                  </a:extLst>
                </a:gridCol>
                <a:gridCol w="453351">
                  <a:extLst>
                    <a:ext uri="{9D8B030D-6E8A-4147-A177-3AD203B41FA5}">
                      <a16:colId xmlns:a16="http://schemas.microsoft.com/office/drawing/2014/main" val="20018"/>
                    </a:ext>
                  </a:extLst>
                </a:gridCol>
                <a:gridCol w="453351">
                  <a:extLst>
                    <a:ext uri="{9D8B030D-6E8A-4147-A177-3AD203B41FA5}">
                      <a16:colId xmlns:a16="http://schemas.microsoft.com/office/drawing/2014/main" val="20019"/>
                    </a:ext>
                  </a:extLst>
                </a:gridCol>
                <a:gridCol w="453351">
                  <a:extLst>
                    <a:ext uri="{9D8B030D-6E8A-4147-A177-3AD203B41FA5}">
                      <a16:colId xmlns:a16="http://schemas.microsoft.com/office/drawing/2014/main" val="20020"/>
                    </a:ext>
                  </a:extLst>
                </a:gridCol>
                <a:gridCol w="453351">
                  <a:extLst>
                    <a:ext uri="{9D8B030D-6E8A-4147-A177-3AD203B41FA5}">
                      <a16:colId xmlns:a16="http://schemas.microsoft.com/office/drawing/2014/main" val="20021"/>
                    </a:ext>
                  </a:extLst>
                </a:gridCol>
              </a:tblGrid>
              <a:tr h="121318">
                <a:tc rowSpan="2" gridSpan="2">
                  <a:txBody>
                    <a:bodyPr/>
                    <a:lstStyle/>
                    <a:p>
                      <a:pPr algn="ctr">
                        <a:lnSpc>
                          <a:spcPct val="150000"/>
                        </a:lnSpc>
                        <a:tabLst>
                          <a:tab pos="5537200" algn="l"/>
                        </a:tabLst>
                        <a:defRPr b="1">
                          <a:latin typeface="Times New Roman"/>
                          <a:ea typeface="Times New Roman"/>
                          <a:cs typeface="Times New Roman"/>
                          <a:sym typeface="Times New Roman"/>
                        </a:defRPr>
                      </a:pPr>
                      <a:endParaRPr/>
                    </a:p>
                  </a:txBody>
                  <a:tcPr marL="0" marR="0" marT="0" marB="0" anchor="ctr" horzOverflow="overflow"/>
                </a:tc>
                <a:tc rowSpan="2" hMerge="1">
                  <a:txBody>
                    <a:bodyPr/>
                    <a:lstStyle/>
                    <a:p>
                      <a:endParaRPr lang="en-US"/>
                    </a:p>
                  </a:txBody>
                  <a:tcPr/>
                </a:tc>
                <a:tc gridSpan="20">
                  <a:txBody>
                    <a:bodyPr/>
                    <a:lstStyle/>
                    <a:p>
                      <a:pPr algn="ctr">
                        <a:lnSpc>
                          <a:spcPct val="150000"/>
                        </a:lnSpc>
                        <a:tabLst>
                          <a:tab pos="5537200" algn="l"/>
                        </a:tabLst>
                        <a:defRPr sz="1800"/>
                      </a:pPr>
                      <a:r>
                        <a:rPr sz="1200" b="1" dirty="0">
                          <a:solidFill>
                            <a:schemeClr val="tx1"/>
                          </a:solidFill>
                          <a:sym typeface="Times New Roman"/>
                        </a:rPr>
                        <a:t>PREDICTED</a:t>
                      </a:r>
                      <a:endParaRPr sz="1200" b="1" dirty="0">
                        <a:solidFill>
                          <a:schemeClr val="tx1"/>
                        </a:solidFill>
                        <a:latin typeface="Times New Roman"/>
                        <a:ea typeface="Times New Roman"/>
                        <a:cs typeface="Times New Roman"/>
                        <a:sym typeface="Times New Roman"/>
                      </a:endParaRPr>
                    </a:p>
                  </a:txBody>
                  <a:tcPr marL="0" marR="0" marT="0" marB="0" anchor="ctr" horzOverflow="overflow"/>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29081">
                <a:tc gridSpan="2" vMerge="1">
                  <a:txBody>
                    <a:bodyPr/>
                    <a:lstStyle/>
                    <a:p>
                      <a:endParaRPr lang="en-US"/>
                    </a:p>
                  </a:txBody>
                  <a:tcPr/>
                </a:tc>
                <a:tc hMerge="1" vMerge="1">
                  <a:txBody>
                    <a:bodyPr/>
                    <a:lstStyle/>
                    <a:p>
                      <a:endParaRPr lang="en-US"/>
                    </a:p>
                  </a:txBody>
                  <a:tcPr/>
                </a:tc>
                <a:tc>
                  <a:txBody>
                    <a:bodyPr/>
                    <a:lstStyle/>
                    <a:p>
                      <a:pPr algn="ctr">
                        <a:lnSpc>
                          <a:spcPct val="150000"/>
                        </a:lnSpc>
                        <a:tabLst>
                          <a:tab pos="5537200" algn="l"/>
                        </a:tabLst>
                        <a:defRPr sz="1800"/>
                      </a:pPr>
                      <a:r>
                        <a:rPr sz="1200" b="1">
                          <a:sym typeface="Times New Roman"/>
                        </a:rPr>
                        <a:t>S01</a:t>
                      </a:r>
                      <a:endParaRPr sz="12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b="1">
                          <a:sym typeface="Times New Roman"/>
                        </a:rPr>
                        <a:t>S02</a:t>
                      </a:r>
                      <a:endParaRPr sz="12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b="1">
                          <a:sym typeface="Times New Roman"/>
                        </a:rPr>
                        <a:t>S03</a:t>
                      </a:r>
                      <a:endParaRPr sz="12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b="1">
                          <a:sym typeface="Times New Roman"/>
                        </a:rPr>
                        <a:t>S04</a:t>
                      </a:r>
                      <a:endParaRPr sz="12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b="1">
                          <a:sym typeface="Times New Roman"/>
                        </a:rPr>
                        <a:t>S05</a:t>
                      </a:r>
                      <a:endParaRPr sz="12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b="1">
                          <a:sym typeface="Times New Roman"/>
                        </a:rPr>
                        <a:t>S06</a:t>
                      </a:r>
                      <a:endParaRPr sz="12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b="1">
                          <a:sym typeface="Times New Roman"/>
                        </a:rPr>
                        <a:t>S07</a:t>
                      </a:r>
                      <a:endParaRPr sz="12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b="1">
                          <a:sym typeface="Times New Roman"/>
                        </a:rPr>
                        <a:t>S08</a:t>
                      </a:r>
                      <a:endParaRPr sz="12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b="1">
                          <a:sym typeface="Times New Roman"/>
                        </a:rPr>
                        <a:t>S09</a:t>
                      </a:r>
                      <a:endParaRPr sz="12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b="1">
                          <a:sym typeface="Times New Roman"/>
                        </a:rPr>
                        <a:t>S10</a:t>
                      </a:r>
                      <a:endParaRPr sz="12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b="1" dirty="0">
                          <a:sym typeface="Times New Roman"/>
                        </a:rPr>
                        <a:t>S11</a:t>
                      </a:r>
                      <a:endParaRPr sz="1200" b="1" dirty="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b="1">
                          <a:sym typeface="Times New Roman"/>
                        </a:rPr>
                        <a:t>S12</a:t>
                      </a:r>
                      <a:endParaRPr sz="12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b="1">
                          <a:sym typeface="Times New Roman"/>
                        </a:rPr>
                        <a:t>S13</a:t>
                      </a:r>
                      <a:endParaRPr sz="12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b="1">
                          <a:sym typeface="Times New Roman"/>
                        </a:rPr>
                        <a:t>S14</a:t>
                      </a:r>
                      <a:endParaRPr sz="12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b="1">
                          <a:sym typeface="Times New Roman"/>
                        </a:rPr>
                        <a:t>S15</a:t>
                      </a:r>
                      <a:endParaRPr sz="12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b="1">
                          <a:sym typeface="Times New Roman"/>
                        </a:rPr>
                        <a:t>S16</a:t>
                      </a:r>
                      <a:endParaRPr sz="12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b="1">
                          <a:sym typeface="Times New Roman"/>
                        </a:rPr>
                        <a:t>S17</a:t>
                      </a:r>
                      <a:endParaRPr sz="12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b="1">
                          <a:sym typeface="Times New Roman"/>
                        </a:rPr>
                        <a:t>S18</a:t>
                      </a:r>
                      <a:endParaRPr sz="12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b="1">
                          <a:sym typeface="Times New Roman"/>
                        </a:rPr>
                        <a:t>S19</a:t>
                      </a:r>
                      <a:endParaRPr sz="12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b="1">
                          <a:sym typeface="Times New Roman"/>
                        </a:rPr>
                        <a:t>S20</a:t>
                      </a:r>
                      <a:endParaRPr sz="1200" b="1">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01"/>
                  </a:ext>
                </a:extLst>
              </a:tr>
              <a:tr h="226116">
                <a:tc rowSpan="20">
                  <a:txBody>
                    <a:bodyPr/>
                    <a:lstStyle/>
                    <a:p>
                      <a:pPr algn="ctr">
                        <a:lnSpc>
                          <a:spcPct val="150000"/>
                        </a:lnSpc>
                        <a:tabLst>
                          <a:tab pos="5537200" algn="l"/>
                        </a:tabLst>
                        <a:defRPr b="1">
                          <a:latin typeface="Times New Roman"/>
                          <a:ea typeface="Times New Roman"/>
                          <a:cs typeface="Times New Roman"/>
                          <a:sym typeface="Times New Roman"/>
                        </a:defRPr>
                      </a:pPr>
                      <a:r>
                        <a:rPr dirty="0"/>
                        <a:t> </a:t>
                      </a:r>
                    </a:p>
                    <a:p>
                      <a:pPr algn="ctr">
                        <a:lnSpc>
                          <a:spcPct val="150000"/>
                        </a:lnSpc>
                        <a:tabLst>
                          <a:tab pos="5537200" algn="l"/>
                        </a:tabLst>
                        <a:defRPr b="1">
                          <a:latin typeface="Times New Roman"/>
                          <a:ea typeface="Times New Roman"/>
                          <a:cs typeface="Times New Roman"/>
                          <a:sym typeface="Times New Roman"/>
                        </a:defRPr>
                      </a:pPr>
                      <a:r>
                        <a:rPr dirty="0"/>
                        <a:t>A </a:t>
                      </a:r>
                      <a:endParaRPr dirty="0">
                        <a:sym typeface="Calibri"/>
                      </a:endParaRPr>
                    </a:p>
                    <a:p>
                      <a:pPr algn="ctr">
                        <a:lnSpc>
                          <a:spcPct val="150000"/>
                        </a:lnSpc>
                        <a:tabLst>
                          <a:tab pos="5537200" algn="l"/>
                        </a:tabLst>
                        <a:defRPr b="1">
                          <a:latin typeface="Times New Roman"/>
                          <a:ea typeface="Times New Roman"/>
                          <a:cs typeface="Times New Roman"/>
                          <a:sym typeface="Times New Roman"/>
                        </a:defRPr>
                      </a:pPr>
                      <a:r>
                        <a:rPr dirty="0"/>
                        <a:t>C</a:t>
                      </a:r>
                      <a:endParaRPr dirty="0">
                        <a:sym typeface="Calibri"/>
                      </a:endParaRPr>
                    </a:p>
                    <a:p>
                      <a:pPr algn="ctr">
                        <a:lnSpc>
                          <a:spcPct val="150000"/>
                        </a:lnSpc>
                        <a:tabLst>
                          <a:tab pos="5537200" algn="l"/>
                        </a:tabLst>
                        <a:defRPr b="1">
                          <a:latin typeface="Times New Roman"/>
                          <a:ea typeface="Times New Roman"/>
                          <a:cs typeface="Times New Roman"/>
                          <a:sym typeface="Times New Roman"/>
                        </a:defRPr>
                      </a:pPr>
                      <a:r>
                        <a:rPr dirty="0"/>
                        <a:t>T </a:t>
                      </a:r>
                      <a:endParaRPr dirty="0">
                        <a:sym typeface="Calibri"/>
                      </a:endParaRPr>
                    </a:p>
                    <a:p>
                      <a:pPr algn="ctr">
                        <a:lnSpc>
                          <a:spcPct val="150000"/>
                        </a:lnSpc>
                        <a:tabLst>
                          <a:tab pos="5537200" algn="l"/>
                        </a:tabLst>
                        <a:defRPr b="1">
                          <a:latin typeface="Times New Roman"/>
                          <a:ea typeface="Times New Roman"/>
                          <a:cs typeface="Times New Roman"/>
                          <a:sym typeface="Times New Roman"/>
                        </a:defRPr>
                      </a:pPr>
                      <a:r>
                        <a:rPr dirty="0"/>
                        <a:t>U </a:t>
                      </a:r>
                      <a:endParaRPr dirty="0">
                        <a:sym typeface="Calibri"/>
                      </a:endParaRPr>
                    </a:p>
                    <a:p>
                      <a:pPr algn="ctr">
                        <a:lnSpc>
                          <a:spcPct val="150000"/>
                        </a:lnSpc>
                        <a:tabLst>
                          <a:tab pos="5537200" algn="l"/>
                        </a:tabLst>
                        <a:defRPr b="1">
                          <a:latin typeface="Times New Roman"/>
                          <a:ea typeface="Times New Roman"/>
                          <a:cs typeface="Times New Roman"/>
                          <a:sym typeface="Times New Roman"/>
                        </a:defRPr>
                      </a:pPr>
                      <a:r>
                        <a:rPr dirty="0"/>
                        <a:t>A </a:t>
                      </a:r>
                      <a:endParaRPr dirty="0">
                        <a:sym typeface="Calibri"/>
                      </a:endParaRPr>
                    </a:p>
                    <a:p>
                      <a:pPr algn="ctr">
                        <a:lnSpc>
                          <a:spcPct val="150000"/>
                        </a:lnSpc>
                        <a:tabLst>
                          <a:tab pos="5537200" algn="l"/>
                        </a:tabLst>
                        <a:defRPr b="1">
                          <a:latin typeface="Times New Roman"/>
                          <a:ea typeface="Times New Roman"/>
                          <a:cs typeface="Times New Roman"/>
                          <a:sym typeface="Times New Roman"/>
                        </a:defRPr>
                      </a:pPr>
                      <a:r>
                        <a:rPr dirty="0"/>
                        <a:t>L</a:t>
                      </a:r>
                    </a:p>
                  </a:txBody>
                  <a:tcPr marL="0" marR="0" marT="0" marB="0" anchor="ctr" horzOverflow="overflow"/>
                </a:tc>
                <a:tc>
                  <a:txBody>
                    <a:bodyPr/>
                    <a:lstStyle/>
                    <a:p>
                      <a:pPr algn="ctr">
                        <a:lnSpc>
                          <a:spcPct val="150000"/>
                        </a:lnSpc>
                        <a:tabLst>
                          <a:tab pos="5537200" algn="l"/>
                        </a:tabLst>
                        <a:defRPr sz="1800"/>
                      </a:pPr>
                      <a:r>
                        <a:rPr sz="1200" b="1">
                          <a:sym typeface="Times New Roman"/>
                        </a:rPr>
                        <a:t>S01</a:t>
                      </a:r>
                      <a:endParaRPr sz="12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89</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8</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02"/>
                  </a:ext>
                </a:extLst>
              </a:tr>
              <a:tr h="226116">
                <a:tc vMerge="1">
                  <a:txBody>
                    <a:bodyPr/>
                    <a:lstStyle/>
                    <a:p>
                      <a:endParaRPr lang="en-US"/>
                    </a:p>
                  </a:txBody>
                  <a:tcPr/>
                </a:tc>
                <a:tc>
                  <a:txBody>
                    <a:bodyPr/>
                    <a:lstStyle/>
                    <a:p>
                      <a:pPr algn="ctr">
                        <a:lnSpc>
                          <a:spcPct val="150000"/>
                        </a:lnSpc>
                        <a:tabLst>
                          <a:tab pos="5537200" algn="l"/>
                        </a:tabLst>
                        <a:defRPr sz="1800"/>
                      </a:pPr>
                      <a:r>
                        <a:rPr sz="1200" b="1">
                          <a:sym typeface="Times New Roman"/>
                        </a:rPr>
                        <a:t>S02</a:t>
                      </a:r>
                      <a:endParaRPr sz="12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8</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51</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1</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37</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03"/>
                  </a:ext>
                </a:extLst>
              </a:tr>
              <a:tr h="226116">
                <a:tc vMerge="1">
                  <a:txBody>
                    <a:bodyPr/>
                    <a:lstStyle/>
                    <a:p>
                      <a:endParaRPr lang="en-US"/>
                    </a:p>
                  </a:txBody>
                  <a:tcPr/>
                </a:tc>
                <a:tc>
                  <a:txBody>
                    <a:bodyPr/>
                    <a:lstStyle/>
                    <a:p>
                      <a:pPr algn="ctr">
                        <a:lnSpc>
                          <a:spcPct val="150000"/>
                        </a:lnSpc>
                        <a:tabLst>
                          <a:tab pos="5537200" algn="l"/>
                        </a:tabLst>
                        <a:defRPr sz="1800"/>
                      </a:pPr>
                      <a:r>
                        <a:rPr sz="1200" b="1">
                          <a:sym typeface="Times New Roman"/>
                        </a:rPr>
                        <a:t>S03</a:t>
                      </a:r>
                      <a:endParaRPr sz="12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97</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04"/>
                  </a:ext>
                </a:extLst>
              </a:tr>
              <a:tr h="226116">
                <a:tc vMerge="1">
                  <a:txBody>
                    <a:bodyPr/>
                    <a:lstStyle/>
                    <a:p>
                      <a:endParaRPr lang="en-US"/>
                    </a:p>
                  </a:txBody>
                  <a:tcPr/>
                </a:tc>
                <a:tc>
                  <a:txBody>
                    <a:bodyPr/>
                    <a:lstStyle/>
                    <a:p>
                      <a:pPr algn="ctr">
                        <a:lnSpc>
                          <a:spcPct val="150000"/>
                        </a:lnSpc>
                        <a:tabLst>
                          <a:tab pos="5537200" algn="l"/>
                        </a:tabLst>
                        <a:defRPr sz="1800"/>
                      </a:pPr>
                      <a:r>
                        <a:rPr sz="1200" b="1">
                          <a:sym typeface="Times New Roman"/>
                        </a:rPr>
                        <a:t>S04</a:t>
                      </a:r>
                      <a:endParaRPr sz="12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7</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80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3</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7</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05"/>
                  </a:ext>
                </a:extLst>
              </a:tr>
              <a:tr h="226116">
                <a:tc vMerge="1">
                  <a:txBody>
                    <a:bodyPr/>
                    <a:lstStyle/>
                    <a:p>
                      <a:endParaRPr lang="en-US"/>
                    </a:p>
                  </a:txBody>
                  <a:tcPr/>
                </a:tc>
                <a:tc>
                  <a:txBody>
                    <a:bodyPr/>
                    <a:lstStyle/>
                    <a:p>
                      <a:pPr algn="ctr">
                        <a:lnSpc>
                          <a:spcPct val="150000"/>
                        </a:lnSpc>
                        <a:tabLst>
                          <a:tab pos="5537200" algn="l"/>
                        </a:tabLst>
                        <a:defRPr sz="1800"/>
                      </a:pPr>
                      <a:r>
                        <a:rPr sz="1200" b="1">
                          <a:sym typeface="Times New Roman"/>
                        </a:rPr>
                        <a:t>S05</a:t>
                      </a:r>
                      <a:endParaRPr sz="12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dirty="0">
                          <a:sym typeface="Times New Roman"/>
                        </a:rPr>
                        <a:t>0</a:t>
                      </a:r>
                      <a:endParaRPr sz="1200" dirty="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92</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2</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3</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06"/>
                  </a:ext>
                </a:extLst>
              </a:tr>
              <a:tr h="226116">
                <a:tc vMerge="1">
                  <a:txBody>
                    <a:bodyPr/>
                    <a:lstStyle/>
                    <a:p>
                      <a:endParaRPr lang="en-US"/>
                    </a:p>
                  </a:txBody>
                  <a:tcPr/>
                </a:tc>
                <a:tc>
                  <a:txBody>
                    <a:bodyPr/>
                    <a:lstStyle/>
                    <a:p>
                      <a:pPr algn="ctr">
                        <a:lnSpc>
                          <a:spcPct val="150000"/>
                        </a:lnSpc>
                        <a:tabLst>
                          <a:tab pos="5537200" algn="l"/>
                        </a:tabLst>
                        <a:defRPr sz="1800"/>
                      </a:pPr>
                      <a:r>
                        <a:rPr sz="1200" b="1">
                          <a:sym typeface="Times New Roman"/>
                        </a:rPr>
                        <a:t>S06</a:t>
                      </a:r>
                      <a:endParaRPr sz="12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92</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2</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3</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07"/>
                  </a:ext>
                </a:extLst>
              </a:tr>
              <a:tr h="226116">
                <a:tc vMerge="1">
                  <a:txBody>
                    <a:bodyPr/>
                    <a:lstStyle/>
                    <a:p>
                      <a:endParaRPr lang="en-US"/>
                    </a:p>
                  </a:txBody>
                  <a:tcPr/>
                </a:tc>
                <a:tc>
                  <a:txBody>
                    <a:bodyPr/>
                    <a:lstStyle/>
                    <a:p>
                      <a:pPr algn="ctr">
                        <a:lnSpc>
                          <a:spcPct val="150000"/>
                        </a:lnSpc>
                        <a:tabLst>
                          <a:tab pos="5537200" algn="l"/>
                        </a:tabLst>
                        <a:defRPr sz="1800"/>
                      </a:pPr>
                      <a:r>
                        <a:rPr sz="1200" b="1">
                          <a:sym typeface="Times New Roman"/>
                        </a:rPr>
                        <a:t>S07</a:t>
                      </a:r>
                      <a:endParaRPr sz="12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1</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3</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77</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14</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2</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08"/>
                  </a:ext>
                </a:extLst>
              </a:tr>
              <a:tr h="226116">
                <a:tc vMerge="1">
                  <a:txBody>
                    <a:bodyPr/>
                    <a:lstStyle/>
                    <a:p>
                      <a:endParaRPr lang="en-US"/>
                    </a:p>
                  </a:txBody>
                  <a:tcPr/>
                </a:tc>
                <a:tc>
                  <a:txBody>
                    <a:bodyPr/>
                    <a:lstStyle/>
                    <a:p>
                      <a:pPr algn="ctr">
                        <a:lnSpc>
                          <a:spcPct val="150000"/>
                        </a:lnSpc>
                        <a:tabLst>
                          <a:tab pos="5537200" algn="l"/>
                        </a:tabLst>
                        <a:defRPr sz="1800"/>
                      </a:pPr>
                      <a:r>
                        <a:rPr sz="1200" b="1">
                          <a:sym typeface="Times New Roman"/>
                        </a:rPr>
                        <a:t>S08</a:t>
                      </a:r>
                      <a:endParaRPr sz="12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19</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63</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15</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09"/>
                  </a:ext>
                </a:extLst>
              </a:tr>
              <a:tr h="226116">
                <a:tc vMerge="1">
                  <a:txBody>
                    <a:bodyPr/>
                    <a:lstStyle/>
                    <a:p>
                      <a:endParaRPr lang="en-US"/>
                    </a:p>
                  </a:txBody>
                  <a:tcPr/>
                </a:tc>
                <a:tc>
                  <a:txBody>
                    <a:bodyPr/>
                    <a:lstStyle/>
                    <a:p>
                      <a:pPr algn="ctr">
                        <a:lnSpc>
                          <a:spcPct val="150000"/>
                        </a:lnSpc>
                        <a:tabLst>
                          <a:tab pos="5537200" algn="l"/>
                        </a:tabLst>
                        <a:defRPr sz="1800"/>
                      </a:pPr>
                      <a:r>
                        <a:rPr sz="1200" b="1">
                          <a:sym typeface="Times New Roman"/>
                        </a:rPr>
                        <a:t>S09</a:t>
                      </a:r>
                      <a:endParaRPr sz="12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6</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90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1</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10"/>
                  </a:ext>
                </a:extLst>
              </a:tr>
              <a:tr h="226116">
                <a:tc vMerge="1">
                  <a:txBody>
                    <a:bodyPr/>
                    <a:lstStyle/>
                    <a:p>
                      <a:endParaRPr lang="en-US"/>
                    </a:p>
                  </a:txBody>
                  <a:tcPr/>
                </a:tc>
                <a:tc>
                  <a:txBody>
                    <a:bodyPr/>
                    <a:lstStyle/>
                    <a:p>
                      <a:pPr algn="ctr">
                        <a:lnSpc>
                          <a:spcPct val="150000"/>
                        </a:lnSpc>
                        <a:tabLst>
                          <a:tab pos="5537200" algn="l"/>
                        </a:tabLst>
                        <a:defRPr sz="1800"/>
                      </a:pPr>
                      <a:r>
                        <a:rPr sz="1200" b="1">
                          <a:sym typeface="Times New Roman"/>
                        </a:rPr>
                        <a:t>S10</a:t>
                      </a:r>
                      <a:endParaRPr sz="12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5</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92</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11"/>
                  </a:ext>
                </a:extLst>
              </a:tr>
              <a:tr h="226116">
                <a:tc vMerge="1">
                  <a:txBody>
                    <a:bodyPr/>
                    <a:lstStyle/>
                    <a:p>
                      <a:endParaRPr lang="en-US"/>
                    </a:p>
                  </a:txBody>
                  <a:tcPr/>
                </a:tc>
                <a:tc>
                  <a:txBody>
                    <a:bodyPr/>
                    <a:lstStyle/>
                    <a:p>
                      <a:pPr algn="ctr">
                        <a:lnSpc>
                          <a:spcPct val="150000"/>
                        </a:lnSpc>
                        <a:tabLst>
                          <a:tab pos="5537200" algn="l"/>
                        </a:tabLst>
                        <a:defRPr sz="1800"/>
                      </a:pPr>
                      <a:r>
                        <a:rPr sz="1200" b="1">
                          <a:sym typeface="Times New Roman"/>
                        </a:rPr>
                        <a:t>S11</a:t>
                      </a:r>
                      <a:endParaRPr sz="12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89</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7</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1</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12"/>
                  </a:ext>
                </a:extLst>
              </a:tr>
              <a:tr h="226116">
                <a:tc vMerge="1">
                  <a:txBody>
                    <a:bodyPr/>
                    <a:lstStyle/>
                    <a:p>
                      <a:endParaRPr lang="en-US"/>
                    </a:p>
                  </a:txBody>
                  <a:tcPr/>
                </a:tc>
                <a:tc>
                  <a:txBody>
                    <a:bodyPr/>
                    <a:lstStyle/>
                    <a:p>
                      <a:pPr algn="ctr">
                        <a:lnSpc>
                          <a:spcPct val="150000"/>
                        </a:lnSpc>
                        <a:tabLst>
                          <a:tab pos="5537200" algn="l"/>
                        </a:tabLst>
                        <a:defRPr sz="1800"/>
                      </a:pPr>
                      <a:r>
                        <a:rPr sz="1200" b="1">
                          <a:sym typeface="Times New Roman"/>
                        </a:rPr>
                        <a:t>S12</a:t>
                      </a:r>
                      <a:endParaRPr sz="12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9</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3</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85</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13"/>
                  </a:ext>
                </a:extLst>
              </a:tr>
              <a:tr h="226116">
                <a:tc vMerge="1">
                  <a:txBody>
                    <a:bodyPr/>
                    <a:lstStyle/>
                    <a:p>
                      <a:endParaRPr lang="en-US"/>
                    </a:p>
                  </a:txBody>
                  <a:tcPr/>
                </a:tc>
                <a:tc>
                  <a:txBody>
                    <a:bodyPr/>
                    <a:lstStyle/>
                    <a:p>
                      <a:pPr algn="ctr">
                        <a:lnSpc>
                          <a:spcPct val="150000"/>
                        </a:lnSpc>
                        <a:tabLst>
                          <a:tab pos="5537200" algn="l"/>
                        </a:tabLst>
                        <a:defRPr sz="1800"/>
                      </a:pPr>
                      <a:r>
                        <a:rPr sz="1200" b="1">
                          <a:sym typeface="Times New Roman"/>
                        </a:rPr>
                        <a:t>S13</a:t>
                      </a:r>
                      <a:endParaRPr sz="12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2</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92</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3</a:t>
                      </a:r>
                      <a:endParaRPr sz="12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14"/>
                  </a:ext>
                </a:extLst>
              </a:tr>
              <a:tr h="226116">
                <a:tc vMerge="1">
                  <a:txBody>
                    <a:bodyPr/>
                    <a:lstStyle/>
                    <a:p>
                      <a:endParaRPr lang="en-US"/>
                    </a:p>
                  </a:txBody>
                  <a:tcPr/>
                </a:tc>
                <a:tc>
                  <a:txBody>
                    <a:bodyPr/>
                    <a:lstStyle/>
                    <a:p>
                      <a:pPr algn="ctr">
                        <a:lnSpc>
                          <a:spcPct val="150000"/>
                        </a:lnSpc>
                        <a:tabLst>
                          <a:tab pos="5537200" algn="l"/>
                        </a:tabLst>
                        <a:defRPr sz="1800"/>
                      </a:pPr>
                      <a:r>
                        <a:rPr sz="1200" b="1">
                          <a:sym typeface="Times New Roman"/>
                        </a:rPr>
                        <a:t>S14</a:t>
                      </a:r>
                      <a:endParaRPr sz="12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4</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3</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90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3</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15"/>
                  </a:ext>
                </a:extLst>
              </a:tr>
              <a:tr h="226116">
                <a:tc vMerge="1">
                  <a:txBody>
                    <a:bodyPr/>
                    <a:lstStyle/>
                    <a:p>
                      <a:endParaRPr lang="en-US"/>
                    </a:p>
                  </a:txBody>
                  <a:tcPr/>
                </a:tc>
                <a:tc>
                  <a:txBody>
                    <a:bodyPr/>
                    <a:lstStyle/>
                    <a:p>
                      <a:pPr algn="ctr">
                        <a:lnSpc>
                          <a:spcPct val="150000"/>
                        </a:lnSpc>
                        <a:tabLst>
                          <a:tab pos="5537200" algn="l"/>
                        </a:tabLst>
                        <a:defRPr sz="1800"/>
                      </a:pPr>
                      <a:r>
                        <a:rPr sz="1200" b="1">
                          <a:sym typeface="Times New Roman"/>
                        </a:rPr>
                        <a:t>S15</a:t>
                      </a:r>
                      <a:endParaRPr sz="12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2</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1</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2</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92</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16"/>
                  </a:ext>
                </a:extLst>
              </a:tr>
              <a:tr h="226116">
                <a:tc vMerge="1">
                  <a:txBody>
                    <a:bodyPr/>
                    <a:lstStyle/>
                    <a:p>
                      <a:endParaRPr lang="en-US"/>
                    </a:p>
                  </a:txBody>
                  <a:tcPr/>
                </a:tc>
                <a:tc>
                  <a:txBody>
                    <a:bodyPr/>
                    <a:lstStyle/>
                    <a:p>
                      <a:pPr algn="ctr">
                        <a:lnSpc>
                          <a:spcPct val="150000"/>
                        </a:lnSpc>
                        <a:tabLst>
                          <a:tab pos="5537200" algn="l"/>
                        </a:tabLst>
                        <a:defRPr sz="1800"/>
                      </a:pPr>
                      <a:r>
                        <a:rPr sz="1200" b="1">
                          <a:sym typeface="Times New Roman"/>
                        </a:rPr>
                        <a:t>S16</a:t>
                      </a:r>
                      <a:endParaRPr sz="12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97</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17"/>
                  </a:ext>
                </a:extLst>
              </a:tr>
              <a:tr h="226116">
                <a:tc vMerge="1">
                  <a:txBody>
                    <a:bodyPr/>
                    <a:lstStyle/>
                    <a:p>
                      <a:endParaRPr lang="en-US"/>
                    </a:p>
                  </a:txBody>
                  <a:tcPr/>
                </a:tc>
                <a:tc>
                  <a:txBody>
                    <a:bodyPr/>
                    <a:lstStyle/>
                    <a:p>
                      <a:pPr algn="ctr">
                        <a:lnSpc>
                          <a:spcPct val="150000"/>
                        </a:lnSpc>
                        <a:tabLst>
                          <a:tab pos="5537200" algn="l"/>
                        </a:tabLst>
                        <a:defRPr sz="1800"/>
                      </a:pPr>
                      <a:r>
                        <a:rPr sz="1200" b="1">
                          <a:sym typeface="Times New Roman"/>
                        </a:rPr>
                        <a:t>S17</a:t>
                      </a:r>
                      <a:endParaRPr sz="12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97</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18"/>
                  </a:ext>
                </a:extLst>
              </a:tr>
              <a:tr h="226116">
                <a:tc vMerge="1">
                  <a:txBody>
                    <a:bodyPr/>
                    <a:lstStyle/>
                    <a:p>
                      <a:endParaRPr lang="en-US"/>
                    </a:p>
                  </a:txBody>
                  <a:tcPr/>
                </a:tc>
                <a:tc>
                  <a:txBody>
                    <a:bodyPr/>
                    <a:lstStyle/>
                    <a:p>
                      <a:pPr algn="ctr">
                        <a:lnSpc>
                          <a:spcPct val="150000"/>
                        </a:lnSpc>
                        <a:tabLst>
                          <a:tab pos="5537200" algn="l"/>
                        </a:tabLst>
                        <a:defRPr sz="1800"/>
                      </a:pPr>
                      <a:r>
                        <a:rPr sz="1200" b="1">
                          <a:sym typeface="Times New Roman"/>
                        </a:rPr>
                        <a:t>S18</a:t>
                      </a:r>
                      <a:endParaRPr sz="12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3</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6</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2</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86</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19"/>
                  </a:ext>
                </a:extLst>
              </a:tr>
              <a:tr h="226116">
                <a:tc vMerge="1">
                  <a:txBody>
                    <a:bodyPr/>
                    <a:lstStyle/>
                    <a:p>
                      <a:endParaRPr lang="en-US"/>
                    </a:p>
                  </a:txBody>
                  <a:tcPr/>
                </a:tc>
                <a:tc>
                  <a:txBody>
                    <a:bodyPr/>
                    <a:lstStyle/>
                    <a:p>
                      <a:pPr algn="ctr">
                        <a:lnSpc>
                          <a:spcPct val="150000"/>
                        </a:lnSpc>
                        <a:tabLst>
                          <a:tab pos="5537200" algn="l"/>
                        </a:tabLst>
                        <a:defRPr sz="1800"/>
                      </a:pPr>
                      <a:r>
                        <a:rPr sz="1200" b="1">
                          <a:sym typeface="Times New Roman"/>
                        </a:rPr>
                        <a:t>S19</a:t>
                      </a:r>
                      <a:endParaRPr sz="12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3</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1</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9</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3</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2</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79</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20"/>
                  </a:ext>
                </a:extLst>
              </a:tr>
              <a:tr h="226116">
                <a:tc vMerge="1">
                  <a:txBody>
                    <a:bodyPr/>
                    <a:lstStyle/>
                    <a:p>
                      <a:endParaRPr lang="en-US"/>
                    </a:p>
                  </a:txBody>
                  <a:tcPr/>
                </a:tc>
                <a:tc>
                  <a:txBody>
                    <a:bodyPr/>
                    <a:lstStyle/>
                    <a:p>
                      <a:pPr algn="ctr">
                        <a:lnSpc>
                          <a:spcPct val="150000"/>
                        </a:lnSpc>
                        <a:tabLst>
                          <a:tab pos="5537200" algn="l"/>
                        </a:tabLst>
                        <a:defRPr sz="1800"/>
                      </a:pPr>
                      <a:r>
                        <a:rPr sz="1200" b="1">
                          <a:sym typeface="Times New Roman"/>
                        </a:rPr>
                        <a:t>S20</a:t>
                      </a:r>
                      <a:endParaRPr sz="12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a:sym typeface="Times New Roman"/>
                        </a:rPr>
                        <a:t>2</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tabLst>
                          <a:tab pos="5537200" algn="l"/>
                        </a:tabLst>
                        <a:defRPr sz="1800"/>
                      </a:pPr>
                      <a:r>
                        <a:rPr sz="1200" dirty="0">
                          <a:sym typeface="Times New Roman"/>
                        </a:rPr>
                        <a:t>95</a:t>
                      </a:r>
                      <a:endParaRPr sz="1200" dirty="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21"/>
                  </a:ext>
                </a:extLst>
              </a:tr>
            </a:tbl>
          </a:graphicData>
        </a:graphic>
      </p:graphicFrame>
      <p:sp>
        <p:nvSpPr>
          <p:cNvPr id="229"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27</a:t>
            </a:fld>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itle 3"/>
          <p:cNvSpPr txBox="1">
            <a:spLocks noGrp="1"/>
          </p:cNvSpPr>
          <p:nvPr>
            <p:ph type="title"/>
          </p:nvPr>
        </p:nvSpPr>
        <p:spPr>
          <a:xfrm>
            <a:off x="609600" y="255588"/>
            <a:ext cx="10972800" cy="763588"/>
          </a:xfrm>
          <a:prstGeom prst="rect">
            <a:avLst/>
          </a:prstGeom>
        </p:spPr>
        <p:txBody>
          <a:bodyPr/>
          <a:lstStyle>
            <a:lvl1pPr>
              <a:defRPr sz="3200" b="1">
                <a:solidFill>
                  <a:srgbClr val="376092"/>
                </a:solidFill>
                <a:latin typeface="Times New Roman"/>
                <a:ea typeface="Times New Roman"/>
                <a:cs typeface="Times New Roman"/>
                <a:sym typeface="Times New Roman"/>
              </a:defRPr>
            </a:lvl1pPr>
          </a:lstStyle>
          <a:p>
            <a:r>
              <a:t>Average Training, Validation and Testing Accuracies</a:t>
            </a:r>
          </a:p>
        </p:txBody>
      </p:sp>
      <p:sp>
        <p:nvSpPr>
          <p:cNvPr id="232" name="TextBox 6"/>
          <p:cNvSpPr txBox="1"/>
          <p:nvPr/>
        </p:nvSpPr>
        <p:spPr>
          <a:xfrm>
            <a:off x="2945110" y="1106328"/>
            <a:ext cx="6004561" cy="2257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spcBef>
                <a:spcPts val="1000"/>
              </a:spcBef>
              <a:defRPr sz="1000" b="1">
                <a:solidFill>
                  <a:srgbClr val="002060"/>
                </a:solidFill>
                <a:latin typeface="Times New Roman"/>
                <a:ea typeface="Times New Roman"/>
                <a:cs typeface="Times New Roman"/>
                <a:sym typeface="Times New Roman"/>
              </a:defRPr>
            </a:lvl1pPr>
          </a:lstStyle>
          <a:p>
            <a:r>
              <a:t>Table10. Average Training, Validation and Testing Accuarcies</a:t>
            </a:r>
          </a:p>
        </p:txBody>
      </p:sp>
      <p:graphicFrame>
        <p:nvGraphicFramePr>
          <p:cNvPr id="233" name="Table 2"/>
          <p:cNvGraphicFramePr/>
          <p:nvPr>
            <p:extLst>
              <p:ext uri="{D42A27DB-BD31-4B8C-83A1-F6EECF244321}">
                <p14:modId xmlns:p14="http://schemas.microsoft.com/office/powerpoint/2010/main" val="3037927366"/>
              </p:ext>
            </p:extLst>
          </p:nvPr>
        </p:nvGraphicFramePr>
        <p:xfrm>
          <a:off x="1438275" y="1439703"/>
          <a:ext cx="9486900" cy="4599145"/>
        </p:xfrm>
        <a:graphic>
          <a:graphicData uri="http://schemas.openxmlformats.org/drawingml/2006/table">
            <a:tbl>
              <a:tblPr firstRow="1" firstCol="1" bandRow="1">
                <a:tableStyleId>{3C2FFA5D-87B4-456A-9821-1D502468CF0F}</a:tableStyleId>
              </a:tblPr>
              <a:tblGrid>
                <a:gridCol w="2371215">
                  <a:extLst>
                    <a:ext uri="{9D8B030D-6E8A-4147-A177-3AD203B41FA5}">
                      <a16:colId xmlns:a16="http://schemas.microsoft.com/office/drawing/2014/main" val="20000"/>
                    </a:ext>
                  </a:extLst>
                </a:gridCol>
                <a:gridCol w="2372235">
                  <a:extLst>
                    <a:ext uri="{9D8B030D-6E8A-4147-A177-3AD203B41FA5}">
                      <a16:colId xmlns:a16="http://schemas.microsoft.com/office/drawing/2014/main" val="20001"/>
                    </a:ext>
                  </a:extLst>
                </a:gridCol>
                <a:gridCol w="2371215">
                  <a:extLst>
                    <a:ext uri="{9D8B030D-6E8A-4147-A177-3AD203B41FA5}">
                      <a16:colId xmlns:a16="http://schemas.microsoft.com/office/drawing/2014/main" val="20002"/>
                    </a:ext>
                  </a:extLst>
                </a:gridCol>
                <a:gridCol w="2372235">
                  <a:extLst>
                    <a:ext uri="{9D8B030D-6E8A-4147-A177-3AD203B41FA5}">
                      <a16:colId xmlns:a16="http://schemas.microsoft.com/office/drawing/2014/main" val="20003"/>
                    </a:ext>
                  </a:extLst>
                </a:gridCol>
              </a:tblGrid>
              <a:tr h="681355">
                <a:tc>
                  <a:txBody>
                    <a:bodyPr/>
                    <a:lstStyle/>
                    <a:p>
                      <a:pPr algn="ctr">
                        <a:tabLst>
                          <a:tab pos="5537200" algn="l"/>
                        </a:tabLst>
                        <a:defRPr sz="1800" b="0">
                          <a:solidFill>
                            <a:srgbClr val="000000"/>
                          </a:solidFill>
                        </a:defRPr>
                      </a:pPr>
                      <a:r>
                        <a:rPr sz="1200" b="1">
                          <a:solidFill>
                            <a:srgbClr val="FFFFFF"/>
                          </a:solidFill>
                        </a:rPr>
                        <a:t> </a:t>
                      </a:r>
                    </a:p>
                  </a:txBody>
                  <a:tcPr marL="0" marR="0" marT="0" marB="0" anchor="ctr" horzOverflow="overflow"/>
                </a:tc>
                <a:tc>
                  <a:txBody>
                    <a:bodyPr/>
                    <a:lstStyle/>
                    <a:p>
                      <a:pPr algn="ctr">
                        <a:tabLst>
                          <a:tab pos="5537200" algn="l"/>
                        </a:tabLst>
                        <a:defRPr sz="1800" b="0">
                          <a:solidFill>
                            <a:srgbClr val="000000"/>
                          </a:solidFill>
                        </a:defRPr>
                      </a:pPr>
                      <a:r>
                        <a:rPr sz="1200" b="1">
                          <a:sym typeface="Times New Roman"/>
                        </a:rPr>
                        <a:t>Average Training Accuracy</a:t>
                      </a:r>
                      <a:endParaRPr sz="1200" b="1">
                        <a:latin typeface="Times New Roman"/>
                        <a:ea typeface="Times New Roman"/>
                        <a:cs typeface="Times New Roman"/>
                        <a:sym typeface="Times New Roman"/>
                      </a:endParaRPr>
                    </a:p>
                  </a:txBody>
                  <a:tcPr marL="0" marR="0" marT="0" marB="0" anchor="ctr" horzOverflow="overflow"/>
                </a:tc>
                <a:tc>
                  <a:txBody>
                    <a:bodyPr/>
                    <a:lstStyle/>
                    <a:p>
                      <a:pPr algn="ctr">
                        <a:tabLst>
                          <a:tab pos="5537200" algn="l"/>
                        </a:tabLst>
                        <a:defRPr sz="1800" b="0">
                          <a:solidFill>
                            <a:srgbClr val="000000"/>
                          </a:solidFill>
                        </a:defRPr>
                      </a:pPr>
                      <a:r>
                        <a:rPr sz="1200" b="1">
                          <a:sym typeface="Times New Roman"/>
                        </a:rPr>
                        <a:t>Average Validation Accuracy</a:t>
                      </a:r>
                      <a:endParaRPr sz="1200" b="1">
                        <a:latin typeface="Times New Roman"/>
                        <a:ea typeface="Times New Roman"/>
                        <a:cs typeface="Times New Roman"/>
                        <a:sym typeface="Times New Roman"/>
                      </a:endParaRPr>
                    </a:p>
                  </a:txBody>
                  <a:tcPr marL="0" marR="0" marT="0" marB="0" anchor="ctr" horzOverflow="overflow"/>
                </a:tc>
                <a:tc>
                  <a:txBody>
                    <a:bodyPr/>
                    <a:lstStyle/>
                    <a:p>
                      <a:pPr algn="ctr">
                        <a:tabLst>
                          <a:tab pos="5537200" algn="l"/>
                        </a:tabLst>
                        <a:defRPr sz="1800" b="0">
                          <a:solidFill>
                            <a:srgbClr val="000000"/>
                          </a:solidFill>
                        </a:defRPr>
                      </a:pPr>
                      <a:r>
                        <a:rPr sz="1200" b="1">
                          <a:sym typeface="Times New Roman"/>
                        </a:rPr>
                        <a:t>Average Testing Accuracy</a:t>
                      </a:r>
                      <a:endParaRPr sz="1200" b="1">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00"/>
                  </a:ext>
                </a:extLst>
              </a:tr>
              <a:tr h="652965">
                <a:tc>
                  <a:txBody>
                    <a:bodyPr/>
                    <a:lstStyle/>
                    <a:p>
                      <a:pPr algn="ctr">
                        <a:tabLst>
                          <a:tab pos="5537200" algn="l"/>
                        </a:tabLst>
                        <a:defRPr sz="1800" b="0"/>
                      </a:pPr>
                      <a:r>
                        <a:rPr sz="1200" b="1">
                          <a:sym typeface="Times New Roman"/>
                        </a:rPr>
                        <a:t>Experiment 05</a:t>
                      </a:r>
                      <a:endParaRPr sz="1200" b="1">
                        <a:latin typeface="Times New Roman"/>
                        <a:ea typeface="Times New Roman"/>
                        <a:cs typeface="Times New Roman"/>
                        <a:sym typeface="Times New Roman"/>
                      </a:endParaRPr>
                    </a:p>
                  </a:txBody>
                  <a:tcPr marL="0" marR="0" marT="0" marB="0" anchor="ctr" horzOverflow="overflow"/>
                </a:tc>
                <a:tc>
                  <a:txBody>
                    <a:bodyPr/>
                    <a:lstStyle/>
                    <a:p>
                      <a:pPr algn="ctr">
                        <a:tabLst>
                          <a:tab pos="5537200" algn="l"/>
                        </a:tabLst>
                        <a:defRPr sz="1800"/>
                      </a:pPr>
                      <a:r>
                        <a:rPr sz="1200">
                          <a:sym typeface="Times New Roman"/>
                        </a:rPr>
                        <a:t>98.452</a:t>
                      </a:r>
                      <a:endParaRPr sz="1200">
                        <a:latin typeface="Times New Roman"/>
                        <a:ea typeface="Times New Roman"/>
                        <a:cs typeface="Times New Roman"/>
                        <a:sym typeface="Times New Roman"/>
                      </a:endParaRPr>
                    </a:p>
                  </a:txBody>
                  <a:tcPr marL="0" marR="0" marT="0" marB="0" anchor="ctr" horzOverflow="overflow"/>
                </a:tc>
                <a:tc>
                  <a:txBody>
                    <a:bodyPr/>
                    <a:lstStyle/>
                    <a:p>
                      <a:pPr algn="ctr">
                        <a:tabLst>
                          <a:tab pos="5537200" algn="l"/>
                        </a:tabLst>
                        <a:defRPr sz="1800"/>
                      </a:pPr>
                      <a:r>
                        <a:rPr sz="1200">
                          <a:sym typeface="Times New Roman"/>
                        </a:rPr>
                        <a:t>97.352</a:t>
                      </a:r>
                      <a:endParaRPr sz="1200">
                        <a:latin typeface="Times New Roman"/>
                        <a:ea typeface="Times New Roman"/>
                        <a:cs typeface="Times New Roman"/>
                        <a:sym typeface="Times New Roman"/>
                      </a:endParaRPr>
                    </a:p>
                  </a:txBody>
                  <a:tcPr marL="0" marR="0" marT="0" marB="0" anchor="ctr" horzOverflow="overflow"/>
                </a:tc>
                <a:tc>
                  <a:txBody>
                    <a:bodyPr/>
                    <a:lstStyle/>
                    <a:p>
                      <a:pPr algn="ctr">
                        <a:tabLst>
                          <a:tab pos="5537200" algn="l"/>
                        </a:tabLst>
                        <a:defRPr sz="1800"/>
                      </a:pPr>
                      <a:r>
                        <a:rPr sz="1200">
                          <a:sym typeface="Times New Roman"/>
                        </a:rPr>
                        <a:t>97.424</a:t>
                      </a:r>
                      <a:endParaRPr sz="12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01"/>
                  </a:ext>
                </a:extLst>
              </a:tr>
              <a:tr h="652965">
                <a:tc>
                  <a:txBody>
                    <a:bodyPr/>
                    <a:lstStyle/>
                    <a:p>
                      <a:pPr algn="ctr">
                        <a:tabLst>
                          <a:tab pos="5537200" algn="l"/>
                        </a:tabLst>
                        <a:defRPr sz="1800" b="0"/>
                      </a:pPr>
                      <a:r>
                        <a:rPr sz="1200" b="1">
                          <a:sym typeface="Times New Roman"/>
                        </a:rPr>
                        <a:t>Experiment 06</a:t>
                      </a:r>
                      <a:endParaRPr sz="1200" b="1">
                        <a:latin typeface="Times New Roman"/>
                        <a:ea typeface="Times New Roman"/>
                        <a:cs typeface="Times New Roman"/>
                        <a:sym typeface="Times New Roman"/>
                      </a:endParaRPr>
                    </a:p>
                  </a:txBody>
                  <a:tcPr marL="0" marR="0" marT="0" marB="0" anchor="ctr" horzOverflow="overflow"/>
                </a:tc>
                <a:tc>
                  <a:txBody>
                    <a:bodyPr/>
                    <a:lstStyle/>
                    <a:p>
                      <a:pPr algn="ctr">
                        <a:tabLst>
                          <a:tab pos="5537200" algn="l"/>
                        </a:tabLst>
                        <a:defRPr sz="1800"/>
                      </a:pPr>
                      <a:r>
                        <a:rPr sz="1200">
                          <a:sym typeface="Times New Roman"/>
                        </a:rPr>
                        <a:t>97.294</a:t>
                      </a:r>
                      <a:endParaRPr sz="1200">
                        <a:latin typeface="Times New Roman"/>
                        <a:ea typeface="Times New Roman"/>
                        <a:cs typeface="Times New Roman"/>
                        <a:sym typeface="Times New Roman"/>
                      </a:endParaRPr>
                    </a:p>
                  </a:txBody>
                  <a:tcPr marL="0" marR="0" marT="0" marB="0" anchor="ctr" horzOverflow="overflow"/>
                </a:tc>
                <a:tc>
                  <a:txBody>
                    <a:bodyPr/>
                    <a:lstStyle/>
                    <a:p>
                      <a:pPr algn="ctr">
                        <a:tabLst>
                          <a:tab pos="5537200" algn="l"/>
                        </a:tabLst>
                        <a:defRPr sz="1800"/>
                      </a:pPr>
                      <a:r>
                        <a:rPr sz="1200">
                          <a:sym typeface="Times New Roman"/>
                        </a:rPr>
                        <a:t>96.248</a:t>
                      </a:r>
                      <a:endParaRPr sz="1200">
                        <a:latin typeface="Times New Roman"/>
                        <a:ea typeface="Times New Roman"/>
                        <a:cs typeface="Times New Roman"/>
                        <a:sym typeface="Times New Roman"/>
                      </a:endParaRPr>
                    </a:p>
                  </a:txBody>
                  <a:tcPr marL="0" marR="0" marT="0" marB="0" anchor="ctr" horzOverflow="overflow"/>
                </a:tc>
                <a:tc>
                  <a:txBody>
                    <a:bodyPr/>
                    <a:lstStyle/>
                    <a:p>
                      <a:pPr algn="ctr">
                        <a:tabLst>
                          <a:tab pos="5537200" algn="l"/>
                        </a:tabLst>
                        <a:defRPr sz="1800"/>
                      </a:pPr>
                      <a:r>
                        <a:rPr sz="1200">
                          <a:sym typeface="Times New Roman"/>
                        </a:rPr>
                        <a:t>96.333</a:t>
                      </a:r>
                      <a:endParaRPr sz="12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02"/>
                  </a:ext>
                </a:extLst>
              </a:tr>
              <a:tr h="652965">
                <a:tc>
                  <a:txBody>
                    <a:bodyPr/>
                    <a:lstStyle/>
                    <a:p>
                      <a:pPr algn="ctr">
                        <a:tabLst>
                          <a:tab pos="5537200" algn="l"/>
                        </a:tabLst>
                        <a:defRPr sz="1800" b="0"/>
                      </a:pPr>
                      <a:r>
                        <a:rPr sz="1200" b="1">
                          <a:sym typeface="Times New Roman"/>
                        </a:rPr>
                        <a:t>Experiment 07</a:t>
                      </a:r>
                      <a:endParaRPr sz="1200" b="1">
                        <a:latin typeface="Times New Roman"/>
                        <a:ea typeface="Times New Roman"/>
                        <a:cs typeface="Times New Roman"/>
                        <a:sym typeface="Times New Roman"/>
                      </a:endParaRPr>
                    </a:p>
                  </a:txBody>
                  <a:tcPr marL="0" marR="0" marT="0" marB="0" anchor="ctr" horzOverflow="overflow"/>
                </a:tc>
                <a:tc>
                  <a:txBody>
                    <a:bodyPr/>
                    <a:lstStyle/>
                    <a:p>
                      <a:pPr algn="ctr">
                        <a:tabLst>
                          <a:tab pos="5537200" algn="l"/>
                        </a:tabLst>
                        <a:defRPr sz="1800"/>
                      </a:pPr>
                      <a:r>
                        <a:rPr sz="1200" dirty="0">
                          <a:sym typeface="Times New Roman"/>
                        </a:rPr>
                        <a:t>99.266</a:t>
                      </a:r>
                      <a:endParaRPr sz="1200" dirty="0">
                        <a:latin typeface="Times New Roman"/>
                        <a:ea typeface="Times New Roman"/>
                        <a:cs typeface="Times New Roman"/>
                        <a:sym typeface="Times New Roman"/>
                      </a:endParaRPr>
                    </a:p>
                  </a:txBody>
                  <a:tcPr marL="0" marR="0" marT="0" marB="0" anchor="ctr" horzOverflow="overflow"/>
                </a:tc>
                <a:tc>
                  <a:txBody>
                    <a:bodyPr/>
                    <a:lstStyle/>
                    <a:p>
                      <a:pPr algn="ctr">
                        <a:tabLst>
                          <a:tab pos="5537200" algn="l"/>
                        </a:tabLst>
                        <a:defRPr sz="1800"/>
                      </a:pPr>
                      <a:r>
                        <a:rPr sz="1200">
                          <a:sym typeface="Times New Roman"/>
                        </a:rPr>
                        <a:t>98.35</a:t>
                      </a:r>
                      <a:endParaRPr sz="1200">
                        <a:latin typeface="Times New Roman"/>
                        <a:ea typeface="Times New Roman"/>
                        <a:cs typeface="Times New Roman"/>
                        <a:sym typeface="Times New Roman"/>
                      </a:endParaRPr>
                    </a:p>
                  </a:txBody>
                  <a:tcPr marL="0" marR="0" marT="0" marB="0" anchor="ctr" horzOverflow="overflow"/>
                </a:tc>
                <a:tc>
                  <a:txBody>
                    <a:bodyPr/>
                    <a:lstStyle/>
                    <a:p>
                      <a:pPr algn="ctr">
                        <a:tabLst>
                          <a:tab pos="5537200" algn="l"/>
                        </a:tabLst>
                        <a:defRPr sz="1800"/>
                      </a:pPr>
                      <a:r>
                        <a:rPr sz="1200">
                          <a:sym typeface="Times New Roman"/>
                        </a:rPr>
                        <a:t>98.246</a:t>
                      </a:r>
                      <a:endParaRPr sz="12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03"/>
                  </a:ext>
                </a:extLst>
              </a:tr>
              <a:tr h="652965">
                <a:tc>
                  <a:txBody>
                    <a:bodyPr/>
                    <a:lstStyle/>
                    <a:p>
                      <a:pPr algn="ctr">
                        <a:tabLst>
                          <a:tab pos="5537200" algn="l"/>
                        </a:tabLst>
                        <a:defRPr sz="1800" b="0"/>
                      </a:pPr>
                      <a:r>
                        <a:rPr sz="1200" b="1">
                          <a:sym typeface="Times New Roman"/>
                        </a:rPr>
                        <a:t>Experiment 08</a:t>
                      </a:r>
                      <a:endParaRPr sz="1200" b="1">
                        <a:latin typeface="Times New Roman"/>
                        <a:ea typeface="Times New Roman"/>
                        <a:cs typeface="Times New Roman"/>
                        <a:sym typeface="Times New Roman"/>
                      </a:endParaRPr>
                    </a:p>
                  </a:txBody>
                  <a:tcPr marL="0" marR="0" marT="0" marB="0" anchor="ctr" horzOverflow="overflow"/>
                </a:tc>
                <a:tc>
                  <a:txBody>
                    <a:bodyPr/>
                    <a:lstStyle/>
                    <a:p>
                      <a:pPr algn="ctr">
                        <a:tabLst>
                          <a:tab pos="5537200" algn="l"/>
                        </a:tabLst>
                        <a:defRPr sz="1800"/>
                      </a:pPr>
                      <a:r>
                        <a:rPr sz="1200">
                          <a:sym typeface="Times New Roman"/>
                        </a:rPr>
                        <a:t>98.704</a:t>
                      </a:r>
                      <a:endParaRPr sz="1200">
                        <a:latin typeface="Times New Roman"/>
                        <a:ea typeface="Times New Roman"/>
                        <a:cs typeface="Times New Roman"/>
                        <a:sym typeface="Times New Roman"/>
                      </a:endParaRPr>
                    </a:p>
                  </a:txBody>
                  <a:tcPr marL="0" marR="0" marT="0" marB="0" anchor="ctr" horzOverflow="overflow"/>
                </a:tc>
                <a:tc>
                  <a:txBody>
                    <a:bodyPr/>
                    <a:lstStyle/>
                    <a:p>
                      <a:pPr algn="ctr">
                        <a:tabLst>
                          <a:tab pos="5537200" algn="l"/>
                        </a:tabLst>
                        <a:defRPr sz="1800"/>
                      </a:pPr>
                      <a:r>
                        <a:rPr sz="1200">
                          <a:sym typeface="Times New Roman"/>
                        </a:rPr>
                        <a:t>97.992</a:t>
                      </a:r>
                      <a:endParaRPr sz="1200">
                        <a:latin typeface="Times New Roman"/>
                        <a:ea typeface="Times New Roman"/>
                        <a:cs typeface="Times New Roman"/>
                        <a:sym typeface="Times New Roman"/>
                      </a:endParaRPr>
                    </a:p>
                  </a:txBody>
                  <a:tcPr marL="0" marR="0" marT="0" marB="0" anchor="ctr" horzOverflow="overflow"/>
                </a:tc>
                <a:tc>
                  <a:txBody>
                    <a:bodyPr/>
                    <a:lstStyle/>
                    <a:p>
                      <a:pPr algn="ctr">
                        <a:tabLst>
                          <a:tab pos="5537200" algn="l"/>
                        </a:tabLst>
                        <a:defRPr sz="1800"/>
                      </a:pPr>
                      <a:r>
                        <a:rPr sz="1200">
                          <a:sym typeface="Times New Roman"/>
                        </a:rPr>
                        <a:t>97.826</a:t>
                      </a:r>
                      <a:endParaRPr sz="12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04"/>
                  </a:ext>
                </a:extLst>
              </a:tr>
              <a:tr h="652965">
                <a:tc>
                  <a:txBody>
                    <a:bodyPr/>
                    <a:lstStyle/>
                    <a:p>
                      <a:pPr algn="ctr">
                        <a:tabLst>
                          <a:tab pos="5537200" algn="l"/>
                        </a:tabLst>
                        <a:defRPr sz="1800" b="0"/>
                      </a:pPr>
                      <a:r>
                        <a:rPr sz="1200" b="1">
                          <a:sym typeface="Times New Roman"/>
                        </a:rPr>
                        <a:t>Experiment 09</a:t>
                      </a:r>
                      <a:endParaRPr sz="1200" b="1">
                        <a:latin typeface="Times New Roman"/>
                        <a:ea typeface="Times New Roman"/>
                        <a:cs typeface="Times New Roman"/>
                        <a:sym typeface="Times New Roman"/>
                      </a:endParaRPr>
                    </a:p>
                  </a:txBody>
                  <a:tcPr marL="0" marR="0" marT="0" marB="0" anchor="ctr" horzOverflow="overflow"/>
                </a:tc>
                <a:tc>
                  <a:txBody>
                    <a:bodyPr/>
                    <a:lstStyle/>
                    <a:p>
                      <a:pPr algn="ctr">
                        <a:tabLst>
                          <a:tab pos="5537200" algn="l"/>
                        </a:tabLst>
                        <a:defRPr sz="1800"/>
                      </a:pPr>
                      <a:r>
                        <a:rPr sz="1200">
                          <a:sym typeface="Times New Roman"/>
                        </a:rPr>
                        <a:t>98.096</a:t>
                      </a:r>
                      <a:endParaRPr sz="1200">
                        <a:latin typeface="Times New Roman"/>
                        <a:ea typeface="Times New Roman"/>
                        <a:cs typeface="Times New Roman"/>
                        <a:sym typeface="Times New Roman"/>
                      </a:endParaRPr>
                    </a:p>
                  </a:txBody>
                  <a:tcPr marL="0" marR="0" marT="0" marB="0" anchor="ctr" horzOverflow="overflow"/>
                </a:tc>
                <a:tc>
                  <a:txBody>
                    <a:bodyPr/>
                    <a:lstStyle/>
                    <a:p>
                      <a:pPr algn="ctr">
                        <a:tabLst>
                          <a:tab pos="5537200" algn="l"/>
                        </a:tabLst>
                        <a:defRPr sz="1800"/>
                      </a:pPr>
                      <a:r>
                        <a:rPr sz="1200">
                          <a:sym typeface="Times New Roman"/>
                        </a:rPr>
                        <a:t>98.678</a:t>
                      </a:r>
                      <a:endParaRPr sz="1200">
                        <a:latin typeface="Times New Roman"/>
                        <a:ea typeface="Times New Roman"/>
                        <a:cs typeface="Times New Roman"/>
                        <a:sym typeface="Times New Roman"/>
                      </a:endParaRPr>
                    </a:p>
                  </a:txBody>
                  <a:tcPr marL="0" marR="0" marT="0" marB="0" anchor="ctr" horzOverflow="overflow"/>
                </a:tc>
                <a:tc>
                  <a:txBody>
                    <a:bodyPr/>
                    <a:lstStyle/>
                    <a:p>
                      <a:pPr algn="ctr">
                        <a:tabLst>
                          <a:tab pos="5537200" algn="l"/>
                        </a:tabLst>
                        <a:defRPr sz="1800"/>
                      </a:pPr>
                      <a:r>
                        <a:rPr sz="1200">
                          <a:sym typeface="Times New Roman"/>
                        </a:rPr>
                        <a:t>98.438</a:t>
                      </a:r>
                      <a:endParaRPr sz="12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05"/>
                  </a:ext>
                </a:extLst>
              </a:tr>
              <a:tr h="652965">
                <a:tc>
                  <a:txBody>
                    <a:bodyPr/>
                    <a:lstStyle/>
                    <a:p>
                      <a:pPr algn="ctr">
                        <a:tabLst>
                          <a:tab pos="5537200" algn="l"/>
                        </a:tabLst>
                        <a:defRPr sz="1800" b="0"/>
                      </a:pPr>
                      <a:r>
                        <a:rPr sz="1200" b="1">
                          <a:sym typeface="Times New Roman"/>
                        </a:rPr>
                        <a:t>Experiment 10</a:t>
                      </a:r>
                      <a:endParaRPr sz="1200" b="1">
                        <a:latin typeface="Times New Roman"/>
                        <a:ea typeface="Times New Roman"/>
                        <a:cs typeface="Times New Roman"/>
                        <a:sym typeface="Times New Roman"/>
                      </a:endParaRPr>
                    </a:p>
                  </a:txBody>
                  <a:tcPr marL="0" marR="0" marT="0" marB="0" anchor="ctr" horzOverflow="overflow"/>
                </a:tc>
                <a:tc>
                  <a:txBody>
                    <a:bodyPr/>
                    <a:lstStyle/>
                    <a:p>
                      <a:pPr algn="ctr">
                        <a:tabLst>
                          <a:tab pos="5537200" algn="l"/>
                        </a:tabLst>
                        <a:defRPr sz="1800"/>
                      </a:pPr>
                      <a:r>
                        <a:rPr sz="1200">
                          <a:sym typeface="Times New Roman"/>
                        </a:rPr>
                        <a:t>90.574</a:t>
                      </a:r>
                      <a:endParaRPr sz="1200">
                        <a:latin typeface="Times New Roman"/>
                        <a:ea typeface="Times New Roman"/>
                        <a:cs typeface="Times New Roman"/>
                        <a:sym typeface="Times New Roman"/>
                      </a:endParaRPr>
                    </a:p>
                  </a:txBody>
                  <a:tcPr marL="0" marR="0" marT="0" marB="0" anchor="ctr" horzOverflow="overflow"/>
                </a:tc>
                <a:tc>
                  <a:txBody>
                    <a:bodyPr/>
                    <a:lstStyle/>
                    <a:p>
                      <a:pPr algn="ctr">
                        <a:tabLst>
                          <a:tab pos="5537200" algn="l"/>
                        </a:tabLst>
                        <a:defRPr sz="1800"/>
                      </a:pPr>
                      <a:r>
                        <a:rPr sz="1200">
                          <a:sym typeface="Times New Roman"/>
                        </a:rPr>
                        <a:t>88.022</a:t>
                      </a:r>
                      <a:endParaRPr sz="1200">
                        <a:latin typeface="Times New Roman"/>
                        <a:ea typeface="Times New Roman"/>
                        <a:cs typeface="Times New Roman"/>
                        <a:sym typeface="Times New Roman"/>
                      </a:endParaRPr>
                    </a:p>
                  </a:txBody>
                  <a:tcPr marL="0" marR="0" marT="0" marB="0" anchor="ctr" horzOverflow="overflow"/>
                </a:tc>
                <a:tc>
                  <a:txBody>
                    <a:bodyPr/>
                    <a:lstStyle/>
                    <a:p>
                      <a:pPr algn="ctr">
                        <a:tabLst>
                          <a:tab pos="5537200" algn="l"/>
                        </a:tabLst>
                        <a:defRPr sz="1800"/>
                      </a:pPr>
                      <a:r>
                        <a:rPr sz="1200" dirty="0">
                          <a:sym typeface="Times New Roman"/>
                        </a:rPr>
                        <a:t>88.656</a:t>
                      </a:r>
                      <a:endParaRPr sz="1200" dirty="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06"/>
                  </a:ext>
                </a:extLst>
              </a:tr>
            </a:tbl>
          </a:graphicData>
        </a:graphic>
      </p:graphicFrame>
      <p:sp>
        <p:nvSpPr>
          <p:cNvPr id="234" name="Footer Placeholder 3"/>
          <p:cNvSpPr txBox="1"/>
          <p:nvPr/>
        </p:nvSpPr>
        <p:spPr>
          <a:xfrm>
            <a:off x="4211320" y="6414775"/>
            <a:ext cx="3769360" cy="24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88888"/>
                </a:solidFill>
              </a:defRPr>
            </a:lvl1pPr>
          </a:lstStyle>
          <a:p>
            <a:r>
              <a:t>Department of CSE</a:t>
            </a:r>
          </a:p>
        </p:txBody>
      </p:sp>
      <p:sp>
        <p:nvSpPr>
          <p:cNvPr id="235"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28</a:t>
            </a:fld>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Title 3"/>
          <p:cNvSpPr txBox="1">
            <a:spLocks noGrp="1"/>
          </p:cNvSpPr>
          <p:nvPr>
            <p:ph type="title"/>
          </p:nvPr>
        </p:nvSpPr>
        <p:spPr>
          <a:xfrm>
            <a:off x="609600" y="255588"/>
            <a:ext cx="10972800" cy="763588"/>
          </a:xfrm>
          <a:prstGeom prst="rect">
            <a:avLst/>
          </a:prstGeom>
        </p:spPr>
        <p:txBody>
          <a:bodyPr/>
          <a:lstStyle>
            <a:lvl1pPr>
              <a:defRPr sz="3200" b="1">
                <a:solidFill>
                  <a:srgbClr val="376092"/>
                </a:solidFill>
                <a:latin typeface="Times New Roman"/>
                <a:ea typeface="Times New Roman"/>
                <a:cs typeface="Times New Roman"/>
                <a:sym typeface="Times New Roman"/>
              </a:defRPr>
            </a:lvl1pPr>
          </a:lstStyle>
          <a:p>
            <a:r>
              <a:t>Results and Parameters</a:t>
            </a:r>
          </a:p>
        </p:txBody>
      </p:sp>
      <p:sp>
        <p:nvSpPr>
          <p:cNvPr id="238" name="TextBox 6"/>
          <p:cNvSpPr txBox="1"/>
          <p:nvPr/>
        </p:nvSpPr>
        <p:spPr>
          <a:xfrm>
            <a:off x="2945110" y="1106328"/>
            <a:ext cx="6004561" cy="2257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spcBef>
                <a:spcPts val="1000"/>
              </a:spcBef>
              <a:defRPr sz="1000" b="1">
                <a:solidFill>
                  <a:srgbClr val="002060"/>
                </a:solidFill>
                <a:latin typeface="Times New Roman"/>
                <a:ea typeface="Times New Roman"/>
                <a:cs typeface="Times New Roman"/>
                <a:sym typeface="Times New Roman"/>
              </a:defRPr>
            </a:lvl1pPr>
          </a:lstStyle>
          <a:p>
            <a:r>
              <a:t>Table11. Parameter Values For Identification</a:t>
            </a:r>
          </a:p>
        </p:txBody>
      </p:sp>
      <p:graphicFrame>
        <p:nvGraphicFramePr>
          <p:cNvPr id="239" name="Table 1"/>
          <p:cNvGraphicFramePr/>
          <p:nvPr>
            <p:extLst>
              <p:ext uri="{D42A27DB-BD31-4B8C-83A1-F6EECF244321}">
                <p14:modId xmlns:p14="http://schemas.microsoft.com/office/powerpoint/2010/main" val="1685377164"/>
              </p:ext>
            </p:extLst>
          </p:nvPr>
        </p:nvGraphicFramePr>
        <p:xfrm>
          <a:off x="1714500" y="1565318"/>
          <a:ext cx="9190209" cy="4525962"/>
        </p:xfrm>
        <a:graphic>
          <a:graphicData uri="http://schemas.openxmlformats.org/drawingml/2006/table">
            <a:tbl>
              <a:tblPr firstRow="1" firstCol="1" bandRow="1">
                <a:tableStyleId>{3C2FFA5D-87B4-456A-9821-1D502468CF0F}</a:tableStyleId>
              </a:tblPr>
              <a:tblGrid>
                <a:gridCol w="1312887">
                  <a:extLst>
                    <a:ext uri="{9D8B030D-6E8A-4147-A177-3AD203B41FA5}">
                      <a16:colId xmlns:a16="http://schemas.microsoft.com/office/drawing/2014/main" val="20000"/>
                    </a:ext>
                  </a:extLst>
                </a:gridCol>
                <a:gridCol w="1312887">
                  <a:extLst>
                    <a:ext uri="{9D8B030D-6E8A-4147-A177-3AD203B41FA5}">
                      <a16:colId xmlns:a16="http://schemas.microsoft.com/office/drawing/2014/main" val="20001"/>
                    </a:ext>
                  </a:extLst>
                </a:gridCol>
                <a:gridCol w="1312887">
                  <a:extLst>
                    <a:ext uri="{9D8B030D-6E8A-4147-A177-3AD203B41FA5}">
                      <a16:colId xmlns:a16="http://schemas.microsoft.com/office/drawing/2014/main" val="20002"/>
                    </a:ext>
                  </a:extLst>
                </a:gridCol>
                <a:gridCol w="1312887">
                  <a:extLst>
                    <a:ext uri="{9D8B030D-6E8A-4147-A177-3AD203B41FA5}">
                      <a16:colId xmlns:a16="http://schemas.microsoft.com/office/drawing/2014/main" val="20003"/>
                    </a:ext>
                  </a:extLst>
                </a:gridCol>
                <a:gridCol w="1312887">
                  <a:extLst>
                    <a:ext uri="{9D8B030D-6E8A-4147-A177-3AD203B41FA5}">
                      <a16:colId xmlns:a16="http://schemas.microsoft.com/office/drawing/2014/main" val="20004"/>
                    </a:ext>
                  </a:extLst>
                </a:gridCol>
                <a:gridCol w="1312887">
                  <a:extLst>
                    <a:ext uri="{9D8B030D-6E8A-4147-A177-3AD203B41FA5}">
                      <a16:colId xmlns:a16="http://schemas.microsoft.com/office/drawing/2014/main" val="20005"/>
                    </a:ext>
                  </a:extLst>
                </a:gridCol>
                <a:gridCol w="1312887">
                  <a:extLst>
                    <a:ext uri="{9D8B030D-6E8A-4147-A177-3AD203B41FA5}">
                      <a16:colId xmlns:a16="http://schemas.microsoft.com/office/drawing/2014/main" val="20006"/>
                    </a:ext>
                  </a:extLst>
                </a:gridCol>
              </a:tblGrid>
              <a:tr h="503478">
                <a:tc>
                  <a:txBody>
                    <a:bodyPr/>
                    <a:lstStyle/>
                    <a:p>
                      <a:pPr algn="ctr">
                        <a:lnSpc>
                          <a:spcPct val="150000"/>
                        </a:lnSpc>
                        <a:defRPr sz="1800" b="0">
                          <a:solidFill>
                            <a:srgbClr val="000000"/>
                          </a:solidFill>
                        </a:defRPr>
                      </a:pPr>
                      <a:r>
                        <a:rPr sz="1200" b="1" dirty="0">
                          <a:solidFill>
                            <a:srgbClr val="FFFFFF"/>
                          </a:solidFill>
                          <a:sym typeface="Times New Roman"/>
                        </a:rPr>
                        <a:t> </a:t>
                      </a:r>
                      <a:endParaRPr sz="1200" b="1" dirty="0">
                        <a:solidFill>
                          <a:srgbClr val="FFFFFF"/>
                        </a:solidFill>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defRPr sz="1800" b="0">
                          <a:solidFill>
                            <a:srgbClr val="000000"/>
                          </a:solidFill>
                        </a:defRPr>
                      </a:pPr>
                      <a:r>
                        <a:rPr sz="1200" b="1" dirty="0">
                          <a:sym typeface="Times New Roman"/>
                        </a:rPr>
                        <a:t>Exp - 05</a:t>
                      </a:r>
                      <a:endParaRPr sz="1200" b="1" dirty="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defRPr sz="1800" b="0">
                          <a:solidFill>
                            <a:srgbClr val="000000"/>
                          </a:solidFill>
                        </a:defRPr>
                      </a:pPr>
                      <a:r>
                        <a:rPr sz="1200" b="1" dirty="0">
                          <a:sym typeface="Times New Roman"/>
                        </a:rPr>
                        <a:t>Exp-06</a:t>
                      </a:r>
                      <a:endParaRPr sz="1200" b="1" dirty="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defRPr>
                          <a:solidFill>
                            <a:srgbClr val="000000"/>
                          </a:solidFill>
                          <a:latin typeface="Times New Roman"/>
                          <a:ea typeface="Times New Roman"/>
                          <a:cs typeface="Times New Roman"/>
                          <a:sym typeface="Times New Roman"/>
                        </a:defRPr>
                      </a:pPr>
                      <a:r>
                        <a:rPr lang="en-IN" dirty="0">
                          <a:latin typeface="+mn-lt"/>
                        </a:rPr>
                        <a:t>Ex</a:t>
                      </a:r>
                      <a:r>
                        <a:rPr dirty="0">
                          <a:latin typeface="+mn-lt"/>
                        </a:rPr>
                        <a:t>p-07</a:t>
                      </a:r>
                    </a:p>
                  </a:txBody>
                  <a:tcPr marL="0" marR="0" marT="0" marB="0" anchor="ctr" horzOverflow="overflow"/>
                </a:tc>
                <a:tc>
                  <a:txBody>
                    <a:bodyPr/>
                    <a:lstStyle/>
                    <a:p>
                      <a:pPr algn="ctr">
                        <a:lnSpc>
                          <a:spcPct val="150000"/>
                        </a:lnSpc>
                        <a:defRPr>
                          <a:solidFill>
                            <a:srgbClr val="000000"/>
                          </a:solidFill>
                          <a:latin typeface="Times New Roman"/>
                          <a:ea typeface="Times New Roman"/>
                          <a:cs typeface="Times New Roman"/>
                          <a:sym typeface="Times New Roman"/>
                        </a:defRPr>
                      </a:pPr>
                      <a:r>
                        <a:rPr dirty="0">
                          <a:latin typeface="+mn-lt"/>
                        </a:rPr>
                        <a:t> </a:t>
                      </a:r>
                      <a:r>
                        <a:rPr lang="en-IN" dirty="0">
                          <a:latin typeface="+mn-lt"/>
                        </a:rPr>
                        <a:t>Exp-08</a:t>
                      </a:r>
                    </a:p>
                  </a:txBody>
                  <a:tcPr marL="0" marR="0" marT="0" marB="0" anchor="ctr" horzOverflow="overflow"/>
                </a:tc>
                <a:tc>
                  <a:txBody>
                    <a:bodyPr/>
                    <a:lstStyle/>
                    <a:p>
                      <a:pPr algn="ctr">
                        <a:lnSpc>
                          <a:spcPct val="150000"/>
                        </a:lnSpc>
                        <a:defRPr sz="1800" b="0">
                          <a:solidFill>
                            <a:srgbClr val="000000"/>
                          </a:solidFill>
                        </a:defRPr>
                      </a:pPr>
                      <a:r>
                        <a:rPr sz="1200" b="1" dirty="0">
                          <a:sym typeface="Times New Roman"/>
                        </a:rPr>
                        <a:t>Exp-09</a:t>
                      </a:r>
                      <a:endParaRPr sz="1200" b="1" dirty="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defRPr sz="1800" b="0">
                          <a:solidFill>
                            <a:srgbClr val="000000"/>
                          </a:solidFill>
                        </a:defRPr>
                      </a:pPr>
                      <a:r>
                        <a:rPr sz="1200" b="1">
                          <a:sym typeface="Times New Roman"/>
                        </a:rPr>
                        <a:t>Exp-10*</a:t>
                      </a:r>
                      <a:endParaRPr sz="1200" b="1">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00"/>
                  </a:ext>
                </a:extLst>
              </a:tr>
              <a:tr h="502588">
                <a:tc>
                  <a:txBody>
                    <a:bodyPr/>
                    <a:lstStyle/>
                    <a:p>
                      <a:pPr algn="ctr">
                        <a:lnSpc>
                          <a:spcPct val="150000"/>
                        </a:lnSpc>
                        <a:defRPr sz="1800" b="0"/>
                      </a:pPr>
                      <a:r>
                        <a:rPr sz="1200" b="1">
                          <a:sym typeface="Times New Roman"/>
                        </a:rPr>
                        <a:t>Parameter</a:t>
                      </a:r>
                      <a:endParaRPr sz="12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defRPr sz="1800"/>
                      </a:pPr>
                      <a:r>
                        <a:rPr sz="1200">
                          <a:sym typeface="Times New Roman"/>
                        </a:rPr>
                        <a:t>Value</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defRPr sz="1800"/>
                      </a:pPr>
                      <a:r>
                        <a:rPr sz="1200">
                          <a:sym typeface="Times New Roman"/>
                        </a:rPr>
                        <a:t>Value</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defRPr sz="1800"/>
                      </a:pPr>
                      <a:r>
                        <a:rPr sz="1200">
                          <a:sym typeface="Times New Roman"/>
                        </a:rPr>
                        <a:t>Value</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defRPr sz="1800"/>
                      </a:pPr>
                      <a:r>
                        <a:rPr sz="1200">
                          <a:sym typeface="Times New Roman"/>
                        </a:rPr>
                        <a:t>Value</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defRPr>
                          <a:latin typeface="Times New Roman"/>
                          <a:ea typeface="Times New Roman"/>
                          <a:cs typeface="Times New Roman"/>
                          <a:sym typeface="Times New Roman"/>
                        </a:defRPr>
                      </a:pPr>
                      <a:r>
                        <a:rPr dirty="0"/>
                        <a:t>Value</a:t>
                      </a:r>
                    </a:p>
                  </a:txBody>
                  <a:tcPr marL="0" marR="0" marT="0" marB="0" anchor="ctr" horzOverflow="overflow"/>
                </a:tc>
                <a:tc>
                  <a:txBody>
                    <a:bodyPr/>
                    <a:lstStyle/>
                    <a:p>
                      <a:pPr algn="ctr">
                        <a:lnSpc>
                          <a:spcPct val="150000"/>
                        </a:lnSpc>
                        <a:defRPr sz="1800"/>
                      </a:pPr>
                      <a:r>
                        <a:rPr sz="1200">
                          <a:sym typeface="Times New Roman"/>
                        </a:rPr>
                        <a:t>Value</a:t>
                      </a:r>
                      <a:endParaRPr sz="1200">
                        <a:latin typeface="Times New Roman"/>
                        <a:ea typeface="Times New Roman"/>
                        <a:cs typeface="Times New Roman"/>
                        <a:sym typeface="Times New Roman"/>
                      </a:endParaRPr>
                    </a:p>
                  </a:txBody>
                  <a:tcPr marL="0" marR="0" marT="0" marB="0" anchor="ctr" horzOverflow="overflow"/>
                </a:tc>
                <a:extLst>
                  <a:ext uri="{0D108BD9-81ED-4DB2-BD59-A6C34878D82A}">
                    <a16:rowId xmlns:a16="http://schemas.microsoft.com/office/drawing/2014/main" val="10001"/>
                  </a:ext>
                </a:extLst>
              </a:tr>
              <a:tr h="502588">
                <a:tc>
                  <a:txBody>
                    <a:bodyPr/>
                    <a:lstStyle/>
                    <a:p>
                      <a:pPr algn="ctr">
                        <a:lnSpc>
                          <a:spcPct val="150000"/>
                        </a:lnSpc>
                        <a:defRPr sz="1800" b="0"/>
                      </a:pPr>
                      <a:r>
                        <a:rPr sz="1200" b="1">
                          <a:sym typeface="Times New Roman"/>
                        </a:rPr>
                        <a:t>Accuracy</a:t>
                      </a:r>
                      <a:endParaRPr sz="12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defRPr sz="1800"/>
                      </a:pPr>
                      <a:r>
                        <a:rPr sz="1200">
                          <a:sym typeface="Times New Roman"/>
                        </a:rPr>
                        <a:t>0.9590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defRPr sz="1800"/>
                      </a:pPr>
                      <a:r>
                        <a:rPr sz="1200">
                          <a:sym typeface="Times New Roman"/>
                        </a:rPr>
                        <a:t>0.9728</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defRPr>
                          <a:latin typeface="Times New Roman"/>
                          <a:ea typeface="Times New Roman"/>
                          <a:cs typeface="Times New Roman"/>
                          <a:sym typeface="Times New Roman"/>
                        </a:defRPr>
                      </a:pPr>
                      <a:r>
                        <a:rPr dirty="0"/>
                        <a:t> 0.9898</a:t>
                      </a:r>
                    </a:p>
                  </a:txBody>
                  <a:tcPr marL="0" marR="0" marT="0" marB="0" anchor="ctr" horzOverflow="overflow"/>
                </a:tc>
                <a:tc>
                  <a:txBody>
                    <a:bodyPr/>
                    <a:lstStyle/>
                    <a:p>
                      <a:pPr algn="ctr">
                        <a:lnSpc>
                          <a:spcPct val="150000"/>
                        </a:lnSpc>
                        <a:defRPr>
                          <a:latin typeface="Times New Roman"/>
                          <a:ea typeface="Times New Roman"/>
                          <a:cs typeface="Times New Roman"/>
                          <a:sym typeface="Times New Roman"/>
                        </a:defRPr>
                      </a:pPr>
                      <a:r>
                        <a:rPr dirty="0"/>
                        <a:t> 0.9481</a:t>
                      </a:r>
                    </a:p>
                  </a:txBody>
                  <a:tcPr marL="0" marR="0" marT="0" marB="0" anchor="ctr" horzOverflow="overflow"/>
                </a:tc>
                <a:tc>
                  <a:txBody>
                    <a:bodyPr/>
                    <a:lstStyle/>
                    <a:p>
                      <a:pPr algn="ctr">
                        <a:lnSpc>
                          <a:spcPct val="150000"/>
                        </a:lnSpc>
                        <a:defRPr>
                          <a:latin typeface="Times New Roman"/>
                          <a:ea typeface="Times New Roman"/>
                          <a:cs typeface="Times New Roman"/>
                          <a:sym typeface="Times New Roman"/>
                        </a:defRPr>
                      </a:pPr>
                      <a:r>
                        <a:rPr dirty="0"/>
                        <a:t> 0.9981</a:t>
                      </a:r>
                    </a:p>
                  </a:txBody>
                  <a:tcPr marL="0" marR="0" marT="0" marB="0" anchor="ctr" horzOverflow="overflow"/>
                </a:tc>
                <a:tc>
                  <a:txBody>
                    <a:bodyPr/>
                    <a:lstStyle/>
                    <a:p>
                      <a:pPr algn="ctr">
                        <a:lnSpc>
                          <a:spcPct val="150000"/>
                        </a:lnSpc>
                        <a:defRPr>
                          <a:latin typeface="Times New Roman"/>
                          <a:ea typeface="Times New Roman"/>
                          <a:cs typeface="Times New Roman"/>
                          <a:sym typeface="Times New Roman"/>
                        </a:defRPr>
                      </a:pPr>
                      <a:r>
                        <a:rPr dirty="0"/>
                        <a:t> 0.8417</a:t>
                      </a:r>
                    </a:p>
                  </a:txBody>
                  <a:tcPr marL="0" marR="0" marT="0" marB="0" anchor="ctr" horzOverflow="overflow"/>
                </a:tc>
                <a:extLst>
                  <a:ext uri="{0D108BD9-81ED-4DB2-BD59-A6C34878D82A}">
                    <a16:rowId xmlns:a16="http://schemas.microsoft.com/office/drawing/2014/main" val="10002"/>
                  </a:ext>
                </a:extLst>
              </a:tr>
              <a:tr h="503478">
                <a:tc>
                  <a:txBody>
                    <a:bodyPr/>
                    <a:lstStyle/>
                    <a:p>
                      <a:pPr algn="ctr">
                        <a:lnSpc>
                          <a:spcPct val="150000"/>
                        </a:lnSpc>
                        <a:defRPr sz="1800" b="0"/>
                      </a:pPr>
                      <a:r>
                        <a:rPr sz="1200" b="1" dirty="0">
                          <a:sym typeface="Times New Roman"/>
                        </a:rPr>
                        <a:t>Sensitivity(Recall)</a:t>
                      </a:r>
                      <a:endParaRPr sz="1200" b="1" dirty="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defRPr sz="1800"/>
                      </a:pPr>
                      <a:r>
                        <a:rPr sz="1200">
                          <a:sym typeface="Times New Roman"/>
                        </a:rPr>
                        <a:t>0.9590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defRPr sz="1800"/>
                      </a:pPr>
                      <a:r>
                        <a:rPr sz="1200">
                          <a:sym typeface="Times New Roman"/>
                        </a:rPr>
                        <a:t>0.9728</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defRPr>
                          <a:latin typeface="Times New Roman"/>
                          <a:ea typeface="Times New Roman"/>
                          <a:cs typeface="Times New Roman"/>
                          <a:sym typeface="Times New Roman"/>
                        </a:defRPr>
                      </a:pPr>
                      <a:r>
                        <a:rPr dirty="0"/>
                        <a:t> 0.9898</a:t>
                      </a:r>
                    </a:p>
                  </a:txBody>
                  <a:tcPr marL="0" marR="0" marT="0" marB="0" anchor="ctr" horzOverflow="overflow"/>
                </a:tc>
                <a:tc>
                  <a:txBody>
                    <a:bodyPr/>
                    <a:lstStyle/>
                    <a:p>
                      <a:pPr algn="ctr">
                        <a:lnSpc>
                          <a:spcPct val="150000"/>
                        </a:lnSpc>
                        <a:defRPr>
                          <a:latin typeface="Times New Roman"/>
                          <a:ea typeface="Times New Roman"/>
                          <a:cs typeface="Times New Roman"/>
                          <a:sym typeface="Times New Roman"/>
                        </a:defRPr>
                      </a:pPr>
                      <a:r>
                        <a:rPr dirty="0"/>
                        <a:t> 0.9481</a:t>
                      </a:r>
                    </a:p>
                  </a:txBody>
                  <a:tcPr marL="0" marR="0" marT="0" marB="0" anchor="ctr" horzOverflow="overflow"/>
                </a:tc>
                <a:tc>
                  <a:txBody>
                    <a:bodyPr/>
                    <a:lstStyle/>
                    <a:p>
                      <a:pPr algn="ctr">
                        <a:lnSpc>
                          <a:spcPct val="150000"/>
                        </a:lnSpc>
                        <a:defRPr>
                          <a:latin typeface="Times New Roman"/>
                          <a:ea typeface="Times New Roman"/>
                          <a:cs typeface="Times New Roman"/>
                          <a:sym typeface="Times New Roman"/>
                        </a:defRPr>
                      </a:pPr>
                      <a:r>
                        <a:rPr dirty="0"/>
                        <a:t> 0.9981</a:t>
                      </a:r>
                    </a:p>
                  </a:txBody>
                  <a:tcPr marL="0" marR="0" marT="0" marB="0" anchor="ctr" horzOverflow="overflow"/>
                </a:tc>
                <a:tc>
                  <a:txBody>
                    <a:bodyPr/>
                    <a:lstStyle/>
                    <a:p>
                      <a:pPr algn="ctr">
                        <a:lnSpc>
                          <a:spcPct val="150000"/>
                        </a:lnSpc>
                        <a:defRPr>
                          <a:latin typeface="Times New Roman"/>
                          <a:ea typeface="Times New Roman"/>
                          <a:cs typeface="Times New Roman"/>
                          <a:sym typeface="Times New Roman"/>
                        </a:defRPr>
                      </a:pPr>
                      <a:r>
                        <a:rPr dirty="0"/>
                        <a:t> 0.8417</a:t>
                      </a:r>
                    </a:p>
                  </a:txBody>
                  <a:tcPr marL="0" marR="0" marT="0" marB="0" anchor="ctr" horzOverflow="overflow"/>
                </a:tc>
                <a:extLst>
                  <a:ext uri="{0D108BD9-81ED-4DB2-BD59-A6C34878D82A}">
                    <a16:rowId xmlns:a16="http://schemas.microsoft.com/office/drawing/2014/main" val="10003"/>
                  </a:ext>
                </a:extLst>
              </a:tr>
              <a:tr h="502588">
                <a:tc>
                  <a:txBody>
                    <a:bodyPr/>
                    <a:lstStyle/>
                    <a:p>
                      <a:pPr algn="ctr">
                        <a:lnSpc>
                          <a:spcPct val="150000"/>
                        </a:lnSpc>
                        <a:defRPr sz="1800" b="0"/>
                      </a:pPr>
                      <a:r>
                        <a:rPr sz="1200" b="1">
                          <a:sym typeface="Times New Roman"/>
                        </a:rPr>
                        <a:t>Precision</a:t>
                      </a:r>
                      <a:endParaRPr sz="12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defRPr sz="1800"/>
                      </a:pPr>
                      <a:r>
                        <a:rPr sz="1200">
                          <a:sym typeface="Times New Roman"/>
                        </a:rPr>
                        <a:t>0.9609</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defRPr sz="1800"/>
                      </a:pPr>
                      <a:r>
                        <a:rPr sz="1200">
                          <a:sym typeface="Times New Roman"/>
                        </a:rPr>
                        <a:t>0.9751</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defRPr>
                          <a:latin typeface="Times New Roman"/>
                          <a:ea typeface="Times New Roman"/>
                          <a:cs typeface="Times New Roman"/>
                          <a:sym typeface="Times New Roman"/>
                        </a:defRPr>
                      </a:pPr>
                      <a:r>
                        <a:rPr dirty="0"/>
                        <a:t> 0.9901</a:t>
                      </a:r>
                    </a:p>
                  </a:txBody>
                  <a:tcPr marL="0" marR="0" marT="0" marB="0" anchor="ctr" horzOverflow="overflow"/>
                </a:tc>
                <a:tc>
                  <a:txBody>
                    <a:bodyPr/>
                    <a:lstStyle/>
                    <a:p>
                      <a:pPr algn="ctr">
                        <a:lnSpc>
                          <a:spcPct val="150000"/>
                        </a:lnSpc>
                        <a:defRPr>
                          <a:latin typeface="Times New Roman"/>
                          <a:ea typeface="Times New Roman"/>
                          <a:cs typeface="Times New Roman"/>
                          <a:sym typeface="Times New Roman"/>
                        </a:defRPr>
                      </a:pPr>
                      <a:r>
                        <a:rPr dirty="0"/>
                        <a:t> 0.9528</a:t>
                      </a:r>
                    </a:p>
                  </a:txBody>
                  <a:tcPr marL="0" marR="0" marT="0" marB="0" anchor="ctr" horzOverflow="overflow"/>
                </a:tc>
                <a:tc>
                  <a:txBody>
                    <a:bodyPr/>
                    <a:lstStyle/>
                    <a:p>
                      <a:pPr algn="ctr">
                        <a:lnSpc>
                          <a:spcPct val="150000"/>
                        </a:lnSpc>
                        <a:defRPr>
                          <a:latin typeface="Times New Roman"/>
                          <a:ea typeface="Times New Roman"/>
                          <a:cs typeface="Times New Roman"/>
                          <a:sym typeface="Times New Roman"/>
                        </a:defRPr>
                      </a:pPr>
                      <a:r>
                        <a:rPr dirty="0"/>
                        <a:t> 0.9982</a:t>
                      </a:r>
                    </a:p>
                  </a:txBody>
                  <a:tcPr marL="0" marR="0" marT="0" marB="0" anchor="ctr" horzOverflow="overflow"/>
                </a:tc>
                <a:tc>
                  <a:txBody>
                    <a:bodyPr/>
                    <a:lstStyle/>
                    <a:p>
                      <a:pPr algn="ctr">
                        <a:lnSpc>
                          <a:spcPct val="150000"/>
                        </a:lnSpc>
                        <a:defRPr>
                          <a:latin typeface="Times New Roman"/>
                          <a:ea typeface="Times New Roman"/>
                          <a:cs typeface="Times New Roman"/>
                          <a:sym typeface="Times New Roman"/>
                        </a:defRPr>
                      </a:pPr>
                      <a:r>
                        <a:rPr dirty="0"/>
                        <a:t> Nan</a:t>
                      </a:r>
                    </a:p>
                  </a:txBody>
                  <a:tcPr marL="0" marR="0" marT="0" marB="0" anchor="ctr" horzOverflow="overflow"/>
                </a:tc>
                <a:extLst>
                  <a:ext uri="{0D108BD9-81ED-4DB2-BD59-A6C34878D82A}">
                    <a16:rowId xmlns:a16="http://schemas.microsoft.com/office/drawing/2014/main" val="10004"/>
                  </a:ext>
                </a:extLst>
              </a:tr>
              <a:tr h="503478">
                <a:tc>
                  <a:txBody>
                    <a:bodyPr/>
                    <a:lstStyle/>
                    <a:p>
                      <a:pPr algn="ctr">
                        <a:lnSpc>
                          <a:spcPct val="150000"/>
                        </a:lnSpc>
                        <a:defRPr sz="1800" b="0"/>
                      </a:pPr>
                      <a:r>
                        <a:rPr sz="1200" b="1">
                          <a:sym typeface="Times New Roman"/>
                        </a:rPr>
                        <a:t>F_1 Score</a:t>
                      </a:r>
                      <a:endParaRPr sz="12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defRPr sz="1800"/>
                      </a:pPr>
                      <a:r>
                        <a:rPr sz="1200">
                          <a:sym typeface="Times New Roman"/>
                        </a:rPr>
                        <a:t>0.9588</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defRPr sz="1800"/>
                      </a:pPr>
                      <a:r>
                        <a:rPr sz="1200">
                          <a:sym typeface="Times New Roman"/>
                        </a:rPr>
                        <a:t>0.9721</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defRPr>
                          <a:latin typeface="Times New Roman"/>
                          <a:ea typeface="Times New Roman"/>
                          <a:cs typeface="Times New Roman"/>
                          <a:sym typeface="Times New Roman"/>
                        </a:defRPr>
                      </a:pPr>
                      <a:r>
                        <a:rPr dirty="0"/>
                        <a:t> 0.9897 </a:t>
                      </a:r>
                    </a:p>
                  </a:txBody>
                  <a:tcPr marL="0" marR="0" marT="0" marB="0" anchor="ctr" horzOverflow="overflow"/>
                </a:tc>
                <a:tc>
                  <a:txBody>
                    <a:bodyPr/>
                    <a:lstStyle/>
                    <a:p>
                      <a:pPr algn="ctr">
                        <a:lnSpc>
                          <a:spcPct val="150000"/>
                        </a:lnSpc>
                        <a:defRPr>
                          <a:latin typeface="Times New Roman"/>
                          <a:ea typeface="Times New Roman"/>
                          <a:cs typeface="Times New Roman"/>
                          <a:sym typeface="Times New Roman"/>
                        </a:defRPr>
                      </a:pPr>
                      <a:r>
                        <a:rPr dirty="0"/>
                        <a:t> 0.9478</a:t>
                      </a:r>
                    </a:p>
                  </a:txBody>
                  <a:tcPr marL="0" marR="0" marT="0" marB="0" anchor="ctr" horzOverflow="overflow"/>
                </a:tc>
                <a:tc>
                  <a:txBody>
                    <a:bodyPr/>
                    <a:lstStyle/>
                    <a:p>
                      <a:pPr algn="ctr">
                        <a:lnSpc>
                          <a:spcPct val="150000"/>
                        </a:lnSpc>
                        <a:defRPr>
                          <a:latin typeface="Times New Roman"/>
                          <a:ea typeface="Times New Roman"/>
                          <a:cs typeface="Times New Roman"/>
                          <a:sym typeface="Times New Roman"/>
                        </a:defRPr>
                      </a:pPr>
                      <a:r>
                        <a:rPr dirty="0"/>
                        <a:t> 0.9981</a:t>
                      </a:r>
                    </a:p>
                  </a:txBody>
                  <a:tcPr marL="0" marR="0" marT="0" marB="0" anchor="ctr" horzOverflow="overflow"/>
                </a:tc>
                <a:tc>
                  <a:txBody>
                    <a:bodyPr/>
                    <a:lstStyle/>
                    <a:p>
                      <a:pPr algn="ctr">
                        <a:lnSpc>
                          <a:spcPct val="150000"/>
                        </a:lnSpc>
                        <a:defRPr>
                          <a:latin typeface="Times New Roman"/>
                          <a:ea typeface="Times New Roman"/>
                          <a:cs typeface="Times New Roman"/>
                          <a:sym typeface="Times New Roman"/>
                        </a:defRPr>
                      </a:pPr>
                      <a:r>
                        <a:rPr dirty="0"/>
                        <a:t> Nan</a:t>
                      </a:r>
                    </a:p>
                  </a:txBody>
                  <a:tcPr marL="0" marR="0" marT="0" marB="0" anchor="ctr" horzOverflow="overflow"/>
                </a:tc>
                <a:extLst>
                  <a:ext uri="{0D108BD9-81ED-4DB2-BD59-A6C34878D82A}">
                    <a16:rowId xmlns:a16="http://schemas.microsoft.com/office/drawing/2014/main" val="10005"/>
                  </a:ext>
                </a:extLst>
              </a:tr>
              <a:tr h="502588">
                <a:tc>
                  <a:txBody>
                    <a:bodyPr/>
                    <a:lstStyle/>
                    <a:p>
                      <a:pPr algn="ctr">
                        <a:lnSpc>
                          <a:spcPct val="150000"/>
                        </a:lnSpc>
                        <a:defRPr sz="1800" b="0"/>
                      </a:pPr>
                      <a:r>
                        <a:rPr sz="1200" b="1">
                          <a:sym typeface="Times New Roman"/>
                        </a:rPr>
                        <a:t>FAR</a:t>
                      </a:r>
                      <a:endParaRPr sz="12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defRPr sz="1800"/>
                      </a:pPr>
                      <a:r>
                        <a:rPr sz="1200">
                          <a:sym typeface="Times New Roman"/>
                        </a:rPr>
                        <a:t>0.0010</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defRPr sz="1800"/>
                      </a:pPr>
                      <a:r>
                        <a:rPr sz="1200">
                          <a:sym typeface="Times New Roman"/>
                        </a:rPr>
                        <a:t>0.0007</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defRPr>
                          <a:latin typeface="Times New Roman"/>
                          <a:ea typeface="Times New Roman"/>
                          <a:cs typeface="Times New Roman"/>
                          <a:sym typeface="Times New Roman"/>
                        </a:defRPr>
                      </a:pPr>
                      <a:r>
                        <a:rPr dirty="0"/>
                        <a:t> 0.0002</a:t>
                      </a:r>
                    </a:p>
                  </a:txBody>
                  <a:tcPr marL="0" marR="0" marT="0" marB="0" anchor="ctr" horzOverflow="overflow"/>
                </a:tc>
                <a:tc>
                  <a:txBody>
                    <a:bodyPr/>
                    <a:lstStyle/>
                    <a:p>
                      <a:pPr algn="ctr">
                        <a:lnSpc>
                          <a:spcPct val="150000"/>
                        </a:lnSpc>
                        <a:defRPr>
                          <a:latin typeface="Times New Roman"/>
                          <a:ea typeface="Times New Roman"/>
                          <a:cs typeface="Times New Roman"/>
                          <a:sym typeface="Times New Roman"/>
                        </a:defRPr>
                      </a:pPr>
                      <a:r>
                        <a:rPr dirty="0"/>
                        <a:t> 0.0013</a:t>
                      </a:r>
                    </a:p>
                  </a:txBody>
                  <a:tcPr marL="0" marR="0" marT="0" marB="0" anchor="ctr" horzOverflow="overflow"/>
                </a:tc>
                <a:tc>
                  <a:txBody>
                    <a:bodyPr/>
                    <a:lstStyle/>
                    <a:p>
                      <a:pPr algn="ctr">
                        <a:lnSpc>
                          <a:spcPct val="150000"/>
                        </a:lnSpc>
                        <a:defRPr>
                          <a:latin typeface="Times New Roman"/>
                          <a:ea typeface="Times New Roman"/>
                          <a:cs typeface="Times New Roman"/>
                          <a:sym typeface="Times New Roman"/>
                        </a:defRPr>
                      </a:pPr>
                      <a:r>
                        <a:rPr dirty="0"/>
                        <a:t> 0.00004</a:t>
                      </a:r>
                    </a:p>
                  </a:txBody>
                  <a:tcPr marL="0" marR="0" marT="0" marB="0" anchor="ctr" horzOverflow="overflow"/>
                </a:tc>
                <a:tc>
                  <a:txBody>
                    <a:bodyPr/>
                    <a:lstStyle/>
                    <a:p>
                      <a:pPr algn="ctr">
                        <a:lnSpc>
                          <a:spcPct val="150000"/>
                        </a:lnSpc>
                        <a:defRPr>
                          <a:latin typeface="Times New Roman"/>
                          <a:ea typeface="Times New Roman"/>
                          <a:cs typeface="Times New Roman"/>
                          <a:sym typeface="Times New Roman"/>
                        </a:defRPr>
                      </a:pPr>
                      <a:r>
                        <a:rPr dirty="0"/>
                        <a:t> 0.0041</a:t>
                      </a:r>
                    </a:p>
                  </a:txBody>
                  <a:tcPr marL="0" marR="0" marT="0" marB="0" anchor="ctr" horzOverflow="overflow"/>
                </a:tc>
                <a:extLst>
                  <a:ext uri="{0D108BD9-81ED-4DB2-BD59-A6C34878D82A}">
                    <a16:rowId xmlns:a16="http://schemas.microsoft.com/office/drawing/2014/main" val="10006"/>
                  </a:ext>
                </a:extLst>
              </a:tr>
              <a:tr h="502588">
                <a:tc>
                  <a:txBody>
                    <a:bodyPr/>
                    <a:lstStyle/>
                    <a:p>
                      <a:pPr algn="ctr">
                        <a:lnSpc>
                          <a:spcPct val="150000"/>
                        </a:lnSpc>
                        <a:defRPr sz="1800" b="0"/>
                      </a:pPr>
                      <a:r>
                        <a:rPr sz="1200" b="1">
                          <a:sym typeface="Times New Roman"/>
                        </a:rPr>
                        <a:t>FRR</a:t>
                      </a:r>
                      <a:endParaRPr sz="1200" b="1">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defRPr sz="1800"/>
                      </a:pPr>
                      <a:r>
                        <a:rPr sz="1200">
                          <a:sym typeface="Times New Roman"/>
                        </a:rPr>
                        <a:t>0.0204</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defRPr sz="1800"/>
                      </a:pPr>
                      <a:r>
                        <a:rPr sz="1200">
                          <a:sym typeface="Times New Roman"/>
                        </a:rPr>
                        <a:t>0.0135</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defRPr>
                          <a:latin typeface="Times New Roman"/>
                          <a:ea typeface="Times New Roman"/>
                          <a:cs typeface="Times New Roman"/>
                          <a:sym typeface="Times New Roman"/>
                        </a:defRPr>
                      </a:pPr>
                      <a:r>
                        <a:rPr dirty="0"/>
                        <a:t> 0.0050</a:t>
                      </a:r>
                    </a:p>
                  </a:txBody>
                  <a:tcPr marL="0" marR="0" marT="0" marB="0" anchor="ctr" horzOverflow="overflow"/>
                </a:tc>
                <a:tc>
                  <a:txBody>
                    <a:bodyPr/>
                    <a:lstStyle/>
                    <a:p>
                      <a:pPr algn="ctr">
                        <a:lnSpc>
                          <a:spcPct val="150000"/>
                        </a:lnSpc>
                        <a:defRPr>
                          <a:latin typeface="Times New Roman"/>
                          <a:ea typeface="Times New Roman"/>
                          <a:cs typeface="Times New Roman"/>
                          <a:sym typeface="Times New Roman"/>
                        </a:defRPr>
                      </a:pPr>
                      <a:r>
                        <a:rPr dirty="0"/>
                        <a:t> 0.0259</a:t>
                      </a:r>
                    </a:p>
                  </a:txBody>
                  <a:tcPr marL="0" marR="0" marT="0" marB="0" anchor="ctr" horzOverflow="overflow"/>
                </a:tc>
                <a:tc>
                  <a:txBody>
                    <a:bodyPr/>
                    <a:lstStyle/>
                    <a:p>
                      <a:pPr algn="ctr">
                        <a:lnSpc>
                          <a:spcPct val="150000"/>
                        </a:lnSpc>
                        <a:defRPr>
                          <a:latin typeface="Times New Roman"/>
                          <a:ea typeface="Times New Roman"/>
                          <a:cs typeface="Times New Roman"/>
                          <a:sym typeface="Times New Roman"/>
                        </a:defRPr>
                      </a:pPr>
                      <a:r>
                        <a:rPr dirty="0"/>
                        <a:t> 0.0009</a:t>
                      </a:r>
                    </a:p>
                  </a:txBody>
                  <a:tcPr marL="0" marR="0" marT="0" marB="0" anchor="ctr" horzOverflow="overflow"/>
                </a:tc>
                <a:tc>
                  <a:txBody>
                    <a:bodyPr/>
                    <a:lstStyle/>
                    <a:p>
                      <a:pPr algn="ctr">
                        <a:lnSpc>
                          <a:spcPct val="150000"/>
                        </a:lnSpc>
                        <a:defRPr>
                          <a:latin typeface="Times New Roman"/>
                          <a:ea typeface="Times New Roman"/>
                          <a:cs typeface="Times New Roman"/>
                          <a:sym typeface="Times New Roman"/>
                        </a:defRPr>
                      </a:pPr>
                      <a:r>
                        <a:rPr dirty="0"/>
                        <a:t> 0.0791</a:t>
                      </a:r>
                    </a:p>
                  </a:txBody>
                  <a:tcPr marL="0" marR="0" marT="0" marB="0" anchor="ctr" horzOverflow="overflow"/>
                </a:tc>
                <a:extLst>
                  <a:ext uri="{0D108BD9-81ED-4DB2-BD59-A6C34878D82A}">
                    <a16:rowId xmlns:a16="http://schemas.microsoft.com/office/drawing/2014/main" val="10007"/>
                  </a:ext>
                </a:extLst>
              </a:tr>
              <a:tr h="502588">
                <a:tc>
                  <a:txBody>
                    <a:bodyPr/>
                    <a:lstStyle/>
                    <a:p>
                      <a:pPr algn="ctr">
                        <a:lnSpc>
                          <a:spcPct val="150000"/>
                        </a:lnSpc>
                        <a:defRPr sz="1800" b="0"/>
                      </a:pPr>
                      <a:r>
                        <a:rPr sz="1200" b="1" dirty="0">
                          <a:sym typeface="Times New Roman"/>
                        </a:rPr>
                        <a:t>HTER</a:t>
                      </a:r>
                      <a:endParaRPr sz="1200" b="1" dirty="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defRPr sz="1800"/>
                      </a:pPr>
                      <a:r>
                        <a:rPr sz="1200">
                          <a:sym typeface="Times New Roman"/>
                        </a:rPr>
                        <a:t>0.0107</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defRPr sz="1800"/>
                      </a:pPr>
                      <a:r>
                        <a:rPr sz="1200">
                          <a:sym typeface="Times New Roman"/>
                        </a:rPr>
                        <a:t>0.0071</a:t>
                      </a:r>
                      <a:endParaRPr sz="1200">
                        <a:latin typeface="Times New Roman"/>
                        <a:ea typeface="Times New Roman"/>
                        <a:cs typeface="Times New Roman"/>
                        <a:sym typeface="Times New Roman"/>
                      </a:endParaRPr>
                    </a:p>
                  </a:txBody>
                  <a:tcPr marL="0" marR="0" marT="0" marB="0" anchor="ctr" horzOverflow="overflow"/>
                </a:tc>
                <a:tc>
                  <a:txBody>
                    <a:bodyPr/>
                    <a:lstStyle/>
                    <a:p>
                      <a:pPr algn="ctr">
                        <a:lnSpc>
                          <a:spcPct val="150000"/>
                        </a:lnSpc>
                        <a:defRPr>
                          <a:latin typeface="Times New Roman"/>
                          <a:ea typeface="Times New Roman"/>
                          <a:cs typeface="Times New Roman"/>
                          <a:sym typeface="Times New Roman"/>
                        </a:defRPr>
                      </a:pPr>
                      <a:r>
                        <a:rPr dirty="0"/>
                        <a:t> 0.0026</a:t>
                      </a:r>
                    </a:p>
                  </a:txBody>
                  <a:tcPr marL="0" marR="0" marT="0" marB="0" anchor="ctr" horzOverflow="overflow"/>
                </a:tc>
                <a:tc>
                  <a:txBody>
                    <a:bodyPr/>
                    <a:lstStyle/>
                    <a:p>
                      <a:pPr algn="ctr">
                        <a:lnSpc>
                          <a:spcPct val="150000"/>
                        </a:lnSpc>
                        <a:defRPr>
                          <a:latin typeface="Times New Roman"/>
                          <a:ea typeface="Times New Roman"/>
                          <a:cs typeface="Times New Roman"/>
                          <a:sym typeface="Times New Roman"/>
                        </a:defRPr>
                      </a:pPr>
                      <a:r>
                        <a:rPr dirty="0"/>
                        <a:t> 0.0136</a:t>
                      </a:r>
                    </a:p>
                  </a:txBody>
                  <a:tcPr marL="0" marR="0" marT="0" marB="0" anchor="ctr" horzOverflow="overflow"/>
                </a:tc>
                <a:tc>
                  <a:txBody>
                    <a:bodyPr/>
                    <a:lstStyle/>
                    <a:p>
                      <a:pPr algn="ctr">
                        <a:lnSpc>
                          <a:spcPct val="150000"/>
                        </a:lnSpc>
                        <a:defRPr>
                          <a:latin typeface="Times New Roman"/>
                          <a:ea typeface="Times New Roman"/>
                          <a:cs typeface="Times New Roman"/>
                          <a:sym typeface="Times New Roman"/>
                        </a:defRPr>
                      </a:pPr>
                      <a:r>
                        <a:rPr dirty="0"/>
                        <a:t> 0.0004</a:t>
                      </a:r>
                    </a:p>
                  </a:txBody>
                  <a:tcPr marL="0" marR="0" marT="0" marB="0" anchor="ctr" horzOverflow="overflow"/>
                </a:tc>
                <a:tc>
                  <a:txBody>
                    <a:bodyPr/>
                    <a:lstStyle/>
                    <a:p>
                      <a:pPr algn="ctr">
                        <a:lnSpc>
                          <a:spcPct val="150000"/>
                        </a:lnSpc>
                        <a:defRPr>
                          <a:latin typeface="Times New Roman"/>
                          <a:ea typeface="Times New Roman"/>
                          <a:cs typeface="Times New Roman"/>
                          <a:sym typeface="Times New Roman"/>
                        </a:defRPr>
                      </a:pPr>
                      <a:r>
                        <a:rPr dirty="0"/>
                        <a:t> 0.0416</a:t>
                      </a:r>
                    </a:p>
                  </a:txBody>
                  <a:tcPr marL="0" marR="0" marT="0" marB="0" anchor="ctr" horzOverflow="overflow"/>
                </a:tc>
                <a:extLst>
                  <a:ext uri="{0D108BD9-81ED-4DB2-BD59-A6C34878D82A}">
                    <a16:rowId xmlns:a16="http://schemas.microsoft.com/office/drawing/2014/main" val="10008"/>
                  </a:ext>
                </a:extLst>
              </a:tr>
            </a:tbl>
          </a:graphicData>
        </a:graphic>
      </p:graphicFrame>
      <p:sp>
        <p:nvSpPr>
          <p:cNvPr id="240" name="Footer Placeholder 3"/>
          <p:cNvSpPr txBox="1"/>
          <p:nvPr/>
        </p:nvSpPr>
        <p:spPr>
          <a:xfrm>
            <a:off x="4211320" y="6414775"/>
            <a:ext cx="3769360" cy="24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88888"/>
                </a:solidFill>
              </a:defRPr>
            </a:lvl1pPr>
          </a:lstStyle>
          <a:p>
            <a:r>
              <a:t>Department of CSE</a:t>
            </a:r>
          </a:p>
        </p:txBody>
      </p:sp>
      <p:sp>
        <p:nvSpPr>
          <p:cNvPr id="241"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29</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itle 1"/>
          <p:cNvSpPr txBox="1">
            <a:spLocks noGrp="1"/>
          </p:cNvSpPr>
          <p:nvPr>
            <p:ph type="title"/>
          </p:nvPr>
        </p:nvSpPr>
        <p:spPr>
          <a:xfrm>
            <a:off x="609600" y="274638"/>
            <a:ext cx="10972800" cy="1143001"/>
          </a:xfrm>
          <a:prstGeom prst="rect">
            <a:avLst/>
          </a:prstGeom>
        </p:spPr>
        <p:txBody>
          <a:bodyPr/>
          <a:lstStyle>
            <a:lvl1pPr>
              <a:defRPr sz="3200" b="1">
                <a:solidFill>
                  <a:srgbClr val="376092"/>
                </a:solidFill>
                <a:latin typeface="Times New Roman"/>
                <a:ea typeface="Times New Roman"/>
                <a:cs typeface="Times New Roman"/>
                <a:sym typeface="Times New Roman"/>
              </a:defRPr>
            </a:lvl1pPr>
          </a:lstStyle>
          <a:p>
            <a:r>
              <a:t>Biometric</a:t>
            </a:r>
          </a:p>
        </p:txBody>
      </p:sp>
      <p:sp>
        <p:nvSpPr>
          <p:cNvPr id="92" name="Text Placeholder 2"/>
          <p:cNvSpPr txBox="1">
            <a:spLocks noGrp="1"/>
          </p:cNvSpPr>
          <p:nvPr>
            <p:ph type="body" idx="1"/>
          </p:nvPr>
        </p:nvSpPr>
        <p:spPr>
          <a:xfrm>
            <a:off x="609600" y="1600206"/>
            <a:ext cx="10972800" cy="4525963"/>
          </a:xfrm>
          <a:prstGeom prst="rect">
            <a:avLst/>
          </a:prstGeom>
        </p:spPr>
        <p:txBody>
          <a:bodyPr/>
          <a:lstStyle/>
          <a:p>
            <a:pPr marL="342899" indent="-342899">
              <a:lnSpc>
                <a:spcPct val="150000"/>
              </a:lnSpc>
              <a:defRPr sz="1900">
                <a:solidFill>
                  <a:srgbClr val="002060"/>
                </a:solidFill>
                <a:latin typeface="Times New Roman"/>
                <a:ea typeface="Times New Roman"/>
                <a:cs typeface="Times New Roman"/>
                <a:sym typeface="Times New Roman"/>
              </a:defRPr>
            </a:pPr>
            <a:r>
              <a:t>With the advent of technology, the human being has become more vulnerable in terms of security. </a:t>
            </a:r>
            <a:endParaRPr sz="2000"/>
          </a:p>
          <a:p>
            <a:pPr marL="342899" indent="-342899">
              <a:lnSpc>
                <a:spcPct val="150000"/>
              </a:lnSpc>
              <a:defRPr sz="1900">
                <a:solidFill>
                  <a:srgbClr val="002060"/>
                </a:solidFill>
                <a:latin typeface="Times New Roman"/>
                <a:ea typeface="Times New Roman"/>
                <a:cs typeface="Times New Roman"/>
                <a:sym typeface="Times New Roman"/>
              </a:defRPr>
            </a:pPr>
            <a:r>
              <a:t>Strengthening of the security using the advanced technologies is the need of the hour. </a:t>
            </a:r>
          </a:p>
          <a:p>
            <a:pPr marL="342899" indent="-342899">
              <a:lnSpc>
                <a:spcPct val="150000"/>
              </a:lnSpc>
              <a:defRPr sz="1900">
                <a:solidFill>
                  <a:srgbClr val="002060"/>
                </a:solidFill>
                <a:latin typeface="Times New Roman"/>
                <a:ea typeface="Times New Roman"/>
                <a:cs typeface="Times New Roman"/>
                <a:sym typeface="Times New Roman"/>
              </a:defRPr>
            </a:pPr>
            <a:r>
              <a:t>Biometric, a one such security system, mainly deal with problems of authentication and identification [1].</a:t>
            </a:r>
            <a:endParaRPr sz="2000"/>
          </a:p>
          <a:p>
            <a:pPr marL="342899" indent="-342899">
              <a:lnSpc>
                <a:spcPct val="150000"/>
              </a:lnSpc>
              <a:defRPr sz="1900">
                <a:solidFill>
                  <a:srgbClr val="002060"/>
                </a:solidFill>
                <a:latin typeface="Times New Roman"/>
                <a:ea typeface="Times New Roman"/>
                <a:cs typeface="Times New Roman"/>
                <a:sym typeface="Times New Roman"/>
              </a:defRPr>
            </a:pPr>
            <a:r>
              <a:t>Authentication is all about verifying that is the claimant one it really claims to be [1].</a:t>
            </a:r>
            <a:endParaRPr sz="2000"/>
          </a:p>
          <a:p>
            <a:pPr marL="342899" indent="-342899">
              <a:lnSpc>
                <a:spcPct val="150000"/>
              </a:lnSpc>
              <a:defRPr sz="1900">
                <a:solidFill>
                  <a:srgbClr val="002060"/>
                </a:solidFill>
                <a:latin typeface="Times New Roman"/>
                <a:ea typeface="Times New Roman"/>
                <a:cs typeface="Times New Roman"/>
                <a:sym typeface="Times New Roman"/>
              </a:defRPr>
            </a:pPr>
            <a:r>
              <a:t>This makes authentication a binary class classification problem [1].</a:t>
            </a:r>
            <a:endParaRPr sz="2000"/>
          </a:p>
          <a:p>
            <a:pPr marL="342899" indent="-342899">
              <a:lnSpc>
                <a:spcPct val="150000"/>
              </a:lnSpc>
              <a:defRPr sz="1900">
                <a:solidFill>
                  <a:srgbClr val="002060"/>
                </a:solidFill>
                <a:latin typeface="Times New Roman"/>
                <a:ea typeface="Times New Roman"/>
                <a:cs typeface="Times New Roman"/>
                <a:sym typeface="Times New Roman"/>
              </a:defRPr>
            </a:pPr>
            <a:r>
              <a:t>In identification, the system tries to know the identity of the claimant [1]. </a:t>
            </a:r>
            <a:endParaRPr sz="2000"/>
          </a:p>
          <a:p>
            <a:pPr marL="342899" indent="-342899">
              <a:lnSpc>
                <a:spcPct val="150000"/>
              </a:lnSpc>
              <a:defRPr sz="1900">
                <a:solidFill>
                  <a:srgbClr val="002060"/>
                </a:solidFill>
                <a:latin typeface="Times New Roman"/>
                <a:ea typeface="Times New Roman"/>
                <a:cs typeface="Times New Roman"/>
                <a:sym typeface="Times New Roman"/>
              </a:defRPr>
            </a:pPr>
            <a:r>
              <a:t>This makes identification a multi-class classification problem [1].</a:t>
            </a:r>
            <a:endParaRPr sz="2000"/>
          </a:p>
          <a:p>
            <a:pPr marL="342899" indent="-342899">
              <a:lnSpc>
                <a:spcPct val="150000"/>
              </a:lnSpc>
              <a:defRPr sz="1900">
                <a:solidFill>
                  <a:srgbClr val="002060"/>
                </a:solidFill>
                <a:latin typeface="Times New Roman"/>
                <a:ea typeface="Times New Roman"/>
                <a:cs typeface="Times New Roman"/>
                <a:sym typeface="Times New Roman"/>
              </a:defRPr>
            </a:pPr>
            <a:r>
              <a:t>Biometric modality is measured for authentication and identification.</a:t>
            </a:r>
          </a:p>
        </p:txBody>
      </p:sp>
      <p:sp>
        <p:nvSpPr>
          <p:cNvPr id="93" name="Footer Placeholder 3"/>
          <p:cNvSpPr txBox="1"/>
          <p:nvPr/>
        </p:nvSpPr>
        <p:spPr>
          <a:xfrm>
            <a:off x="4211320" y="6414775"/>
            <a:ext cx="3769360" cy="24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88888"/>
                </a:solidFill>
              </a:defRPr>
            </a:lvl1pPr>
          </a:lstStyle>
          <a:p>
            <a:r>
              <a:t>Department of CSE</a:t>
            </a:r>
          </a:p>
        </p:txBody>
      </p:sp>
      <p:sp>
        <p:nvSpPr>
          <p:cNvPr id="94" name="Slide Number Placeholder 4"/>
          <p:cNvSpPr txBox="1">
            <a:spLocks noGrp="1"/>
          </p:cNvSpPr>
          <p:nvPr>
            <p:ph type="sldNum" sz="quarter" idx="4294967295"/>
          </p:nvPr>
        </p:nvSpPr>
        <p:spPr>
          <a:xfrm>
            <a:off x="11401021" y="6414777"/>
            <a:ext cx="181379" cy="2483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itle 3"/>
          <p:cNvSpPr txBox="1">
            <a:spLocks noGrp="1"/>
          </p:cNvSpPr>
          <p:nvPr>
            <p:ph type="title"/>
          </p:nvPr>
        </p:nvSpPr>
        <p:spPr>
          <a:xfrm>
            <a:off x="609600" y="236538"/>
            <a:ext cx="10972800" cy="763588"/>
          </a:xfrm>
          <a:prstGeom prst="rect">
            <a:avLst/>
          </a:prstGeom>
        </p:spPr>
        <p:txBody>
          <a:bodyPr/>
          <a:lstStyle>
            <a:lvl1pPr>
              <a:defRPr sz="3200" b="1">
                <a:solidFill>
                  <a:srgbClr val="376092"/>
                </a:solidFill>
                <a:latin typeface="Times New Roman"/>
                <a:ea typeface="Times New Roman"/>
                <a:cs typeface="Times New Roman"/>
                <a:sym typeface="Times New Roman"/>
              </a:defRPr>
            </a:lvl1pPr>
          </a:lstStyle>
          <a:p>
            <a:r>
              <a:t>Results and Parameters</a:t>
            </a:r>
          </a:p>
        </p:txBody>
      </p:sp>
      <p:sp>
        <p:nvSpPr>
          <p:cNvPr id="244" name="TextBox 6"/>
          <p:cNvSpPr txBox="1"/>
          <p:nvPr/>
        </p:nvSpPr>
        <p:spPr>
          <a:xfrm>
            <a:off x="3093719" y="2453410"/>
            <a:ext cx="6004562" cy="2257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spcBef>
                <a:spcPts val="1000"/>
              </a:spcBef>
              <a:defRPr sz="1000" b="1">
                <a:solidFill>
                  <a:srgbClr val="002060"/>
                </a:solidFill>
                <a:latin typeface="Times New Roman"/>
                <a:ea typeface="Times New Roman"/>
                <a:cs typeface="Times New Roman"/>
                <a:sym typeface="Times New Roman"/>
              </a:defRPr>
            </a:lvl1pPr>
          </a:lstStyle>
          <a:p>
            <a:r>
              <a:t>Table12. Parameter Values For Authentication</a:t>
            </a:r>
          </a:p>
        </p:txBody>
      </p:sp>
      <p:graphicFrame>
        <p:nvGraphicFramePr>
          <p:cNvPr id="245" name="Table 2"/>
          <p:cNvGraphicFramePr/>
          <p:nvPr>
            <p:extLst>
              <p:ext uri="{D42A27DB-BD31-4B8C-83A1-F6EECF244321}">
                <p14:modId xmlns:p14="http://schemas.microsoft.com/office/powerpoint/2010/main" val="510216437"/>
              </p:ext>
            </p:extLst>
          </p:nvPr>
        </p:nvGraphicFramePr>
        <p:xfrm>
          <a:off x="1439690" y="2699631"/>
          <a:ext cx="9669296" cy="2366010"/>
        </p:xfrm>
        <a:graphic>
          <a:graphicData uri="http://schemas.openxmlformats.org/drawingml/2006/table">
            <a:tbl>
              <a:tblPr firstRow="1" firstCol="1" bandRow="1">
                <a:tableStyleId>{3C2FFA5D-87B4-456A-9821-1D502468CF0F}</a:tableStyleId>
              </a:tblPr>
              <a:tblGrid>
                <a:gridCol w="1381328">
                  <a:extLst>
                    <a:ext uri="{9D8B030D-6E8A-4147-A177-3AD203B41FA5}">
                      <a16:colId xmlns:a16="http://schemas.microsoft.com/office/drawing/2014/main" val="20000"/>
                    </a:ext>
                  </a:extLst>
                </a:gridCol>
                <a:gridCol w="1381328">
                  <a:extLst>
                    <a:ext uri="{9D8B030D-6E8A-4147-A177-3AD203B41FA5}">
                      <a16:colId xmlns:a16="http://schemas.microsoft.com/office/drawing/2014/main" val="20001"/>
                    </a:ext>
                  </a:extLst>
                </a:gridCol>
                <a:gridCol w="1381328">
                  <a:extLst>
                    <a:ext uri="{9D8B030D-6E8A-4147-A177-3AD203B41FA5}">
                      <a16:colId xmlns:a16="http://schemas.microsoft.com/office/drawing/2014/main" val="20002"/>
                    </a:ext>
                  </a:extLst>
                </a:gridCol>
                <a:gridCol w="1381328">
                  <a:extLst>
                    <a:ext uri="{9D8B030D-6E8A-4147-A177-3AD203B41FA5}">
                      <a16:colId xmlns:a16="http://schemas.microsoft.com/office/drawing/2014/main" val="20003"/>
                    </a:ext>
                  </a:extLst>
                </a:gridCol>
                <a:gridCol w="1381328">
                  <a:extLst>
                    <a:ext uri="{9D8B030D-6E8A-4147-A177-3AD203B41FA5}">
                      <a16:colId xmlns:a16="http://schemas.microsoft.com/office/drawing/2014/main" val="20004"/>
                    </a:ext>
                  </a:extLst>
                </a:gridCol>
                <a:gridCol w="1381328">
                  <a:extLst>
                    <a:ext uri="{9D8B030D-6E8A-4147-A177-3AD203B41FA5}">
                      <a16:colId xmlns:a16="http://schemas.microsoft.com/office/drawing/2014/main" val="20005"/>
                    </a:ext>
                  </a:extLst>
                </a:gridCol>
                <a:gridCol w="1381328">
                  <a:extLst>
                    <a:ext uri="{9D8B030D-6E8A-4147-A177-3AD203B41FA5}">
                      <a16:colId xmlns:a16="http://schemas.microsoft.com/office/drawing/2014/main" val="20006"/>
                    </a:ext>
                  </a:extLst>
                </a:gridCol>
              </a:tblGrid>
              <a:tr h="788670">
                <a:tc>
                  <a:txBody>
                    <a:bodyPr/>
                    <a:lstStyle/>
                    <a:p>
                      <a:pPr algn="ctr">
                        <a:defRPr sz="1800" b="0">
                          <a:solidFill>
                            <a:srgbClr val="000000"/>
                          </a:solidFill>
                        </a:defRPr>
                      </a:pPr>
                      <a:r>
                        <a:rPr lang="en-IN" b="1" dirty="0">
                          <a:sym typeface="Times New Roman"/>
                        </a:rPr>
                        <a:t> </a:t>
                      </a:r>
                      <a:endParaRPr lang="en-IN" b="1" dirty="0">
                        <a:latin typeface="Times New Roman"/>
                        <a:ea typeface="Times New Roman"/>
                        <a:cs typeface="Times New Roman"/>
                        <a:sym typeface="Times New Roman"/>
                      </a:endParaRPr>
                    </a:p>
                  </a:txBody>
                  <a:tcPr marL="0" marR="0" marT="0" marB="0" anchor="ctr" horzOverflow="overflow"/>
                </a:tc>
                <a:tc>
                  <a:txBody>
                    <a:bodyPr/>
                    <a:lstStyle/>
                    <a:p>
                      <a:pPr algn="ctr">
                        <a:defRPr sz="1800" b="0">
                          <a:solidFill>
                            <a:srgbClr val="000000"/>
                          </a:solidFill>
                        </a:defRPr>
                      </a:pPr>
                      <a:r>
                        <a:rPr lang="en-IN" b="1">
                          <a:sym typeface="Times New Roman"/>
                        </a:rPr>
                        <a:t>Exp - 05</a:t>
                      </a:r>
                      <a:endParaRPr lang="en-IN" b="1">
                        <a:latin typeface="Times New Roman"/>
                        <a:ea typeface="Times New Roman"/>
                        <a:cs typeface="Times New Roman"/>
                        <a:sym typeface="Times New Roman"/>
                      </a:endParaRPr>
                    </a:p>
                  </a:txBody>
                  <a:tcPr marL="0" marR="0" marT="0" marB="0" anchor="ctr" horzOverflow="overflow"/>
                </a:tc>
                <a:tc>
                  <a:txBody>
                    <a:bodyPr/>
                    <a:lstStyle/>
                    <a:p>
                      <a:pPr algn="ctr">
                        <a:defRPr sz="1800" b="0">
                          <a:solidFill>
                            <a:srgbClr val="000000"/>
                          </a:solidFill>
                        </a:defRPr>
                      </a:pPr>
                      <a:r>
                        <a:rPr lang="en-IN" b="1">
                          <a:sym typeface="Times New Roman"/>
                        </a:rPr>
                        <a:t>Exp-06</a:t>
                      </a:r>
                      <a:endParaRPr lang="en-IN" b="1">
                        <a:latin typeface="Times New Roman"/>
                        <a:ea typeface="Times New Roman"/>
                        <a:cs typeface="Times New Roman"/>
                        <a:sym typeface="Times New Roman"/>
                      </a:endParaRPr>
                    </a:p>
                  </a:txBody>
                  <a:tcPr marL="0" marR="0" marT="0" marB="0" anchor="ctr" horzOverflow="overflow"/>
                </a:tc>
                <a:tc>
                  <a:txBody>
                    <a:bodyPr/>
                    <a:lstStyle/>
                    <a:p>
                      <a:pPr algn="ctr">
                        <a:defRPr sz="1800">
                          <a:solidFill>
                            <a:srgbClr val="000000"/>
                          </a:solidFill>
                          <a:latin typeface="Times New Roman"/>
                          <a:ea typeface="Times New Roman"/>
                          <a:cs typeface="Times New Roman"/>
                          <a:sym typeface="Times New Roman"/>
                        </a:defRPr>
                      </a:pPr>
                      <a:r>
                        <a:rPr lang="en-IN" dirty="0"/>
                        <a:t> Exp-07</a:t>
                      </a:r>
                    </a:p>
                  </a:txBody>
                  <a:tcPr marL="0" marR="0" marT="0" marB="0" anchor="ctr" horzOverflow="overflow"/>
                </a:tc>
                <a:tc>
                  <a:txBody>
                    <a:bodyPr/>
                    <a:lstStyle/>
                    <a:p>
                      <a:pPr algn="ctr">
                        <a:defRPr sz="1800">
                          <a:solidFill>
                            <a:srgbClr val="000000"/>
                          </a:solidFill>
                          <a:latin typeface="Times New Roman"/>
                          <a:ea typeface="Times New Roman"/>
                          <a:cs typeface="Times New Roman"/>
                          <a:sym typeface="Times New Roman"/>
                        </a:defRPr>
                      </a:pPr>
                      <a:r>
                        <a:rPr lang="en-IN" dirty="0"/>
                        <a:t>Exp-08</a:t>
                      </a:r>
                    </a:p>
                  </a:txBody>
                  <a:tcPr marL="0" marR="0" marT="0" marB="0" anchor="ctr" horzOverflow="overflow"/>
                </a:tc>
                <a:tc>
                  <a:txBody>
                    <a:bodyPr/>
                    <a:lstStyle/>
                    <a:p>
                      <a:pPr algn="ctr">
                        <a:defRPr sz="1800">
                          <a:solidFill>
                            <a:srgbClr val="000000"/>
                          </a:solidFill>
                          <a:latin typeface="Times New Roman"/>
                          <a:ea typeface="Times New Roman"/>
                          <a:cs typeface="Times New Roman"/>
                          <a:sym typeface="Times New Roman"/>
                        </a:defRPr>
                      </a:pPr>
                      <a:r>
                        <a:rPr lang="en-IN" dirty="0"/>
                        <a:t>Exp-09</a:t>
                      </a:r>
                    </a:p>
                  </a:txBody>
                  <a:tcPr marL="0" marR="0" marT="0" marB="0" anchor="ctr" horzOverflow="overflow"/>
                </a:tc>
                <a:tc>
                  <a:txBody>
                    <a:bodyPr/>
                    <a:lstStyle/>
                    <a:p>
                      <a:pPr algn="ctr">
                        <a:defRPr sz="1800">
                          <a:solidFill>
                            <a:srgbClr val="000000"/>
                          </a:solidFill>
                          <a:latin typeface="Times New Roman"/>
                          <a:ea typeface="Times New Roman"/>
                          <a:cs typeface="Times New Roman"/>
                          <a:sym typeface="Times New Roman"/>
                        </a:defRPr>
                      </a:pPr>
                      <a:r>
                        <a:rPr lang="en-IN" dirty="0"/>
                        <a:t>Exp-10</a:t>
                      </a:r>
                    </a:p>
                  </a:txBody>
                  <a:tcPr marL="0" marR="0" marT="0" marB="0" anchor="ctr" horzOverflow="overflow"/>
                </a:tc>
                <a:extLst>
                  <a:ext uri="{0D108BD9-81ED-4DB2-BD59-A6C34878D82A}">
                    <a16:rowId xmlns:a16="http://schemas.microsoft.com/office/drawing/2014/main" val="10000"/>
                  </a:ext>
                </a:extLst>
              </a:tr>
              <a:tr h="788670">
                <a:tc>
                  <a:txBody>
                    <a:bodyPr/>
                    <a:lstStyle/>
                    <a:p>
                      <a:pPr algn="ctr">
                        <a:defRPr sz="1800" b="0"/>
                      </a:pPr>
                      <a:r>
                        <a:rPr lang="en-IN" b="1">
                          <a:sym typeface="Times New Roman"/>
                        </a:rPr>
                        <a:t>Parameter</a:t>
                      </a:r>
                      <a:endParaRPr lang="en-IN" b="1" dirty="0">
                        <a:latin typeface="Times New Roman"/>
                        <a:ea typeface="Times New Roman"/>
                        <a:cs typeface="Times New Roman"/>
                        <a:sym typeface="Times New Roman"/>
                      </a:endParaRPr>
                    </a:p>
                  </a:txBody>
                  <a:tcPr marL="0" marR="0" marT="0" marB="0" anchor="ctr" horzOverflow="overflow"/>
                </a:tc>
                <a:tc>
                  <a:txBody>
                    <a:bodyPr/>
                    <a:lstStyle/>
                    <a:p>
                      <a:pPr algn="ctr">
                        <a:defRPr sz="1800"/>
                      </a:pPr>
                      <a:r>
                        <a:rPr lang="en-IN">
                          <a:sym typeface="Times New Roman"/>
                        </a:rPr>
                        <a:t>Value</a:t>
                      </a:r>
                      <a:endParaRPr lang="en-IN">
                        <a:latin typeface="Times New Roman"/>
                        <a:ea typeface="Times New Roman"/>
                        <a:cs typeface="Times New Roman"/>
                        <a:sym typeface="Times New Roman"/>
                      </a:endParaRPr>
                    </a:p>
                  </a:txBody>
                  <a:tcPr marL="0" marR="0" marT="0" marB="0" anchor="ctr" horzOverflow="overflow"/>
                </a:tc>
                <a:tc>
                  <a:txBody>
                    <a:bodyPr/>
                    <a:lstStyle/>
                    <a:p>
                      <a:pPr algn="ctr">
                        <a:defRPr sz="1800"/>
                      </a:pPr>
                      <a:r>
                        <a:rPr lang="en-IN">
                          <a:sym typeface="Times New Roman"/>
                        </a:rPr>
                        <a:t>Value</a:t>
                      </a:r>
                      <a:endParaRPr lang="en-IN">
                        <a:latin typeface="Times New Roman"/>
                        <a:ea typeface="Times New Roman"/>
                        <a:cs typeface="Times New Roman"/>
                        <a:sym typeface="Times New Roman"/>
                      </a:endParaRPr>
                    </a:p>
                  </a:txBody>
                  <a:tcPr marL="0" marR="0" marT="0" marB="0" anchor="ctr" horzOverflow="overflow"/>
                </a:tc>
                <a:tc>
                  <a:txBody>
                    <a:bodyPr/>
                    <a:lstStyle/>
                    <a:p>
                      <a:pPr algn="ctr">
                        <a:defRPr sz="1800">
                          <a:latin typeface="Times New Roman"/>
                          <a:ea typeface="Times New Roman"/>
                          <a:cs typeface="Times New Roman"/>
                          <a:sym typeface="Times New Roman"/>
                        </a:defRPr>
                      </a:pPr>
                      <a:r>
                        <a:rPr lang="en-IN" dirty="0"/>
                        <a:t> Value</a:t>
                      </a:r>
                    </a:p>
                  </a:txBody>
                  <a:tcPr marL="0" marR="0" marT="0" marB="0" anchor="ctr" horzOverflow="overflow"/>
                </a:tc>
                <a:tc>
                  <a:txBody>
                    <a:bodyPr/>
                    <a:lstStyle/>
                    <a:p>
                      <a:pPr algn="ctr">
                        <a:defRPr sz="1800">
                          <a:latin typeface="Times New Roman"/>
                          <a:ea typeface="Times New Roman"/>
                          <a:cs typeface="Times New Roman"/>
                          <a:sym typeface="Times New Roman"/>
                        </a:defRPr>
                      </a:pPr>
                      <a:r>
                        <a:rPr lang="en-IN" dirty="0"/>
                        <a:t>Value</a:t>
                      </a:r>
                    </a:p>
                  </a:txBody>
                  <a:tcPr marL="0" marR="0" marT="0" marB="0" anchor="ctr" horzOverflow="overflow"/>
                </a:tc>
                <a:tc>
                  <a:txBody>
                    <a:bodyPr/>
                    <a:lstStyle/>
                    <a:p>
                      <a:pPr algn="ctr">
                        <a:defRPr sz="1800">
                          <a:latin typeface="Times New Roman"/>
                          <a:ea typeface="Times New Roman"/>
                          <a:cs typeface="Times New Roman"/>
                          <a:sym typeface="Times New Roman"/>
                        </a:defRPr>
                      </a:pPr>
                      <a:r>
                        <a:rPr lang="en-IN" dirty="0"/>
                        <a:t>Value</a:t>
                      </a:r>
                    </a:p>
                  </a:txBody>
                  <a:tcPr marL="0" marR="0" marT="0" marB="0" anchor="ctr" horzOverflow="overflow"/>
                </a:tc>
                <a:tc>
                  <a:txBody>
                    <a:bodyPr/>
                    <a:lstStyle/>
                    <a:p>
                      <a:pPr algn="ctr">
                        <a:defRPr sz="1800">
                          <a:latin typeface="Times New Roman"/>
                          <a:ea typeface="Times New Roman"/>
                          <a:cs typeface="Times New Roman"/>
                          <a:sym typeface="Times New Roman"/>
                        </a:defRPr>
                      </a:pPr>
                      <a:r>
                        <a:rPr lang="en-IN" dirty="0"/>
                        <a:t>Value</a:t>
                      </a:r>
                    </a:p>
                  </a:txBody>
                  <a:tcPr marL="0" marR="0" marT="0" marB="0" anchor="ctr" horzOverflow="overflow"/>
                </a:tc>
                <a:extLst>
                  <a:ext uri="{0D108BD9-81ED-4DB2-BD59-A6C34878D82A}">
                    <a16:rowId xmlns:a16="http://schemas.microsoft.com/office/drawing/2014/main" val="10001"/>
                  </a:ext>
                </a:extLst>
              </a:tr>
              <a:tr h="788670">
                <a:tc>
                  <a:txBody>
                    <a:bodyPr/>
                    <a:lstStyle/>
                    <a:p>
                      <a:pPr algn="ctr">
                        <a:defRPr sz="1800" b="0"/>
                      </a:pPr>
                      <a:r>
                        <a:rPr lang="en-IN" b="1">
                          <a:sym typeface="Times New Roman"/>
                        </a:rPr>
                        <a:t>Accuracy</a:t>
                      </a:r>
                      <a:endParaRPr lang="en-IN" b="1">
                        <a:latin typeface="Times New Roman"/>
                        <a:ea typeface="Times New Roman"/>
                        <a:cs typeface="Times New Roman"/>
                        <a:sym typeface="Times New Roman"/>
                      </a:endParaRPr>
                    </a:p>
                  </a:txBody>
                  <a:tcPr marL="0" marR="0" marT="0" marB="0" anchor="ctr" horzOverflow="overflow"/>
                </a:tc>
                <a:tc>
                  <a:txBody>
                    <a:bodyPr/>
                    <a:lstStyle/>
                    <a:p>
                      <a:pPr algn="ctr">
                        <a:defRPr sz="1800"/>
                      </a:pPr>
                      <a:r>
                        <a:rPr lang="en-IN">
                          <a:sym typeface="Times New Roman"/>
                        </a:rPr>
                        <a:t>0.8500</a:t>
                      </a:r>
                      <a:endParaRPr lang="en-IN">
                        <a:latin typeface="Times New Roman"/>
                        <a:ea typeface="Times New Roman"/>
                        <a:cs typeface="Times New Roman"/>
                        <a:sym typeface="Times New Roman"/>
                      </a:endParaRPr>
                    </a:p>
                  </a:txBody>
                  <a:tcPr marL="0" marR="0" marT="0" marB="0" anchor="ctr" horzOverflow="overflow"/>
                </a:tc>
                <a:tc>
                  <a:txBody>
                    <a:bodyPr/>
                    <a:lstStyle/>
                    <a:p>
                      <a:pPr algn="ctr">
                        <a:defRPr sz="1800"/>
                      </a:pPr>
                      <a:r>
                        <a:rPr lang="en-IN">
                          <a:sym typeface="Times New Roman"/>
                        </a:rPr>
                        <a:t>1.0000</a:t>
                      </a:r>
                      <a:endParaRPr lang="en-IN">
                        <a:latin typeface="Times New Roman"/>
                        <a:ea typeface="Times New Roman"/>
                        <a:cs typeface="Times New Roman"/>
                        <a:sym typeface="Times New Roman"/>
                      </a:endParaRPr>
                    </a:p>
                  </a:txBody>
                  <a:tcPr marL="0" marR="0" marT="0" marB="0" anchor="ctr" horzOverflow="overflow"/>
                </a:tc>
                <a:tc>
                  <a:txBody>
                    <a:bodyPr/>
                    <a:lstStyle/>
                    <a:p>
                      <a:pPr algn="ctr">
                        <a:defRPr sz="1800">
                          <a:latin typeface="Times New Roman"/>
                          <a:ea typeface="Times New Roman"/>
                          <a:cs typeface="Times New Roman"/>
                          <a:sym typeface="Times New Roman"/>
                        </a:defRPr>
                      </a:pPr>
                      <a:r>
                        <a:rPr lang="en-IN" dirty="0"/>
                        <a:t>0.9500</a:t>
                      </a:r>
                    </a:p>
                  </a:txBody>
                  <a:tcPr marL="0" marR="0" marT="0" marB="0" anchor="ctr" horzOverflow="overflow"/>
                </a:tc>
                <a:tc>
                  <a:txBody>
                    <a:bodyPr/>
                    <a:lstStyle/>
                    <a:p>
                      <a:pPr algn="ctr">
                        <a:defRPr sz="1800">
                          <a:latin typeface="Times New Roman"/>
                          <a:ea typeface="Times New Roman"/>
                          <a:cs typeface="Times New Roman"/>
                          <a:sym typeface="Times New Roman"/>
                        </a:defRPr>
                      </a:pPr>
                      <a:r>
                        <a:rPr lang="en-IN" dirty="0"/>
                        <a:t>1.0000</a:t>
                      </a:r>
                    </a:p>
                  </a:txBody>
                  <a:tcPr marL="0" marR="0" marT="0" marB="0" anchor="ctr" horzOverflow="overflow"/>
                </a:tc>
                <a:tc>
                  <a:txBody>
                    <a:bodyPr/>
                    <a:lstStyle/>
                    <a:p>
                      <a:pPr algn="ctr">
                        <a:defRPr sz="1800">
                          <a:latin typeface="Times New Roman"/>
                          <a:ea typeface="Times New Roman"/>
                          <a:cs typeface="Times New Roman"/>
                          <a:sym typeface="Times New Roman"/>
                        </a:defRPr>
                      </a:pPr>
                      <a:r>
                        <a:rPr lang="en-IN" dirty="0"/>
                        <a:t>0.8500</a:t>
                      </a:r>
                    </a:p>
                  </a:txBody>
                  <a:tcPr marL="0" marR="0" marT="0" marB="0" anchor="ctr" horzOverflow="overflow"/>
                </a:tc>
                <a:tc>
                  <a:txBody>
                    <a:bodyPr/>
                    <a:lstStyle/>
                    <a:p>
                      <a:pPr algn="ctr">
                        <a:defRPr sz="1800">
                          <a:latin typeface="Times New Roman"/>
                          <a:ea typeface="Times New Roman"/>
                          <a:cs typeface="Times New Roman"/>
                          <a:sym typeface="Times New Roman"/>
                        </a:defRPr>
                      </a:pPr>
                      <a:r>
                        <a:rPr lang="en-IN" dirty="0"/>
                        <a:t>0.9500</a:t>
                      </a:r>
                    </a:p>
                  </a:txBody>
                  <a:tcPr marL="0" marR="0" marT="0" marB="0" anchor="ctr" horzOverflow="overflow"/>
                </a:tc>
                <a:extLst>
                  <a:ext uri="{0D108BD9-81ED-4DB2-BD59-A6C34878D82A}">
                    <a16:rowId xmlns:a16="http://schemas.microsoft.com/office/drawing/2014/main" val="10002"/>
                  </a:ext>
                </a:extLst>
              </a:tr>
            </a:tbl>
          </a:graphicData>
        </a:graphic>
      </p:graphicFrame>
      <p:sp>
        <p:nvSpPr>
          <p:cNvPr id="246" name="Footer Placeholder 3"/>
          <p:cNvSpPr txBox="1"/>
          <p:nvPr/>
        </p:nvSpPr>
        <p:spPr>
          <a:xfrm>
            <a:off x="4211320" y="6414775"/>
            <a:ext cx="3769360" cy="24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88888"/>
                </a:solidFill>
              </a:defRPr>
            </a:lvl1pPr>
          </a:lstStyle>
          <a:p>
            <a:r>
              <a:t>Department of CSE</a:t>
            </a:r>
          </a:p>
        </p:txBody>
      </p:sp>
      <p:sp>
        <p:nvSpPr>
          <p:cNvPr id="247"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30</a:t>
            </a:fld>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itle 1"/>
          <p:cNvSpPr txBox="1">
            <a:spLocks noGrp="1"/>
          </p:cNvSpPr>
          <p:nvPr>
            <p:ph type="title"/>
          </p:nvPr>
        </p:nvSpPr>
        <p:spPr>
          <a:xfrm>
            <a:off x="609600" y="274638"/>
            <a:ext cx="10972800" cy="1143001"/>
          </a:xfrm>
          <a:prstGeom prst="rect">
            <a:avLst/>
          </a:prstGeom>
        </p:spPr>
        <p:txBody>
          <a:bodyPr/>
          <a:lstStyle>
            <a:lvl1pPr>
              <a:defRPr sz="3200" b="1">
                <a:solidFill>
                  <a:srgbClr val="376092"/>
                </a:solidFill>
                <a:latin typeface="Times New Roman"/>
                <a:ea typeface="Times New Roman"/>
                <a:cs typeface="Times New Roman"/>
                <a:sym typeface="Times New Roman"/>
              </a:defRPr>
            </a:lvl1pPr>
          </a:lstStyle>
          <a:p>
            <a:r>
              <a:t>Conclusion</a:t>
            </a:r>
          </a:p>
        </p:txBody>
      </p:sp>
      <p:sp>
        <p:nvSpPr>
          <p:cNvPr id="250" name="Text Placeholder 2"/>
          <p:cNvSpPr txBox="1">
            <a:spLocks noGrp="1"/>
          </p:cNvSpPr>
          <p:nvPr>
            <p:ph type="body" idx="1"/>
          </p:nvPr>
        </p:nvSpPr>
        <p:spPr>
          <a:xfrm>
            <a:off x="609600" y="1600206"/>
            <a:ext cx="10972800" cy="4525963"/>
          </a:xfrm>
          <a:prstGeom prst="rect">
            <a:avLst/>
          </a:prstGeom>
        </p:spPr>
        <p:txBody>
          <a:bodyPr/>
          <a:lstStyle/>
          <a:p>
            <a:pPr marL="0" indent="0" algn="just">
              <a:lnSpc>
                <a:spcPct val="150000"/>
              </a:lnSpc>
              <a:buSzTx/>
              <a:buNone/>
              <a:defRPr sz="2000">
                <a:solidFill>
                  <a:srgbClr val="002060"/>
                </a:solidFill>
                <a:latin typeface="Times New Roman"/>
                <a:ea typeface="Times New Roman"/>
                <a:cs typeface="Times New Roman"/>
                <a:sym typeface="Times New Roman"/>
              </a:defRPr>
            </a:pPr>
            <a:endParaRPr lang="en-IN" dirty="0"/>
          </a:p>
          <a:p>
            <a:pPr marL="0" indent="0" algn="just">
              <a:lnSpc>
                <a:spcPct val="150000"/>
              </a:lnSpc>
              <a:buSzTx/>
              <a:buNone/>
              <a:defRPr sz="2000">
                <a:solidFill>
                  <a:srgbClr val="002060"/>
                </a:solidFill>
                <a:latin typeface="Times New Roman"/>
                <a:ea typeface="Times New Roman"/>
                <a:cs typeface="Times New Roman"/>
                <a:sym typeface="Times New Roman"/>
              </a:defRPr>
            </a:pPr>
            <a:r>
              <a:rPr lang="en-US" dirty="0"/>
              <a:t>The biometric system using 1-D CNN for identification of different users was developed. The data augmentation and up-sampling was performed to deal with the issue of class imbalance and low sample count. After performing train-test split in a ratio of 0.75:0.25, the train data was further split into validation data and actual training data using the train-test split function in a ratio of 0.7:0.3. The average accuracy for authentication across all the experiments is 0.9333 with minimum accuracy of 0.85 for experiment 5 and experiment 9 and maximum accuracy of 1.00 for experiment 6 and experiment 8. </a:t>
            </a:r>
          </a:p>
        </p:txBody>
      </p:sp>
      <p:sp>
        <p:nvSpPr>
          <p:cNvPr id="251" name="Footer Placeholder 3"/>
          <p:cNvSpPr txBox="1"/>
          <p:nvPr/>
        </p:nvSpPr>
        <p:spPr>
          <a:xfrm>
            <a:off x="4211320" y="6414775"/>
            <a:ext cx="3769360" cy="24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88888"/>
                </a:solidFill>
              </a:defRPr>
            </a:lvl1pPr>
          </a:lstStyle>
          <a:p>
            <a:r>
              <a:t>Department of CSE</a:t>
            </a:r>
          </a:p>
        </p:txBody>
      </p:sp>
      <p:sp>
        <p:nvSpPr>
          <p:cNvPr id="252"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31</a:t>
            </a:fld>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itle 1"/>
          <p:cNvSpPr txBox="1">
            <a:spLocks noGrp="1"/>
          </p:cNvSpPr>
          <p:nvPr>
            <p:ph type="title"/>
          </p:nvPr>
        </p:nvSpPr>
        <p:spPr>
          <a:xfrm>
            <a:off x="609600" y="274638"/>
            <a:ext cx="10972800" cy="1143001"/>
          </a:xfrm>
          <a:prstGeom prst="rect">
            <a:avLst/>
          </a:prstGeom>
        </p:spPr>
        <p:txBody>
          <a:bodyPr/>
          <a:lstStyle>
            <a:lvl1pPr>
              <a:defRPr sz="3600" b="1">
                <a:solidFill>
                  <a:srgbClr val="376092"/>
                </a:solidFill>
                <a:latin typeface="Times New Roman"/>
                <a:ea typeface="Times New Roman"/>
                <a:cs typeface="Times New Roman"/>
                <a:sym typeface="Times New Roman"/>
              </a:defRPr>
            </a:lvl1pPr>
          </a:lstStyle>
          <a:p>
            <a:r>
              <a:t>References</a:t>
            </a:r>
          </a:p>
        </p:txBody>
      </p:sp>
      <p:sp>
        <p:nvSpPr>
          <p:cNvPr id="255" name="Text Placeholder 2"/>
          <p:cNvSpPr txBox="1">
            <a:spLocks noGrp="1"/>
          </p:cNvSpPr>
          <p:nvPr>
            <p:ph type="body" idx="1"/>
          </p:nvPr>
        </p:nvSpPr>
        <p:spPr>
          <a:xfrm>
            <a:off x="609600" y="1600206"/>
            <a:ext cx="10972800" cy="4716618"/>
          </a:xfrm>
          <a:prstGeom prst="rect">
            <a:avLst/>
          </a:prstGeom>
        </p:spPr>
        <p:txBody>
          <a:bodyPr/>
          <a:lstStyle/>
          <a:p>
            <a:pPr marL="0" indent="0" algn="just">
              <a:lnSpc>
                <a:spcPct val="136000"/>
              </a:lnSpc>
              <a:buSzTx/>
              <a:buNone/>
              <a:defRPr sz="1100">
                <a:solidFill>
                  <a:srgbClr val="002060"/>
                </a:solidFill>
                <a:latin typeface="Times New Roman"/>
                <a:ea typeface="Times New Roman"/>
                <a:cs typeface="Times New Roman"/>
                <a:sym typeface="Times New Roman"/>
              </a:defRPr>
            </a:pPr>
            <a:r>
              <a:t>[1] Alzahab, Nibras Abo, Angelo Di Iorio, Luca Apollonio, Muaaz Alshalak, Alessandro Gravina, Luca Antognoli, Marco Baldi, Lorenzo Scalise, and Bilal Alchalabi. "Auditory evoked potential EEG-Biometric dataset." (2022).</a:t>
            </a:r>
            <a:endParaRPr sz="2000"/>
          </a:p>
          <a:p>
            <a:pPr marL="0" indent="0" algn="just">
              <a:lnSpc>
                <a:spcPct val="136000"/>
              </a:lnSpc>
              <a:buSzTx/>
              <a:buNone/>
              <a:defRPr sz="1100">
                <a:solidFill>
                  <a:srgbClr val="002060"/>
                </a:solidFill>
                <a:latin typeface="Times New Roman"/>
                <a:ea typeface="Times New Roman"/>
                <a:cs typeface="Times New Roman"/>
                <a:sym typeface="Times New Roman"/>
              </a:defRPr>
            </a:pPr>
            <a:r>
              <a:t>[2] Sun, Yingnan, Frank P-W. Lo, and Benny Lo. "EEG-based user identification system using 1D-convolutional long short-term memory neural networks." </a:t>
            </a:r>
            <a:r>
              <a:rPr i="1"/>
              <a:t>Expert Systems with Applications</a:t>
            </a:r>
            <a:r>
              <a:t> 125 (2019): 259-267.</a:t>
            </a:r>
            <a:endParaRPr sz="2000"/>
          </a:p>
          <a:p>
            <a:pPr marL="0" indent="0" algn="just">
              <a:lnSpc>
                <a:spcPct val="136000"/>
              </a:lnSpc>
              <a:buSzTx/>
              <a:buNone/>
              <a:defRPr sz="1100">
                <a:solidFill>
                  <a:srgbClr val="002060"/>
                </a:solidFill>
                <a:latin typeface="Times New Roman"/>
                <a:ea typeface="Times New Roman"/>
                <a:cs typeface="Times New Roman"/>
                <a:sym typeface="Times New Roman"/>
              </a:defRPr>
            </a:pPr>
            <a:r>
              <a:t>[3] Altahat, Salahiddin Hassan Qodrah. "Robust EEG Channel Set for Biometric Application." PhD diss., University of Canberra, 2017.</a:t>
            </a:r>
            <a:endParaRPr sz="800"/>
          </a:p>
          <a:p>
            <a:pPr marL="0" indent="0" algn="just">
              <a:lnSpc>
                <a:spcPct val="136000"/>
              </a:lnSpc>
              <a:buSzTx/>
              <a:buNone/>
              <a:defRPr sz="1100">
                <a:solidFill>
                  <a:srgbClr val="002060"/>
                </a:solidFill>
                <a:latin typeface="Times New Roman"/>
                <a:ea typeface="Times New Roman"/>
                <a:cs typeface="Times New Roman"/>
                <a:sym typeface="Times New Roman"/>
              </a:defRPr>
            </a:pPr>
            <a:r>
              <a:t>[4] ohamad El-Abed, Christophe Charrier. Evaluation of Biometric Systems. New Trends and Developments in Biometrics, pp. 149 - 169, 2012, ff10.5772/52084ff. ffhal-00990617f</a:t>
            </a:r>
            <a:endParaRPr sz="800"/>
          </a:p>
          <a:p>
            <a:pPr marL="0" indent="0" algn="just">
              <a:lnSpc>
                <a:spcPct val="136000"/>
              </a:lnSpc>
              <a:buSzTx/>
              <a:buNone/>
              <a:defRPr sz="1100">
                <a:solidFill>
                  <a:srgbClr val="002060"/>
                </a:solidFill>
                <a:latin typeface="Times New Roman"/>
                <a:ea typeface="Times New Roman"/>
                <a:cs typeface="Times New Roman"/>
                <a:sym typeface="Times New Roman"/>
              </a:defRPr>
            </a:pPr>
            <a:r>
              <a:t>[5] Campisi, Patrizio, and Daria La Rocca. "Brain waves for automatic biometric-based user recognition." </a:t>
            </a:r>
            <a:r>
              <a:rPr i="1"/>
              <a:t>IEEE transactions on information forensics and security</a:t>
            </a:r>
            <a:r>
              <a:t> 9, no. 5 (2014): 782-800.</a:t>
            </a:r>
            <a:endParaRPr sz="800"/>
          </a:p>
          <a:p>
            <a:pPr marL="0" indent="0" algn="just">
              <a:lnSpc>
                <a:spcPct val="136000"/>
              </a:lnSpc>
              <a:buSzTx/>
              <a:buNone/>
              <a:defRPr sz="1100">
                <a:solidFill>
                  <a:srgbClr val="002060"/>
                </a:solidFill>
                <a:latin typeface="Times New Roman"/>
                <a:ea typeface="Times New Roman"/>
                <a:cs typeface="Times New Roman"/>
                <a:sym typeface="Times New Roman"/>
              </a:defRPr>
            </a:pPr>
            <a:r>
              <a:t>[6] Alsumari, Walaa, Muhammad Hussain, Laila Alshehri, and Hatim A. Aboalsamh. "EEG-Based Person Identification and Authentication Using Deep Convolutional Neural Network." </a:t>
            </a:r>
            <a:r>
              <a:rPr i="1"/>
              <a:t>Axioms</a:t>
            </a:r>
            <a:r>
              <a:t> 12, no. 1 (2023): 74.</a:t>
            </a:r>
            <a:endParaRPr sz="800"/>
          </a:p>
          <a:p>
            <a:pPr marL="0" indent="0" algn="just">
              <a:lnSpc>
                <a:spcPct val="136000"/>
              </a:lnSpc>
              <a:buSzTx/>
              <a:buNone/>
              <a:defRPr sz="1100">
                <a:solidFill>
                  <a:srgbClr val="002060"/>
                </a:solidFill>
                <a:latin typeface="Times New Roman"/>
                <a:ea typeface="Times New Roman"/>
                <a:cs typeface="Times New Roman"/>
                <a:sym typeface="Times New Roman"/>
              </a:defRPr>
            </a:pPr>
            <a:r>
              <a:t>[7] Ma, Lan, James W. Minett, Thierry Blu, and William SY Wang. "Resting state EEG-based biometrics for individual identification using convolutional neural networks." In </a:t>
            </a:r>
            <a:r>
              <a:rPr i="1"/>
              <a:t>2015 37th Annual International Conference of the IEEE Engineering in Medicine and Biology Society (EMBC)</a:t>
            </a:r>
            <a:r>
              <a:t>, pp. 2848-2851. IEEE, 2015.</a:t>
            </a:r>
            <a:endParaRPr sz="800"/>
          </a:p>
          <a:p>
            <a:pPr marL="0" indent="0" algn="just">
              <a:lnSpc>
                <a:spcPct val="136000"/>
              </a:lnSpc>
              <a:buSzTx/>
              <a:buNone/>
              <a:defRPr sz="1100">
                <a:solidFill>
                  <a:srgbClr val="002060"/>
                </a:solidFill>
                <a:latin typeface="Times New Roman"/>
                <a:ea typeface="Times New Roman"/>
                <a:cs typeface="Times New Roman"/>
                <a:sym typeface="Times New Roman"/>
              </a:defRPr>
            </a:pPr>
            <a:r>
              <a:t>[8] Abo Alzahab, N., Di Iorio, A., Apollonio, L., Alshalak, M., Gravina, A., Antognoli, L., Baldi, M., Scalise, L., &amp; Alchalabi, B. (2021). Auditory evoked potential EEG-Biometric dataset (version 1.0.0). </a:t>
            </a:r>
            <a:r>
              <a:rPr i="1"/>
              <a:t>PhysioNet</a:t>
            </a:r>
            <a:r>
              <a:t>. </a:t>
            </a:r>
            <a:r>
              <a:rPr u="sng">
                <a:solidFill>
                  <a:srgbClr val="0000FF"/>
                </a:solidFill>
                <a:uFill>
                  <a:solidFill>
                    <a:srgbClr val="0000FF"/>
                  </a:solidFill>
                </a:uFill>
                <a:hlinkClick r:id="rId2"/>
              </a:rPr>
              <a:t>https://doi.org/10.13026/ps31-fc50</a:t>
            </a:r>
            <a:r>
              <a:t>.</a:t>
            </a:r>
            <a:endParaRPr sz="2000"/>
          </a:p>
          <a:p>
            <a:pPr marL="0" indent="0" algn="just">
              <a:lnSpc>
                <a:spcPct val="136000"/>
              </a:lnSpc>
              <a:buSzTx/>
              <a:buNone/>
              <a:defRPr sz="1100">
                <a:solidFill>
                  <a:srgbClr val="002060"/>
                </a:solidFill>
                <a:latin typeface="Times New Roman"/>
                <a:ea typeface="Times New Roman"/>
                <a:cs typeface="Times New Roman"/>
                <a:sym typeface="Times New Roman"/>
              </a:defRPr>
            </a:pPr>
            <a:r>
              <a:t>[9] Goldberger, A., Amaral, L., Glass, L., Hausdorff, J., Ivanov, P. C., Mark, R., ... &amp; Stanley, H. E. (2000). PhysioBank, PhysioToolkit, and PhysioNet: Components of a new research resource for complex physiologic signals. Circulation [Online]. 101 (23), pp. e215–e220.</a:t>
            </a:r>
          </a:p>
        </p:txBody>
      </p:sp>
      <p:sp>
        <p:nvSpPr>
          <p:cNvPr id="256" name="Footer Placeholder 3"/>
          <p:cNvSpPr txBox="1"/>
          <p:nvPr/>
        </p:nvSpPr>
        <p:spPr>
          <a:xfrm>
            <a:off x="4211320" y="6414775"/>
            <a:ext cx="3769360" cy="24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88888"/>
                </a:solidFill>
              </a:defRPr>
            </a:lvl1pPr>
          </a:lstStyle>
          <a:p>
            <a:r>
              <a:t>Department of CSE</a:t>
            </a:r>
          </a:p>
        </p:txBody>
      </p:sp>
      <p:sp>
        <p:nvSpPr>
          <p:cNvPr id="257" name="Slide Number Placeholder 4"/>
          <p:cNvSpPr txBox="1">
            <a:spLocks noGrp="1"/>
          </p:cNvSpPr>
          <p:nvPr>
            <p:ph type="sldNum" sz="quarter" idx="4294967295"/>
          </p:nvPr>
        </p:nvSpPr>
        <p:spPr>
          <a:xfrm>
            <a:off x="11323777" y="6414775"/>
            <a:ext cx="258620" cy="2483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32</a:t>
            </a:fld>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Footer Placeholder 3"/>
          <p:cNvSpPr txBox="1"/>
          <p:nvPr/>
        </p:nvSpPr>
        <p:spPr>
          <a:xfrm>
            <a:off x="4211320" y="6414775"/>
            <a:ext cx="3769360" cy="24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88888"/>
                </a:solidFill>
              </a:defRPr>
            </a:lvl1pPr>
          </a:lstStyle>
          <a:p>
            <a:r>
              <a:t>Department of CSE</a:t>
            </a:r>
          </a:p>
        </p:txBody>
      </p:sp>
      <p:sp>
        <p:nvSpPr>
          <p:cNvPr id="260" name="Title 1"/>
          <p:cNvSpPr txBox="1">
            <a:spLocks noGrp="1"/>
          </p:cNvSpPr>
          <p:nvPr>
            <p:ph type="title"/>
          </p:nvPr>
        </p:nvSpPr>
        <p:spPr>
          <a:xfrm>
            <a:off x="718728" y="1314450"/>
            <a:ext cx="10515601" cy="4313352"/>
          </a:xfrm>
          <a:prstGeom prst="rect">
            <a:avLst/>
          </a:prstGeom>
        </p:spPr>
        <p:txBody>
          <a:bodyPr/>
          <a:lstStyle/>
          <a:p>
            <a:pPr algn="ctr">
              <a:defRPr sz="8000">
                <a:solidFill>
                  <a:srgbClr val="FF0000"/>
                </a:solidFill>
                <a:latin typeface="Times New Roman"/>
                <a:ea typeface="Times New Roman"/>
                <a:cs typeface="Times New Roman"/>
                <a:sym typeface="Times New Roman"/>
              </a:defRPr>
            </a:pPr>
            <a:br/>
            <a:r>
              <a:rPr>
                <a:solidFill>
                  <a:srgbClr val="1F497D"/>
                </a:solidFill>
              </a:rPr>
              <a:t>THANK YOU</a:t>
            </a:r>
          </a:p>
        </p:txBody>
      </p:sp>
      <p:sp>
        <p:nvSpPr>
          <p:cNvPr id="261" name="Slide Number Placeholder 1"/>
          <p:cNvSpPr txBox="1">
            <a:spLocks noGrp="1"/>
          </p:cNvSpPr>
          <p:nvPr>
            <p:ph type="sldNum" sz="quarter" idx="4294967295"/>
          </p:nvPr>
        </p:nvSpPr>
        <p:spPr>
          <a:xfrm>
            <a:off x="11323777" y="6414775"/>
            <a:ext cx="258620" cy="2483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33</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1"/>
          <p:cNvSpPr txBox="1">
            <a:spLocks noGrp="1"/>
          </p:cNvSpPr>
          <p:nvPr>
            <p:ph type="title"/>
          </p:nvPr>
        </p:nvSpPr>
        <p:spPr>
          <a:xfrm>
            <a:off x="609600" y="274638"/>
            <a:ext cx="10972800" cy="1143001"/>
          </a:xfrm>
          <a:prstGeom prst="rect">
            <a:avLst/>
          </a:prstGeom>
        </p:spPr>
        <p:txBody>
          <a:bodyPr/>
          <a:lstStyle>
            <a:lvl1pPr>
              <a:defRPr sz="3200" b="1">
                <a:solidFill>
                  <a:srgbClr val="376092"/>
                </a:solidFill>
                <a:latin typeface="Times New Roman"/>
                <a:ea typeface="Times New Roman"/>
                <a:cs typeface="Times New Roman"/>
                <a:sym typeface="Times New Roman"/>
              </a:defRPr>
            </a:lvl1pPr>
          </a:lstStyle>
          <a:p>
            <a:r>
              <a:t>Biometric Modality</a:t>
            </a:r>
          </a:p>
        </p:txBody>
      </p:sp>
      <p:sp>
        <p:nvSpPr>
          <p:cNvPr id="97" name="Text Placeholder 2"/>
          <p:cNvSpPr txBox="1">
            <a:spLocks noGrp="1"/>
          </p:cNvSpPr>
          <p:nvPr>
            <p:ph type="body" idx="1"/>
          </p:nvPr>
        </p:nvSpPr>
        <p:spPr>
          <a:xfrm>
            <a:off x="609600" y="1600206"/>
            <a:ext cx="10972800" cy="4525963"/>
          </a:xfrm>
          <a:prstGeom prst="rect">
            <a:avLst/>
          </a:prstGeom>
        </p:spPr>
        <p:txBody>
          <a:bodyPr>
            <a:normAutofit lnSpcReduction="10000"/>
          </a:bodyPr>
          <a:lstStyle/>
          <a:p>
            <a:pPr marL="342899" indent="-342899">
              <a:lnSpc>
                <a:spcPct val="150000"/>
              </a:lnSpc>
              <a:defRPr sz="1900">
                <a:solidFill>
                  <a:srgbClr val="002060"/>
                </a:solidFill>
                <a:latin typeface="Times New Roman"/>
                <a:ea typeface="Times New Roman"/>
                <a:cs typeface="Times New Roman"/>
                <a:sym typeface="Times New Roman"/>
              </a:defRPr>
            </a:pPr>
            <a:r>
              <a:t>Variety of biometric modalities like fingerprint, iris, face have been used in biometric systems [2].</a:t>
            </a:r>
          </a:p>
          <a:p>
            <a:pPr marL="342899" indent="-342899">
              <a:lnSpc>
                <a:spcPct val="150000"/>
              </a:lnSpc>
              <a:defRPr sz="1900">
                <a:solidFill>
                  <a:srgbClr val="002060"/>
                </a:solidFill>
                <a:latin typeface="Times New Roman"/>
                <a:ea typeface="Times New Roman"/>
                <a:cs typeface="Times New Roman"/>
                <a:sym typeface="Times New Roman"/>
              </a:defRPr>
            </a:pPr>
            <a:r>
              <a:t>Biometric modalities are the characteristics of an individual which uniquely identifies him[3].</a:t>
            </a:r>
            <a:endParaRPr sz="2000"/>
          </a:p>
          <a:p>
            <a:pPr marL="342899" indent="-342899">
              <a:lnSpc>
                <a:spcPct val="150000"/>
              </a:lnSpc>
              <a:defRPr sz="1900">
                <a:solidFill>
                  <a:srgbClr val="002060"/>
                </a:solidFill>
                <a:latin typeface="Times New Roman"/>
                <a:ea typeface="Times New Roman"/>
                <a:cs typeface="Times New Roman"/>
                <a:sym typeface="Times New Roman"/>
              </a:defRPr>
            </a:pPr>
            <a:r>
              <a:t>These characteristics can be either physical or behavioral [3].</a:t>
            </a:r>
            <a:endParaRPr sz="2000"/>
          </a:p>
          <a:p>
            <a:pPr marL="342899" indent="-342899">
              <a:lnSpc>
                <a:spcPct val="150000"/>
              </a:lnSpc>
              <a:defRPr sz="1900">
                <a:solidFill>
                  <a:srgbClr val="002060"/>
                </a:solidFill>
                <a:latin typeface="Times New Roman"/>
                <a:ea typeface="Times New Roman"/>
                <a:cs typeface="Times New Roman"/>
                <a:sym typeface="Times New Roman"/>
              </a:defRPr>
            </a:pPr>
            <a:r>
              <a:t>The physical biometric modalities need not require the subject to perform any specific activity [3].</a:t>
            </a:r>
            <a:endParaRPr sz="2000"/>
          </a:p>
          <a:p>
            <a:pPr marL="342899" indent="-342899">
              <a:lnSpc>
                <a:spcPct val="150000"/>
              </a:lnSpc>
              <a:defRPr sz="1900">
                <a:solidFill>
                  <a:srgbClr val="002060"/>
                </a:solidFill>
                <a:latin typeface="Times New Roman"/>
                <a:ea typeface="Times New Roman"/>
                <a:cs typeface="Times New Roman"/>
                <a:sym typeface="Times New Roman"/>
              </a:defRPr>
            </a:pPr>
            <a:r>
              <a:t>While, the behavioral biometric modalities usually requires the subject to perform activities [3].</a:t>
            </a:r>
            <a:endParaRPr sz="2000"/>
          </a:p>
          <a:p>
            <a:pPr marL="342899" indent="-342899">
              <a:lnSpc>
                <a:spcPct val="150000"/>
              </a:lnSpc>
              <a:defRPr sz="1900">
                <a:solidFill>
                  <a:srgbClr val="002060"/>
                </a:solidFill>
                <a:latin typeface="Times New Roman"/>
                <a:ea typeface="Times New Roman"/>
                <a:cs typeface="Times New Roman"/>
                <a:sym typeface="Times New Roman"/>
              </a:defRPr>
            </a:pPr>
            <a:r>
              <a:t>The physical modalities are affected by the interaction of the subject in front of the sensor [3]. </a:t>
            </a:r>
            <a:endParaRPr sz="2000"/>
          </a:p>
          <a:p>
            <a:pPr marL="342899" indent="-342899">
              <a:lnSpc>
                <a:spcPct val="150000"/>
              </a:lnSpc>
              <a:defRPr sz="1900">
                <a:solidFill>
                  <a:srgbClr val="002060"/>
                </a:solidFill>
                <a:latin typeface="Times New Roman"/>
                <a:ea typeface="Times New Roman"/>
                <a:cs typeface="Times New Roman"/>
                <a:sym typeface="Times New Roman"/>
              </a:defRPr>
            </a:pPr>
            <a:r>
              <a:t>This makes behavioral modality superior to physical modality [3].</a:t>
            </a:r>
            <a:endParaRPr sz="2000"/>
          </a:p>
          <a:p>
            <a:pPr marL="342899" indent="-342899">
              <a:lnSpc>
                <a:spcPct val="150000"/>
              </a:lnSpc>
              <a:defRPr sz="1900">
                <a:solidFill>
                  <a:srgbClr val="002060"/>
                </a:solidFill>
                <a:latin typeface="Times New Roman"/>
                <a:ea typeface="Times New Roman"/>
                <a:cs typeface="Times New Roman"/>
                <a:sym typeface="Times New Roman"/>
              </a:defRPr>
            </a:pPr>
            <a:r>
              <a:t>Be it physical modality or behavioral modality, every biometric modality must have certain characteristics [3].</a:t>
            </a:r>
          </a:p>
        </p:txBody>
      </p:sp>
      <p:sp>
        <p:nvSpPr>
          <p:cNvPr id="98" name="Footer Placeholder 3"/>
          <p:cNvSpPr txBox="1"/>
          <p:nvPr/>
        </p:nvSpPr>
        <p:spPr>
          <a:xfrm>
            <a:off x="4211320" y="6414775"/>
            <a:ext cx="3769360" cy="24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88888"/>
                </a:solidFill>
              </a:defRPr>
            </a:lvl1pPr>
          </a:lstStyle>
          <a:p>
            <a:r>
              <a:t>Department of CSE</a:t>
            </a:r>
          </a:p>
        </p:txBody>
      </p:sp>
      <p:sp>
        <p:nvSpPr>
          <p:cNvPr id="99" name="Slide Number Placeholder 4"/>
          <p:cNvSpPr txBox="1">
            <a:spLocks noGrp="1"/>
          </p:cNvSpPr>
          <p:nvPr>
            <p:ph type="sldNum" sz="quarter" idx="4294967295"/>
          </p:nvPr>
        </p:nvSpPr>
        <p:spPr>
          <a:xfrm>
            <a:off x="11401021" y="6414777"/>
            <a:ext cx="181379" cy="2483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ooter Placeholder 3"/>
          <p:cNvSpPr txBox="1"/>
          <p:nvPr/>
        </p:nvSpPr>
        <p:spPr>
          <a:xfrm>
            <a:off x="4211320" y="6414775"/>
            <a:ext cx="3769360" cy="24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88888"/>
                </a:solidFill>
              </a:defRPr>
            </a:lvl1pPr>
          </a:lstStyle>
          <a:p>
            <a:r>
              <a:t>Department of CSE</a:t>
            </a:r>
          </a:p>
        </p:txBody>
      </p:sp>
      <p:sp>
        <p:nvSpPr>
          <p:cNvPr id="102" name="Title 1"/>
          <p:cNvSpPr txBox="1">
            <a:spLocks noGrp="1"/>
          </p:cNvSpPr>
          <p:nvPr>
            <p:ph type="title"/>
          </p:nvPr>
        </p:nvSpPr>
        <p:spPr>
          <a:xfrm>
            <a:off x="609600" y="274638"/>
            <a:ext cx="10972800" cy="1363664"/>
          </a:xfrm>
          <a:prstGeom prst="rect">
            <a:avLst/>
          </a:prstGeom>
        </p:spPr>
        <p:txBody>
          <a:bodyPr/>
          <a:lstStyle>
            <a:lvl1pPr>
              <a:defRPr sz="3200" b="1">
                <a:solidFill>
                  <a:srgbClr val="376092"/>
                </a:solidFill>
                <a:latin typeface="Times New Roman"/>
                <a:ea typeface="Times New Roman"/>
                <a:cs typeface="Times New Roman"/>
                <a:sym typeface="Times New Roman"/>
              </a:defRPr>
            </a:lvl1pPr>
          </a:lstStyle>
          <a:p>
            <a:r>
              <a:t>Characteristics Of Biometric Modality</a:t>
            </a:r>
          </a:p>
        </p:txBody>
      </p:sp>
      <p:sp>
        <p:nvSpPr>
          <p:cNvPr id="103" name="Content Placeholder 2"/>
          <p:cNvSpPr txBox="1">
            <a:spLocks noGrp="1"/>
          </p:cNvSpPr>
          <p:nvPr>
            <p:ph type="body" idx="1"/>
          </p:nvPr>
        </p:nvSpPr>
        <p:spPr>
          <a:xfrm>
            <a:off x="609600" y="1666875"/>
            <a:ext cx="10972800" cy="5067300"/>
          </a:xfrm>
          <a:prstGeom prst="rect">
            <a:avLst/>
          </a:prstGeom>
        </p:spPr>
        <p:txBody>
          <a:bodyPr/>
          <a:lstStyle/>
          <a:p>
            <a:pPr marL="342899" indent="-342899" algn="just">
              <a:lnSpc>
                <a:spcPct val="150000"/>
              </a:lnSpc>
              <a:spcBef>
                <a:spcPts val="1600"/>
              </a:spcBef>
              <a:buFontTx/>
              <a:buAutoNum type="arabicParenR"/>
              <a:defRPr sz="1900">
                <a:solidFill>
                  <a:srgbClr val="002060"/>
                </a:solidFill>
                <a:uFill>
                  <a:solidFill>
                    <a:srgbClr val="000000"/>
                  </a:solidFill>
                </a:uFill>
                <a:latin typeface="Times New Roman"/>
                <a:ea typeface="Times New Roman"/>
                <a:cs typeface="Times New Roman"/>
                <a:sym typeface="Times New Roman"/>
              </a:defRPr>
            </a:pPr>
            <a:r>
              <a:t>Universality – Every individual must posses these characteristics [3].</a:t>
            </a:r>
          </a:p>
          <a:p>
            <a:pPr marL="342899" indent="-342899">
              <a:lnSpc>
                <a:spcPct val="150000"/>
              </a:lnSpc>
              <a:spcBef>
                <a:spcPts val="1600"/>
              </a:spcBef>
              <a:buFontTx/>
              <a:buAutoNum type="arabicParenR"/>
              <a:defRPr sz="1900">
                <a:solidFill>
                  <a:srgbClr val="002060"/>
                </a:solidFill>
                <a:uFill>
                  <a:solidFill>
                    <a:srgbClr val="000000"/>
                  </a:solidFill>
                </a:uFill>
                <a:latin typeface="Times New Roman"/>
                <a:ea typeface="Times New Roman"/>
                <a:cs typeface="Times New Roman"/>
                <a:sym typeface="Times New Roman"/>
              </a:defRPr>
            </a:pPr>
            <a:r>
              <a:t>Distinctiveness -  It must be different for 2 different individuals[4].</a:t>
            </a:r>
          </a:p>
          <a:p>
            <a:pPr marL="342899" indent="-342899">
              <a:lnSpc>
                <a:spcPct val="150000"/>
              </a:lnSpc>
              <a:spcBef>
                <a:spcPts val="1600"/>
              </a:spcBef>
              <a:buFontTx/>
              <a:buAutoNum type="arabicParenR"/>
              <a:defRPr sz="1900">
                <a:solidFill>
                  <a:srgbClr val="002060"/>
                </a:solidFill>
                <a:uFill>
                  <a:solidFill>
                    <a:srgbClr val="000000"/>
                  </a:solidFill>
                </a:uFill>
                <a:latin typeface="Times New Roman"/>
                <a:ea typeface="Times New Roman"/>
                <a:cs typeface="Times New Roman"/>
                <a:sym typeface="Times New Roman"/>
              </a:defRPr>
            </a:pPr>
            <a:r>
              <a:t>Permeance – The characteristics should not a vary a lot over a period of time[5].</a:t>
            </a:r>
          </a:p>
          <a:p>
            <a:pPr marL="342899" indent="-342899">
              <a:lnSpc>
                <a:spcPct val="150000"/>
              </a:lnSpc>
              <a:spcBef>
                <a:spcPts val="1600"/>
              </a:spcBef>
              <a:buFontTx/>
              <a:buAutoNum type="arabicParenR"/>
              <a:defRPr sz="1900">
                <a:solidFill>
                  <a:srgbClr val="002060"/>
                </a:solidFill>
                <a:uFill>
                  <a:solidFill>
                    <a:srgbClr val="000000"/>
                  </a:solidFill>
                </a:uFill>
                <a:latin typeface="Times New Roman"/>
                <a:ea typeface="Times New Roman"/>
                <a:cs typeface="Times New Roman"/>
                <a:sym typeface="Times New Roman"/>
              </a:defRPr>
            </a:pPr>
            <a:r>
              <a:t>Collectability – Acquisition process must be simple [3].</a:t>
            </a:r>
          </a:p>
          <a:p>
            <a:pPr marL="342899" indent="-342899">
              <a:lnSpc>
                <a:spcPct val="150000"/>
              </a:lnSpc>
              <a:spcBef>
                <a:spcPts val="1600"/>
              </a:spcBef>
              <a:buFontTx/>
              <a:buAutoNum type="arabicParenR"/>
              <a:defRPr sz="1900">
                <a:solidFill>
                  <a:srgbClr val="002060"/>
                </a:solidFill>
                <a:uFill>
                  <a:solidFill>
                    <a:srgbClr val="000000"/>
                  </a:solidFill>
                </a:uFill>
                <a:latin typeface="Times New Roman"/>
                <a:ea typeface="Times New Roman"/>
                <a:cs typeface="Times New Roman"/>
                <a:sym typeface="Times New Roman"/>
              </a:defRPr>
            </a:pPr>
            <a:r>
              <a:t>Performance – The performance for the required application must be acceptable and the other factors required should be affordable [3].</a:t>
            </a:r>
          </a:p>
          <a:p>
            <a:pPr marL="342899" indent="-342899">
              <a:lnSpc>
                <a:spcPct val="150000"/>
              </a:lnSpc>
              <a:spcBef>
                <a:spcPts val="1600"/>
              </a:spcBef>
              <a:buFontTx/>
              <a:buAutoNum type="arabicParenR"/>
              <a:defRPr sz="1900">
                <a:solidFill>
                  <a:srgbClr val="002060"/>
                </a:solidFill>
                <a:uFill>
                  <a:solidFill>
                    <a:srgbClr val="000000"/>
                  </a:solidFill>
                </a:uFill>
                <a:latin typeface="Times New Roman"/>
                <a:ea typeface="Times New Roman"/>
                <a:cs typeface="Times New Roman"/>
                <a:sym typeface="Times New Roman"/>
              </a:defRPr>
            </a:pPr>
            <a:r>
              <a:t>Acceptability – It should be accepted by the participants [3].</a:t>
            </a:r>
          </a:p>
          <a:p>
            <a:pPr marL="342899" indent="-342899">
              <a:lnSpc>
                <a:spcPct val="150000"/>
              </a:lnSpc>
              <a:spcBef>
                <a:spcPts val="1600"/>
              </a:spcBef>
              <a:buFontTx/>
              <a:buAutoNum type="arabicParenR"/>
              <a:defRPr sz="1900">
                <a:solidFill>
                  <a:srgbClr val="002060"/>
                </a:solidFill>
                <a:uFill>
                  <a:solidFill>
                    <a:srgbClr val="000000"/>
                  </a:solidFill>
                </a:uFill>
                <a:latin typeface="Times New Roman"/>
                <a:ea typeface="Times New Roman"/>
                <a:cs typeface="Times New Roman"/>
                <a:sym typeface="Times New Roman"/>
              </a:defRPr>
            </a:pPr>
            <a:r>
              <a:t>Circumvention– The characteristic must be robust to attacks[5].</a:t>
            </a:r>
          </a:p>
        </p:txBody>
      </p:sp>
      <p:sp>
        <p:nvSpPr>
          <p:cNvPr id="104" name="Slide Number Placeholder 1"/>
          <p:cNvSpPr txBox="1">
            <a:spLocks noGrp="1"/>
          </p:cNvSpPr>
          <p:nvPr>
            <p:ph type="sldNum" sz="quarter" idx="4294967295"/>
          </p:nvPr>
        </p:nvSpPr>
        <p:spPr>
          <a:xfrm>
            <a:off x="11401021" y="6414777"/>
            <a:ext cx="181379" cy="2483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
          <p:cNvSpPr txBox="1">
            <a:spLocks noGrp="1"/>
          </p:cNvSpPr>
          <p:nvPr>
            <p:ph type="title"/>
          </p:nvPr>
        </p:nvSpPr>
        <p:spPr>
          <a:xfrm>
            <a:off x="609600" y="274638"/>
            <a:ext cx="10972800" cy="1143001"/>
          </a:xfrm>
          <a:prstGeom prst="rect">
            <a:avLst/>
          </a:prstGeom>
        </p:spPr>
        <p:txBody>
          <a:bodyPr/>
          <a:lstStyle>
            <a:lvl1pPr>
              <a:defRPr sz="3200" b="1">
                <a:solidFill>
                  <a:srgbClr val="376092"/>
                </a:solidFill>
                <a:latin typeface="Times New Roman"/>
                <a:ea typeface="Times New Roman"/>
                <a:cs typeface="Times New Roman"/>
                <a:sym typeface="Times New Roman"/>
              </a:defRPr>
            </a:lvl1pPr>
          </a:lstStyle>
          <a:p>
            <a:r>
              <a:t>EEG As Biometric Modality</a:t>
            </a:r>
          </a:p>
        </p:txBody>
      </p:sp>
      <p:sp>
        <p:nvSpPr>
          <p:cNvPr id="107" name="Text Placeholder 2"/>
          <p:cNvSpPr txBox="1">
            <a:spLocks noGrp="1"/>
          </p:cNvSpPr>
          <p:nvPr>
            <p:ph type="body" idx="1"/>
          </p:nvPr>
        </p:nvSpPr>
        <p:spPr>
          <a:xfrm>
            <a:off x="609600" y="1600206"/>
            <a:ext cx="10972800" cy="4525963"/>
          </a:xfrm>
          <a:prstGeom prst="rect">
            <a:avLst/>
          </a:prstGeom>
        </p:spPr>
        <p:txBody>
          <a:bodyPr>
            <a:normAutofit lnSpcReduction="10000"/>
          </a:bodyPr>
          <a:lstStyle/>
          <a:p>
            <a:pPr>
              <a:lnSpc>
                <a:spcPct val="150000"/>
              </a:lnSpc>
              <a:defRPr sz="1800">
                <a:solidFill>
                  <a:srgbClr val="002060"/>
                </a:solidFill>
                <a:latin typeface="Times New Roman"/>
                <a:ea typeface="Times New Roman"/>
                <a:cs typeface="Times New Roman"/>
                <a:sym typeface="Times New Roman"/>
              </a:defRPr>
            </a:pPr>
            <a:r>
              <a:t>Finger-print, irises and voice etc. are popularly used as biometric modality but, they are vulnerable to attacks as the features can be extracted from high quality audio, video or image etc[3]. </a:t>
            </a:r>
            <a:endParaRPr sz="2000"/>
          </a:p>
          <a:p>
            <a:pPr>
              <a:lnSpc>
                <a:spcPct val="150000"/>
              </a:lnSpc>
              <a:defRPr sz="1800">
                <a:solidFill>
                  <a:srgbClr val="002060"/>
                </a:solidFill>
                <a:latin typeface="Times New Roman"/>
                <a:ea typeface="Times New Roman"/>
                <a:cs typeface="Times New Roman"/>
                <a:sym typeface="Times New Roman"/>
              </a:defRPr>
            </a:pPr>
            <a:r>
              <a:t>EEG, can be used as biometric modality as they are a difficult target for attack due to their dependence on person’s mental states [2]. </a:t>
            </a:r>
            <a:endParaRPr sz="2000"/>
          </a:p>
          <a:p>
            <a:pPr>
              <a:lnSpc>
                <a:spcPct val="150000"/>
              </a:lnSpc>
              <a:defRPr sz="1800">
                <a:solidFill>
                  <a:srgbClr val="002060"/>
                </a:solidFill>
                <a:latin typeface="Times New Roman"/>
                <a:ea typeface="Times New Roman"/>
                <a:cs typeface="Times New Roman"/>
                <a:sym typeface="Times New Roman"/>
              </a:defRPr>
            </a:pPr>
            <a:r>
              <a:t>EEG is highly affected by the stress, so it can also be used to know if the client is under threat [3].   </a:t>
            </a:r>
            <a:endParaRPr sz="2000"/>
          </a:p>
          <a:p>
            <a:pPr>
              <a:lnSpc>
                <a:spcPct val="150000"/>
              </a:lnSpc>
              <a:defRPr sz="1800">
                <a:solidFill>
                  <a:srgbClr val="002060"/>
                </a:solidFill>
                <a:latin typeface="Times New Roman"/>
                <a:ea typeface="Times New Roman"/>
                <a:cs typeface="Times New Roman"/>
                <a:sym typeface="Times New Roman"/>
              </a:defRPr>
            </a:pPr>
            <a:r>
              <a:t>Thus, EEG may provide vast amount of application if used as biometric modality.</a:t>
            </a:r>
            <a:endParaRPr sz="2000"/>
          </a:p>
          <a:p>
            <a:pPr>
              <a:lnSpc>
                <a:spcPct val="150000"/>
              </a:lnSpc>
              <a:defRPr sz="1800">
                <a:solidFill>
                  <a:srgbClr val="002060"/>
                </a:solidFill>
                <a:latin typeface="Times New Roman"/>
                <a:ea typeface="Times New Roman"/>
                <a:cs typeface="Times New Roman"/>
                <a:sym typeface="Times New Roman"/>
              </a:defRPr>
            </a:pPr>
            <a:r>
              <a:t>EEG requires very less amount of memory in comparison to image based biometric modalities like finger-print [3].</a:t>
            </a:r>
            <a:endParaRPr sz="2000"/>
          </a:p>
          <a:p>
            <a:pPr>
              <a:lnSpc>
                <a:spcPct val="150000"/>
              </a:lnSpc>
              <a:defRPr sz="1800">
                <a:solidFill>
                  <a:srgbClr val="002060"/>
                </a:solidFill>
                <a:latin typeface="Times New Roman"/>
                <a:ea typeface="Times New Roman"/>
                <a:cs typeface="Times New Roman"/>
                <a:sym typeface="Times New Roman"/>
              </a:defRPr>
            </a:pPr>
            <a:r>
              <a:t>EEG, if used in combination with other biometric modality, will result in enhanced performance [3].</a:t>
            </a:r>
          </a:p>
          <a:p>
            <a:pPr>
              <a:lnSpc>
                <a:spcPct val="150000"/>
              </a:lnSpc>
              <a:defRPr sz="1800">
                <a:solidFill>
                  <a:srgbClr val="002060"/>
                </a:solidFill>
                <a:latin typeface="Times New Roman"/>
                <a:ea typeface="Times New Roman"/>
                <a:cs typeface="Times New Roman"/>
                <a:sym typeface="Times New Roman"/>
              </a:defRPr>
            </a:pPr>
            <a:r>
              <a:t>EEG provides high temporal resolution and are less expensive in comparison to other neuro-imaging techniques[5].   </a:t>
            </a:r>
          </a:p>
        </p:txBody>
      </p:sp>
      <p:sp>
        <p:nvSpPr>
          <p:cNvPr id="108" name="Footer Placeholder 3"/>
          <p:cNvSpPr txBox="1"/>
          <p:nvPr/>
        </p:nvSpPr>
        <p:spPr>
          <a:xfrm>
            <a:off x="4211320" y="6414775"/>
            <a:ext cx="3769360" cy="24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88888"/>
                </a:solidFill>
              </a:defRPr>
            </a:lvl1pPr>
          </a:lstStyle>
          <a:p>
            <a:r>
              <a:t>Department of CSE</a:t>
            </a:r>
          </a:p>
        </p:txBody>
      </p:sp>
      <p:sp>
        <p:nvSpPr>
          <p:cNvPr id="109" name="Slide Number Placeholder 4"/>
          <p:cNvSpPr txBox="1">
            <a:spLocks noGrp="1"/>
          </p:cNvSpPr>
          <p:nvPr>
            <p:ph type="sldNum" sz="quarter" idx="4294967295"/>
          </p:nvPr>
        </p:nvSpPr>
        <p:spPr>
          <a:xfrm>
            <a:off x="11401021" y="6414777"/>
            <a:ext cx="181379" cy="2483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
          <p:cNvSpPr txBox="1">
            <a:spLocks noGrp="1"/>
          </p:cNvSpPr>
          <p:nvPr>
            <p:ph type="title"/>
          </p:nvPr>
        </p:nvSpPr>
        <p:spPr>
          <a:xfrm>
            <a:off x="609600" y="274638"/>
            <a:ext cx="10972800" cy="1143001"/>
          </a:xfrm>
          <a:prstGeom prst="rect">
            <a:avLst/>
          </a:prstGeom>
        </p:spPr>
        <p:txBody>
          <a:bodyPr/>
          <a:lstStyle>
            <a:lvl1pPr>
              <a:defRPr sz="3200" b="1">
                <a:solidFill>
                  <a:srgbClr val="376092"/>
                </a:solidFill>
                <a:latin typeface="Times New Roman"/>
                <a:ea typeface="Times New Roman"/>
                <a:cs typeface="Times New Roman"/>
                <a:sym typeface="Times New Roman"/>
              </a:defRPr>
            </a:lvl1pPr>
          </a:lstStyle>
          <a:p>
            <a:r>
              <a:t>Literature Review</a:t>
            </a:r>
          </a:p>
        </p:txBody>
      </p:sp>
      <p:sp>
        <p:nvSpPr>
          <p:cNvPr id="112" name="Text Placeholder 2"/>
          <p:cNvSpPr txBox="1">
            <a:spLocks noGrp="1"/>
          </p:cNvSpPr>
          <p:nvPr>
            <p:ph type="body" idx="1"/>
          </p:nvPr>
        </p:nvSpPr>
        <p:spPr>
          <a:xfrm>
            <a:off x="609600" y="1600206"/>
            <a:ext cx="10972800" cy="4525963"/>
          </a:xfrm>
          <a:prstGeom prst="rect">
            <a:avLst/>
          </a:prstGeom>
        </p:spPr>
        <p:txBody>
          <a:bodyPr/>
          <a:lstStyle/>
          <a:p>
            <a:pPr>
              <a:lnSpc>
                <a:spcPct val="150000"/>
              </a:lnSpc>
              <a:defRPr sz="1800">
                <a:solidFill>
                  <a:srgbClr val="002060"/>
                </a:solidFill>
                <a:latin typeface="Times New Roman"/>
                <a:ea typeface="Times New Roman"/>
                <a:cs typeface="Times New Roman"/>
                <a:sym typeface="Times New Roman"/>
              </a:defRPr>
            </a:pPr>
            <a:r>
              <a:t>Using CNN-LSTM for user identification, in [2] for 16 channels the authors were able to achieve 99.58% accuracy and 0.41% equal error rate for 16 channels. However, their accuracy fell down to 94.28% when they used the proposed architecture on the data of selected 4 channels. </a:t>
            </a:r>
          </a:p>
          <a:p>
            <a:pPr>
              <a:lnSpc>
                <a:spcPct val="150000"/>
              </a:lnSpc>
              <a:defRPr sz="1800">
                <a:solidFill>
                  <a:srgbClr val="002060"/>
                </a:solidFill>
                <a:latin typeface="Times New Roman"/>
                <a:ea typeface="Times New Roman"/>
                <a:cs typeface="Times New Roman"/>
                <a:sym typeface="Times New Roman"/>
              </a:defRPr>
            </a:pPr>
            <a:r>
              <a:t> In [6], both user identification and authentication has been performed leveraging the ability of CNN to extract features and have used Manhattan distance as matching algorithm. However, they have used resting state data . </a:t>
            </a:r>
          </a:p>
          <a:p>
            <a:pPr>
              <a:lnSpc>
                <a:spcPct val="150000"/>
              </a:lnSpc>
              <a:defRPr sz="1800">
                <a:solidFill>
                  <a:srgbClr val="002060"/>
                </a:solidFill>
                <a:latin typeface="Times New Roman"/>
                <a:ea typeface="Times New Roman"/>
                <a:cs typeface="Times New Roman"/>
                <a:sym typeface="Times New Roman"/>
              </a:defRPr>
            </a:pPr>
            <a:r>
              <a:t>In [3], it has been suggested to consider the use of RMS spatial pattern as feature vector for user identification. They have built Neural network classifier which used radial basis and continuous tan, sigmoid activation function. </a:t>
            </a:r>
          </a:p>
          <a:p>
            <a:pPr>
              <a:lnSpc>
                <a:spcPct val="150000"/>
              </a:lnSpc>
              <a:defRPr sz="1800">
                <a:solidFill>
                  <a:srgbClr val="002060"/>
                </a:solidFill>
                <a:latin typeface="Times New Roman"/>
                <a:ea typeface="Times New Roman"/>
                <a:cs typeface="Times New Roman"/>
                <a:sym typeface="Times New Roman"/>
              </a:defRPr>
            </a:pPr>
            <a:r>
              <a:t>In [7], identification accuracy of 88% have been achieved using the proposed CNN model on resting state data for 10 subjects. They, also suggested that temporal threshold that can identify the subjects can be less than 200ms.</a:t>
            </a:r>
          </a:p>
        </p:txBody>
      </p:sp>
      <p:sp>
        <p:nvSpPr>
          <p:cNvPr id="113" name="Footer Placeholder 3"/>
          <p:cNvSpPr txBox="1"/>
          <p:nvPr/>
        </p:nvSpPr>
        <p:spPr>
          <a:xfrm>
            <a:off x="4211320" y="6414775"/>
            <a:ext cx="3769360" cy="24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88888"/>
                </a:solidFill>
              </a:defRPr>
            </a:lvl1pPr>
          </a:lstStyle>
          <a:p>
            <a:r>
              <a:t>Department of CSE</a:t>
            </a:r>
          </a:p>
        </p:txBody>
      </p:sp>
      <p:sp>
        <p:nvSpPr>
          <p:cNvPr id="114" name="Slide Number Placeholder 4"/>
          <p:cNvSpPr txBox="1">
            <a:spLocks noGrp="1"/>
          </p:cNvSpPr>
          <p:nvPr>
            <p:ph type="sldNum" sz="quarter" idx="4294967295"/>
          </p:nvPr>
        </p:nvSpPr>
        <p:spPr>
          <a:xfrm>
            <a:off x="11401021" y="6414777"/>
            <a:ext cx="181379" cy="2483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Footer Placeholder 3"/>
          <p:cNvSpPr txBox="1"/>
          <p:nvPr/>
        </p:nvSpPr>
        <p:spPr>
          <a:xfrm>
            <a:off x="4211320" y="6414775"/>
            <a:ext cx="3769360" cy="24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88888"/>
                </a:solidFill>
              </a:defRPr>
            </a:lvl1pPr>
          </a:lstStyle>
          <a:p>
            <a:r>
              <a:t>Department of CSE</a:t>
            </a:r>
          </a:p>
        </p:txBody>
      </p:sp>
      <p:sp>
        <p:nvSpPr>
          <p:cNvPr id="117" name="Title 1"/>
          <p:cNvSpPr txBox="1">
            <a:spLocks noGrp="1"/>
          </p:cNvSpPr>
          <p:nvPr>
            <p:ph type="title"/>
          </p:nvPr>
        </p:nvSpPr>
        <p:spPr>
          <a:xfrm>
            <a:off x="609600" y="274638"/>
            <a:ext cx="10972800" cy="1363664"/>
          </a:xfrm>
          <a:prstGeom prst="rect">
            <a:avLst/>
          </a:prstGeom>
        </p:spPr>
        <p:txBody>
          <a:bodyPr/>
          <a:lstStyle>
            <a:lvl1pPr>
              <a:defRPr sz="3200" b="1">
                <a:solidFill>
                  <a:srgbClr val="376092"/>
                </a:solidFill>
                <a:latin typeface="Times New Roman"/>
                <a:ea typeface="Times New Roman"/>
                <a:cs typeface="Times New Roman"/>
                <a:sym typeface="Times New Roman"/>
              </a:defRPr>
            </a:lvl1pPr>
          </a:lstStyle>
          <a:p>
            <a:r>
              <a:rPr lang="en-US" dirty="0"/>
              <a:t>Gaps Identified</a:t>
            </a:r>
            <a:endParaRPr dirty="0"/>
          </a:p>
        </p:txBody>
      </p:sp>
      <p:sp>
        <p:nvSpPr>
          <p:cNvPr id="118" name="Content Placeholder 2"/>
          <p:cNvSpPr txBox="1">
            <a:spLocks noGrp="1"/>
          </p:cNvSpPr>
          <p:nvPr>
            <p:ph type="body" idx="1"/>
          </p:nvPr>
        </p:nvSpPr>
        <p:spPr>
          <a:xfrm>
            <a:off x="609599" y="1638300"/>
            <a:ext cx="10641332" cy="4286641"/>
          </a:xfrm>
          <a:prstGeom prst="rect">
            <a:avLst/>
          </a:prstGeom>
        </p:spPr>
        <p:txBody>
          <a:bodyPr/>
          <a:lstStyle/>
          <a:p>
            <a:pPr marL="336042" indent="-336042" algn="just" defTabSz="896111">
              <a:lnSpc>
                <a:spcPct val="150000"/>
              </a:lnSpc>
              <a:spcBef>
                <a:spcPts val="600"/>
              </a:spcBef>
              <a:defRPr sz="1764">
                <a:solidFill>
                  <a:srgbClr val="002060"/>
                </a:solidFill>
                <a:latin typeface="Times New Roman"/>
                <a:ea typeface="Times New Roman"/>
                <a:cs typeface="Times New Roman"/>
                <a:sym typeface="Times New Roman"/>
              </a:defRPr>
            </a:pPr>
            <a:r>
              <a:t>The user identification using Electro encephalogram as biometric modality, is idea which is vastly unexplored.</a:t>
            </a:r>
          </a:p>
          <a:p>
            <a:pPr marL="336042" indent="-336042" algn="just" defTabSz="896111">
              <a:lnSpc>
                <a:spcPct val="150000"/>
              </a:lnSpc>
              <a:spcBef>
                <a:spcPts val="600"/>
              </a:spcBef>
              <a:defRPr sz="1764">
                <a:solidFill>
                  <a:srgbClr val="002060"/>
                </a:solidFill>
                <a:latin typeface="Times New Roman"/>
                <a:ea typeface="Times New Roman"/>
                <a:cs typeface="Times New Roman"/>
                <a:sym typeface="Times New Roman"/>
              </a:defRPr>
            </a:pPr>
            <a:r>
              <a:t>Most of the studies which have been carried out on user identification have limited themselves to the use of machine learning for identification. </a:t>
            </a:r>
          </a:p>
          <a:p>
            <a:pPr marL="336042" indent="-336042" algn="just" defTabSz="896111">
              <a:lnSpc>
                <a:spcPct val="150000"/>
              </a:lnSpc>
              <a:spcBef>
                <a:spcPts val="600"/>
              </a:spcBef>
              <a:defRPr sz="1764">
                <a:solidFill>
                  <a:srgbClr val="002060"/>
                </a:solidFill>
                <a:latin typeface="Times New Roman"/>
                <a:ea typeface="Times New Roman"/>
                <a:cs typeface="Times New Roman"/>
                <a:sym typeface="Times New Roman"/>
              </a:defRPr>
            </a:pPr>
            <a:r>
              <a:t>This approach requires features to be extracted manually which usually do not generalize well to all the new data. </a:t>
            </a:r>
          </a:p>
          <a:p>
            <a:pPr marL="336042" indent="-336042" algn="just" defTabSz="896111">
              <a:lnSpc>
                <a:spcPct val="150000"/>
              </a:lnSpc>
              <a:spcBef>
                <a:spcPts val="600"/>
              </a:spcBef>
              <a:defRPr sz="1764">
                <a:solidFill>
                  <a:srgbClr val="002060"/>
                </a:solidFill>
                <a:latin typeface="Times New Roman"/>
                <a:ea typeface="Times New Roman"/>
                <a:cs typeface="Times New Roman"/>
                <a:sym typeface="Times New Roman"/>
              </a:defRPr>
            </a:pPr>
            <a:r>
              <a:t>So, the use of CNN for feature extraction could help us to solve this issue of generalization. </a:t>
            </a:r>
          </a:p>
          <a:p>
            <a:pPr marL="336042" indent="-336042" algn="just" defTabSz="896111">
              <a:lnSpc>
                <a:spcPct val="150000"/>
              </a:lnSpc>
              <a:spcBef>
                <a:spcPts val="600"/>
              </a:spcBef>
              <a:defRPr sz="1764">
                <a:solidFill>
                  <a:srgbClr val="002060"/>
                </a:solidFill>
                <a:latin typeface="Times New Roman"/>
                <a:ea typeface="Times New Roman"/>
                <a:cs typeface="Times New Roman"/>
                <a:sym typeface="Times New Roman"/>
              </a:defRPr>
            </a:pPr>
            <a:r>
              <a:t>The studies that have used deep learning architecture for the identification, has limited themselves to resting state data usually. </a:t>
            </a:r>
          </a:p>
          <a:p>
            <a:pPr marL="336042" indent="-336042" algn="just" defTabSz="896111">
              <a:lnSpc>
                <a:spcPct val="150000"/>
              </a:lnSpc>
              <a:spcBef>
                <a:spcPts val="600"/>
              </a:spcBef>
              <a:defRPr sz="1764">
                <a:solidFill>
                  <a:srgbClr val="002060"/>
                </a:solidFill>
                <a:latin typeface="Times New Roman"/>
                <a:ea typeface="Times New Roman"/>
                <a:cs typeface="Times New Roman"/>
                <a:sym typeface="Times New Roman"/>
              </a:defRPr>
            </a:pPr>
            <a:r>
              <a:t>Our aim is to perform user identification using CNN model and explore effect of different type of auditory stimuli in user identification.</a:t>
            </a:r>
          </a:p>
        </p:txBody>
      </p:sp>
      <p:sp>
        <p:nvSpPr>
          <p:cNvPr id="119" name="Slide Number Placeholder 1"/>
          <p:cNvSpPr txBox="1">
            <a:spLocks noGrp="1"/>
          </p:cNvSpPr>
          <p:nvPr>
            <p:ph type="sldNum" sz="quarter" idx="4294967295"/>
          </p:nvPr>
        </p:nvSpPr>
        <p:spPr>
          <a:xfrm>
            <a:off x="11401021" y="6414777"/>
            <a:ext cx="181379" cy="2483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xfrm>
            <a:off x="609600" y="274638"/>
            <a:ext cx="10972800" cy="1143001"/>
          </a:xfrm>
          <a:prstGeom prst="rect">
            <a:avLst/>
          </a:prstGeom>
        </p:spPr>
        <p:txBody>
          <a:bodyPr/>
          <a:lstStyle>
            <a:lvl1pPr>
              <a:defRPr sz="3200" b="1">
                <a:solidFill>
                  <a:srgbClr val="376092"/>
                </a:solidFill>
                <a:latin typeface="Times New Roman"/>
                <a:ea typeface="Times New Roman"/>
                <a:cs typeface="Times New Roman"/>
                <a:sym typeface="Times New Roman"/>
              </a:defRPr>
            </a:lvl1pPr>
          </a:lstStyle>
          <a:p>
            <a:r>
              <a:t>Dataset Description</a:t>
            </a:r>
          </a:p>
        </p:txBody>
      </p:sp>
      <p:sp>
        <p:nvSpPr>
          <p:cNvPr id="122" name="Text Placeholder 2"/>
          <p:cNvSpPr txBox="1">
            <a:spLocks noGrp="1"/>
          </p:cNvSpPr>
          <p:nvPr>
            <p:ph type="body" idx="1"/>
          </p:nvPr>
        </p:nvSpPr>
        <p:spPr>
          <a:xfrm>
            <a:off x="609600" y="1600206"/>
            <a:ext cx="10972800" cy="4525963"/>
          </a:xfrm>
          <a:prstGeom prst="rect">
            <a:avLst/>
          </a:prstGeom>
        </p:spPr>
        <p:txBody>
          <a:bodyPr/>
          <a:lstStyle/>
          <a:p>
            <a:pPr marL="228600" algn="just">
              <a:lnSpc>
                <a:spcPct val="150000"/>
              </a:lnSpc>
              <a:defRPr sz="1800">
                <a:solidFill>
                  <a:srgbClr val="002060"/>
                </a:solidFill>
                <a:latin typeface="Times New Roman"/>
                <a:ea typeface="Times New Roman"/>
                <a:cs typeface="Times New Roman"/>
                <a:sym typeface="Times New Roman"/>
              </a:defRPr>
            </a:pPr>
            <a:r>
              <a:rPr dirty="0"/>
              <a:t>Data was collected through 4 electrodes which were placed at P4, F8, </a:t>
            </a:r>
            <a:r>
              <a:rPr dirty="0" err="1"/>
              <a:t>Cz</a:t>
            </a:r>
            <a:r>
              <a:rPr dirty="0"/>
              <a:t> and T7 positions.</a:t>
            </a:r>
          </a:p>
          <a:p>
            <a:pPr algn="just">
              <a:lnSpc>
                <a:spcPct val="150000"/>
              </a:lnSpc>
              <a:defRPr sz="1800">
                <a:solidFill>
                  <a:srgbClr val="002060"/>
                </a:solidFill>
                <a:latin typeface="Times New Roman"/>
                <a:ea typeface="Times New Roman"/>
                <a:cs typeface="Times New Roman"/>
                <a:sym typeface="Times New Roman"/>
              </a:defRPr>
            </a:pPr>
            <a:r>
              <a:rPr dirty="0"/>
              <a:t>The subjects sat in relaxed state on a chair. Recording for an individual subjects were performed in a single day.</a:t>
            </a:r>
          </a:p>
          <a:p>
            <a:pPr algn="just">
              <a:lnSpc>
                <a:spcPct val="150000"/>
              </a:lnSpc>
              <a:defRPr sz="1800">
                <a:solidFill>
                  <a:srgbClr val="002060"/>
                </a:solidFill>
                <a:latin typeface="Times New Roman"/>
                <a:ea typeface="Times New Roman"/>
                <a:cs typeface="Times New Roman"/>
                <a:sym typeface="Times New Roman"/>
              </a:defRPr>
            </a:pPr>
            <a:r>
              <a:rPr dirty="0"/>
              <a:t>The EEG signal acquisition was done, one, in relaxed state for 3 sessions with eyes open and closed and other, with auditory stimuli. </a:t>
            </a:r>
          </a:p>
          <a:p>
            <a:pPr algn="just">
              <a:lnSpc>
                <a:spcPct val="150000"/>
              </a:lnSpc>
              <a:defRPr sz="1800">
                <a:solidFill>
                  <a:srgbClr val="002060"/>
                </a:solidFill>
                <a:latin typeface="Times New Roman"/>
                <a:ea typeface="Times New Roman"/>
                <a:cs typeface="Times New Roman"/>
                <a:sym typeface="Times New Roman"/>
              </a:defRPr>
            </a:pPr>
            <a:r>
              <a:rPr dirty="0"/>
              <a:t>For auditory stimulation, two types of ear phone were used, one, bone-conducting headphone and other, in-ear headphone. </a:t>
            </a:r>
          </a:p>
          <a:p>
            <a:pPr algn="just">
              <a:lnSpc>
                <a:spcPct val="150000"/>
              </a:lnSpc>
              <a:defRPr sz="1800">
                <a:solidFill>
                  <a:srgbClr val="002060"/>
                </a:solidFill>
                <a:latin typeface="Times New Roman"/>
                <a:ea typeface="Times New Roman"/>
                <a:cs typeface="Times New Roman"/>
                <a:sym typeface="Times New Roman"/>
              </a:defRPr>
            </a:pPr>
            <a:r>
              <a:rPr dirty="0"/>
              <a:t>The signal acquisition for each headphone was performed in 3 conditions, depending upon the type of audio subject were made to listen, which were neutral music, native song and non-native song.</a:t>
            </a:r>
          </a:p>
          <a:p>
            <a:pPr algn="just">
              <a:lnSpc>
                <a:spcPct val="150000"/>
              </a:lnSpc>
              <a:defRPr sz="1800">
                <a:solidFill>
                  <a:srgbClr val="002060"/>
                </a:solidFill>
                <a:latin typeface="Times New Roman"/>
                <a:ea typeface="Times New Roman"/>
                <a:cs typeface="Times New Roman"/>
                <a:sym typeface="Times New Roman"/>
              </a:defRPr>
            </a:pPr>
            <a:r>
              <a:rPr dirty="0"/>
              <a:t>The data provided consist of 2 minutes of recording involving least amount of noise [1].</a:t>
            </a:r>
          </a:p>
        </p:txBody>
      </p:sp>
      <p:sp>
        <p:nvSpPr>
          <p:cNvPr id="123" name="Footer Placeholder 3"/>
          <p:cNvSpPr txBox="1"/>
          <p:nvPr/>
        </p:nvSpPr>
        <p:spPr>
          <a:xfrm>
            <a:off x="4211320" y="6414775"/>
            <a:ext cx="3769360" cy="24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88888"/>
                </a:solidFill>
              </a:defRPr>
            </a:lvl1pPr>
          </a:lstStyle>
          <a:p>
            <a:r>
              <a:t>Department of CSE</a:t>
            </a:r>
          </a:p>
        </p:txBody>
      </p:sp>
      <p:sp>
        <p:nvSpPr>
          <p:cNvPr id="124" name="Slide Number Placeholder 4"/>
          <p:cNvSpPr txBox="1">
            <a:spLocks noGrp="1"/>
          </p:cNvSpPr>
          <p:nvPr>
            <p:ph type="sldNum" sz="quarter" idx="4294967295"/>
          </p:nvPr>
        </p:nvSpPr>
        <p:spPr>
          <a:xfrm>
            <a:off x="11401021" y="6414777"/>
            <a:ext cx="181379" cy="2483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52</TotalTime>
  <Words>5628</Words>
  <Application>Microsoft Office PowerPoint</Application>
  <PresentationFormat>Widescreen</PresentationFormat>
  <Paragraphs>3260</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Helvetica</vt:lpstr>
      <vt:lpstr>Times New Roman</vt:lpstr>
      <vt:lpstr>Office Theme</vt:lpstr>
      <vt:lpstr>MAULANA AZAD NATIONAL INSTITUTE OF TECHNOLOGY, BHOPAL</vt:lpstr>
      <vt:lpstr>Contents</vt:lpstr>
      <vt:lpstr>Biometric</vt:lpstr>
      <vt:lpstr>Biometric Modality</vt:lpstr>
      <vt:lpstr>Characteristics Of Biometric Modality</vt:lpstr>
      <vt:lpstr>EEG As Biometric Modality</vt:lpstr>
      <vt:lpstr>Literature Review</vt:lpstr>
      <vt:lpstr>Gaps Identified</vt:lpstr>
      <vt:lpstr>Dataset Description</vt:lpstr>
      <vt:lpstr>Dataset Arrangement</vt:lpstr>
      <vt:lpstr>Instances before Up-sampling</vt:lpstr>
      <vt:lpstr>Class Balancing and Up-sampling</vt:lpstr>
      <vt:lpstr>System Overview</vt:lpstr>
      <vt:lpstr>Train-Test Split</vt:lpstr>
      <vt:lpstr> CNN Architecture</vt:lpstr>
      <vt:lpstr>Comparing Loss and Accuracy</vt:lpstr>
      <vt:lpstr>Comparing Loss and Accuracy</vt:lpstr>
      <vt:lpstr>Comparing Loss and Accuracy</vt:lpstr>
      <vt:lpstr>Comparing Loss and Accuracy</vt:lpstr>
      <vt:lpstr>Comparing Loss and Accuracy</vt:lpstr>
      <vt:lpstr>Comparing Loss and Accuracy</vt:lpstr>
      <vt:lpstr>Confusion Matrix</vt:lpstr>
      <vt:lpstr>Confusion Matrix</vt:lpstr>
      <vt:lpstr>Confusion Matrix</vt:lpstr>
      <vt:lpstr>Confusion Matrix</vt:lpstr>
      <vt:lpstr>Confusion Matrix</vt:lpstr>
      <vt:lpstr>Confusion Matrix</vt:lpstr>
      <vt:lpstr>Average Training, Validation and Testing Accuracies</vt:lpstr>
      <vt:lpstr>Results and Parameters</vt:lpstr>
      <vt:lpstr>Results and Parameters</vt:lpstr>
      <vt:lpstr>Conclusion</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MAULANA AZAD NATIONAL INSTITUTE OF TECHNOLOGY, BHOPAL</dc:title>
  <cp:lastModifiedBy>Sauhard Pareek</cp:lastModifiedBy>
  <cp:revision>3</cp:revision>
  <dcterms:modified xsi:type="dcterms:W3CDTF">2023-04-16T12:48:24Z</dcterms:modified>
</cp:coreProperties>
</file>