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5" r:id="rId5"/>
    <p:sldId id="261" r:id="rId6"/>
    <p:sldId id="266" r:id="rId7"/>
    <p:sldId id="264"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1385E8-FA2F-40A7-A511-E4C7F17CA77F}"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79270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385E8-FA2F-40A7-A511-E4C7F17CA77F}"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280320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385E8-FA2F-40A7-A511-E4C7F17CA77F}"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273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1385E8-FA2F-40A7-A511-E4C7F17CA77F}"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313567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1385E8-FA2F-40A7-A511-E4C7F17CA77F}"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20390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1385E8-FA2F-40A7-A511-E4C7F17CA77F}"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3344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1385E8-FA2F-40A7-A511-E4C7F17CA77F}" type="datetimeFigureOut">
              <a:rPr lang="en-IN" smtClean="0"/>
              <a:t>12-03-2021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123905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1385E8-FA2F-40A7-A511-E4C7F17CA77F}" type="datetimeFigureOut">
              <a:rPr lang="en-IN" smtClean="0"/>
              <a:t>12-03-2021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311536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385E8-FA2F-40A7-A511-E4C7F17CA77F}" type="datetimeFigureOut">
              <a:rPr lang="en-IN" smtClean="0"/>
              <a:t>12-03-2021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343648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385E8-FA2F-40A7-A511-E4C7F17CA77F}"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660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1385E8-FA2F-40A7-A511-E4C7F17CA77F}"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ECDB6-6E37-4C43-86C7-884A409CD510}" type="slidenum">
              <a:rPr lang="en-IN" smtClean="0"/>
              <a:t>‹#›</a:t>
            </a:fld>
            <a:endParaRPr lang="en-IN"/>
          </a:p>
        </p:txBody>
      </p:sp>
    </p:spTree>
    <p:extLst>
      <p:ext uri="{BB962C8B-B14F-4D97-AF65-F5344CB8AC3E}">
        <p14:creationId xmlns:p14="http://schemas.microsoft.com/office/powerpoint/2010/main" val="231736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385E8-FA2F-40A7-A511-E4C7F17CA77F}" type="datetimeFigureOut">
              <a:rPr lang="en-IN" smtClean="0"/>
              <a:t>12-03-2021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ECDB6-6E37-4C43-86C7-884A409CD510}" type="slidenum">
              <a:rPr lang="en-IN" smtClean="0"/>
              <a:t>‹#›</a:t>
            </a:fld>
            <a:endParaRPr lang="en-IN"/>
          </a:p>
        </p:txBody>
      </p:sp>
    </p:spTree>
    <p:extLst>
      <p:ext uri="{BB962C8B-B14F-4D97-AF65-F5344CB8AC3E}">
        <p14:creationId xmlns:p14="http://schemas.microsoft.com/office/powerpoint/2010/main" val="148363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agricultural_portal/U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agricultural_portal/useca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agricultural_portal/ER_Diagram/ER_diagram-v3.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1514"/>
            <a:ext cx="12192000" cy="6801862"/>
          </a:xfrm>
          <a:prstGeom prst="rect">
            <a:avLst/>
          </a:prstGeom>
        </p:spPr>
        <p:txBody>
          <a:bodyPr wrap="square">
            <a:spAutoFit/>
          </a:bodyPr>
          <a:lstStyle/>
          <a:p>
            <a:pPr algn="ctr"/>
            <a:endParaRPr lang="en-US" sz="2400" b="1" dirty="0" smtClean="0"/>
          </a:p>
          <a:p>
            <a:pPr algn="ctr"/>
            <a:r>
              <a:rPr lang="en-US" sz="2400" b="1" dirty="0" smtClean="0"/>
              <a:t>CENTER FOR DEVELOPMENT OF ADVANCED COMPUTING</a:t>
            </a:r>
            <a:r>
              <a:rPr lang="en-US" sz="2800" dirty="0" smtClean="0"/>
              <a:t/>
            </a:r>
            <a:br>
              <a:rPr lang="en-US" sz="2800" dirty="0" smtClean="0"/>
            </a:br>
            <a:r>
              <a:rPr lang="en-US" sz="2800" dirty="0" smtClean="0"/>
              <a:t>Affiliated </a:t>
            </a:r>
            <a:br>
              <a:rPr lang="en-US" sz="2800" dirty="0" smtClean="0"/>
            </a:br>
            <a:r>
              <a:rPr lang="en-US" sz="2800" b="1" dirty="0"/>
              <a:t>SunBeam Institute of Information </a:t>
            </a:r>
            <a:r>
              <a:rPr lang="en-US" sz="2800" b="1" dirty="0" smtClean="0"/>
              <a:t>Technology</a:t>
            </a:r>
          </a:p>
          <a:p>
            <a:pPr algn="ctr"/>
            <a:r>
              <a:rPr lang="en-US" sz="2800" b="1" dirty="0" smtClean="0"/>
              <a:t>PUNE, MH-INDIA</a:t>
            </a:r>
            <a:br>
              <a:rPr lang="en-US" sz="2800" b="1" dirty="0" smtClean="0"/>
            </a:br>
            <a:r>
              <a:rPr lang="en-US" sz="2000" dirty="0" smtClean="0"/>
              <a:t>A Presentation On- </a:t>
            </a:r>
            <a:r>
              <a:rPr lang="en-US" sz="2800" dirty="0" smtClean="0"/>
              <a:t/>
            </a:r>
            <a:br>
              <a:rPr lang="en-US" sz="2800" dirty="0" smtClean="0"/>
            </a:br>
            <a:r>
              <a:rPr lang="en-US" sz="2800" b="1" dirty="0" smtClean="0"/>
              <a:t>AGRICULTURAL PORTAL </a:t>
            </a:r>
          </a:p>
          <a:p>
            <a:pPr algn="ctr"/>
            <a:r>
              <a:rPr lang="en-US" sz="2000" dirty="0" smtClean="0"/>
              <a:t>Under subject of </a:t>
            </a:r>
            <a:br>
              <a:rPr lang="en-US" sz="2000" dirty="0" smtClean="0"/>
            </a:br>
            <a:r>
              <a:rPr lang="en-US" sz="2000" b="1" dirty="0" smtClean="0"/>
              <a:t>Project</a:t>
            </a:r>
            <a:r>
              <a:rPr lang="en-US" sz="2000" dirty="0" smtClean="0"/>
              <a:t> </a:t>
            </a:r>
            <a:br>
              <a:rPr lang="en-US" sz="2000" dirty="0" smtClean="0"/>
            </a:br>
            <a:r>
              <a:rPr lang="en-US" sz="2000" dirty="0" smtClean="0"/>
              <a:t>Submitted By:</a:t>
            </a:r>
          </a:p>
          <a:p>
            <a:pPr algn="ctr"/>
            <a:endParaRPr lang="en-US" sz="2000" dirty="0" smtClean="0"/>
          </a:p>
          <a:p>
            <a:pPr algn="ctr"/>
            <a:endParaRPr lang="en-US" sz="2000" dirty="0" smtClean="0"/>
          </a:p>
          <a:p>
            <a:endParaRPr lang="en-US" sz="2800" dirty="0" smtClean="0"/>
          </a:p>
          <a:p>
            <a:endParaRPr lang="en-US" sz="2800" dirty="0" smtClean="0"/>
          </a:p>
          <a:p>
            <a:pPr algn="ctr"/>
            <a:endParaRPr lang="en-US" sz="2000" dirty="0" smtClean="0"/>
          </a:p>
          <a:p>
            <a:pPr algn="ctr"/>
            <a:endParaRPr lang="en-US" sz="2000" dirty="0"/>
          </a:p>
          <a:p>
            <a:pPr algn="ctr"/>
            <a:r>
              <a:rPr lang="en-US" sz="2000" dirty="0" smtClean="0"/>
              <a:t>Under the guidance of</a:t>
            </a:r>
          </a:p>
          <a:p>
            <a:pPr algn="ctr"/>
            <a:r>
              <a:rPr lang="en-US" sz="2000" b="1" dirty="0" smtClean="0"/>
              <a:t>Dhanshree </a:t>
            </a:r>
            <a:r>
              <a:rPr lang="en-US" sz="2000" b="1" dirty="0" smtClean="0"/>
              <a:t>Yadav,TCT Trainer</a:t>
            </a:r>
          </a:p>
          <a:p>
            <a:pPr algn="ctr"/>
            <a:r>
              <a:rPr lang="en-US" sz="2000" dirty="0" smtClean="0"/>
              <a:t>Academic year (2021) </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58437572"/>
              </p:ext>
            </p:extLst>
          </p:nvPr>
        </p:nvGraphicFramePr>
        <p:xfrm>
          <a:off x="3063924" y="3914896"/>
          <a:ext cx="6600372" cy="1899678"/>
        </p:xfrm>
        <a:graphic>
          <a:graphicData uri="http://schemas.openxmlformats.org/drawingml/2006/table">
            <a:tbl>
              <a:tblPr firstRow="1" bandRow="1">
                <a:tableStyleId>{2D5ABB26-0587-4C30-8999-92F81FD0307C}</a:tableStyleId>
              </a:tblPr>
              <a:tblGrid>
                <a:gridCol w="1469572"/>
                <a:gridCol w="2590800"/>
                <a:gridCol w="2540000"/>
              </a:tblGrid>
              <a:tr h="436638">
                <a:tc>
                  <a:txBody>
                    <a:bodyPr/>
                    <a:lstStyle/>
                    <a:p>
                      <a:pPr algn="ctr"/>
                      <a:r>
                        <a:rPr lang="pt-BR" sz="1800" dirty="0" smtClean="0"/>
                        <a:t>Sr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dirty="0" smtClean="0"/>
                        <a:t>Name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1800" dirty="0" smtClean="0"/>
                        <a:t>Roll 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729">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baseline="0" dirty="0" smtClean="0">
                          <a:solidFill>
                            <a:schemeClr val="tx1"/>
                          </a:solidFill>
                          <a:latin typeface="+mn-lt"/>
                          <a:ea typeface="+mn-ea"/>
                          <a:cs typeface="+mn-cs"/>
                        </a:rPr>
                        <a:t>Chinmay Ohol</a:t>
                      </a:r>
                      <a:endParaRPr lang="en-IN" sz="18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baseline="0" dirty="0" smtClean="0">
                          <a:solidFill>
                            <a:schemeClr val="tx1"/>
                          </a:solidFill>
                          <a:latin typeface="+mn-lt"/>
                          <a:ea typeface="+mn-ea"/>
                          <a:cs typeface="+mn-cs"/>
                        </a:rPr>
                        <a:t>43503</a:t>
                      </a:r>
                      <a:endParaRPr lang="en-IN" sz="180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729">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Pankaj</a:t>
                      </a:r>
                      <a:r>
                        <a:rPr lang="en-US" baseline="0" dirty="0" smtClean="0"/>
                        <a:t> Chavan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43399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729">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sz="1800" dirty="0" smtClean="0"/>
                        <a:t>Samyak Padwekar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sz="1800" dirty="0" smtClean="0"/>
                        <a:t>43280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6729">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i-FI" sz="1800" dirty="0" smtClean="0"/>
                        <a:t>Vikas Patel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i-FI" sz="1800" dirty="0" smtClean="0"/>
                        <a:t>43488</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087" y="283029"/>
            <a:ext cx="1589314" cy="158931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00772" y="283029"/>
            <a:ext cx="1807029" cy="1355271"/>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8A8B04F-A8C0-477B-89A9-57E0E268AC1D}" type="slidenum">
              <a:rPr lang="en-IN" smtClean="0"/>
              <a:pPr/>
              <a:t>1</a:t>
            </a:fld>
            <a:endParaRPr lang="en-IN" dirty="0"/>
          </a:p>
        </p:txBody>
      </p:sp>
    </p:spTree>
    <p:extLst>
      <p:ext uri="{BB962C8B-B14F-4D97-AF65-F5344CB8AC3E}">
        <p14:creationId xmlns:p14="http://schemas.microsoft.com/office/powerpoint/2010/main" val="215490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1084"/>
          </a:xfrm>
        </p:spPr>
        <p:txBody>
          <a:bodyPr/>
          <a:lstStyle/>
          <a:p>
            <a:pPr algn="ctr"/>
            <a:r>
              <a:rPr lang="en-US" b="1" dirty="0" smtClean="0"/>
              <a:t>UI Pages</a:t>
            </a:r>
            <a:br>
              <a:rPr lang="en-US" b="1" dirty="0" smtClean="0"/>
            </a:br>
            <a:r>
              <a:rPr lang="en-US" b="1" dirty="0"/>
              <a:t/>
            </a:r>
            <a:br>
              <a:rPr lang="en-US" b="1" dirty="0"/>
            </a:br>
            <a:r>
              <a:rPr lang="en-US" b="1" dirty="0" smtClean="0"/>
              <a:t/>
            </a:r>
            <a:br>
              <a:rPr lang="en-US" b="1" dirty="0" smtClean="0"/>
            </a:br>
            <a:r>
              <a:rPr lang="en-US" sz="2400" b="1" dirty="0" smtClean="0">
                <a:hlinkClick r:id="rId2" action="ppaction://hlinkfile"/>
              </a:rPr>
              <a:t>F:\EDAC\Agricultural_Project\agricultural_portal\UI</a:t>
            </a:r>
            <a:endParaRPr lang="en-IN" b="1" dirty="0"/>
          </a:p>
        </p:txBody>
      </p:sp>
    </p:spTree>
    <p:extLst>
      <p:ext uri="{BB962C8B-B14F-4D97-AF65-F5344CB8AC3E}">
        <p14:creationId xmlns:p14="http://schemas.microsoft.com/office/powerpoint/2010/main" val="1144365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Scope</a:t>
            </a:r>
          </a:p>
          <a:p>
            <a:pPr marL="514350" indent="-514350">
              <a:buFont typeface="+mj-lt"/>
              <a:buAutoNum type="arabicPeriod"/>
            </a:pPr>
            <a:r>
              <a:rPr lang="en-US" dirty="0" smtClean="0"/>
              <a:t>Modules</a:t>
            </a:r>
          </a:p>
          <a:p>
            <a:pPr marL="514350" indent="-514350">
              <a:buFont typeface="+mj-lt"/>
              <a:buAutoNum type="arabicPeriod"/>
            </a:pPr>
            <a:r>
              <a:rPr lang="en-US" dirty="0" smtClean="0"/>
              <a:t>Use case Diagrams</a:t>
            </a:r>
          </a:p>
          <a:p>
            <a:pPr marL="514350" indent="-514350">
              <a:buFont typeface="+mj-lt"/>
              <a:buAutoNum type="arabicPeriod"/>
            </a:pPr>
            <a:r>
              <a:rPr lang="en-US" dirty="0" smtClean="0"/>
              <a:t>ER Diagram</a:t>
            </a:r>
          </a:p>
          <a:p>
            <a:pPr marL="514350" indent="-514350">
              <a:buFont typeface="+mj-lt"/>
              <a:buAutoNum type="arabicPeriod"/>
            </a:pPr>
            <a:r>
              <a:rPr lang="en-US" dirty="0" smtClean="0"/>
              <a:t>UI Pages</a:t>
            </a:r>
          </a:p>
        </p:txBody>
      </p:sp>
      <p:sp>
        <p:nvSpPr>
          <p:cNvPr id="4" name="Slide Number Placeholder 3"/>
          <p:cNvSpPr>
            <a:spLocks noGrp="1"/>
          </p:cNvSpPr>
          <p:nvPr>
            <p:ph type="sldNum" sz="quarter" idx="12"/>
          </p:nvPr>
        </p:nvSpPr>
        <p:spPr/>
        <p:txBody>
          <a:bodyPr/>
          <a:lstStyle/>
          <a:p>
            <a:fld id="{18A8B04F-A8C0-477B-89A9-57E0E268AC1D}" type="slidenum">
              <a:rPr lang="en-IN" smtClean="0"/>
              <a:pPr/>
              <a:t>2</a:t>
            </a:fld>
            <a:endParaRPr lang="en-IN" dirty="0"/>
          </a:p>
        </p:txBody>
      </p:sp>
    </p:spTree>
    <p:extLst>
      <p:ext uri="{BB962C8B-B14F-4D97-AF65-F5344CB8AC3E}">
        <p14:creationId xmlns:p14="http://schemas.microsoft.com/office/powerpoint/2010/main" val="3259421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SCOPE</a:t>
            </a:r>
            <a:endParaRPr lang="en-US"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7167"/>
            <a:ext cx="10515600" cy="4351338"/>
          </a:xfrm>
        </p:spPr>
        <p:txBody>
          <a:bodyPr>
            <a:normAutofit/>
          </a:bodyPr>
          <a:lstStyle/>
          <a:p>
            <a:r>
              <a:rPr lang="en-IN" sz="2400" dirty="0" smtClean="0"/>
              <a:t>Agricultural Portal is a project developed to build a website which will help farmers from different villages to sell their products to different cities and also to buy pesticides, seeds and machineries.</a:t>
            </a:r>
          </a:p>
          <a:p>
            <a:r>
              <a:rPr lang="en-IN" sz="2400" dirty="0"/>
              <a:t>This portal will also help </a:t>
            </a:r>
            <a:r>
              <a:rPr lang="en-IN" sz="2400" dirty="0" smtClean="0"/>
              <a:t>industrial </a:t>
            </a:r>
            <a:r>
              <a:rPr lang="en-IN" sz="2400" dirty="0"/>
              <a:t>consumers to buy crops and other agricultural products directly from farmers </a:t>
            </a:r>
            <a:r>
              <a:rPr lang="en-IN" sz="2400" dirty="0" smtClean="0"/>
              <a:t>without dealing with </a:t>
            </a:r>
            <a:r>
              <a:rPr lang="en-IN" sz="2400" dirty="0"/>
              <a:t>any </a:t>
            </a:r>
            <a:r>
              <a:rPr lang="en-IN" sz="2400" dirty="0" smtClean="0"/>
              <a:t>broker/mediators. </a:t>
            </a:r>
          </a:p>
          <a:p>
            <a:r>
              <a:rPr lang="en-IN" sz="2400" dirty="0" smtClean="0"/>
              <a:t>Through this platform farmers can buy products that are required for farming activity. The detailed information will be provided in the regional languages which leads the farmer to buy appropriate products.</a:t>
            </a:r>
          </a:p>
          <a:p>
            <a:r>
              <a:rPr lang="en-IN" sz="2400" dirty="0" smtClean="0"/>
              <a:t>This </a:t>
            </a:r>
            <a:r>
              <a:rPr lang="en-IN" sz="2400" dirty="0"/>
              <a:t>portal will also provide contact details of dealers who are selling agricultural machineries.</a:t>
            </a:r>
          </a:p>
          <a:p>
            <a:endParaRPr lang="en-IN" sz="2400" dirty="0"/>
          </a:p>
        </p:txBody>
      </p:sp>
      <p:sp>
        <p:nvSpPr>
          <p:cNvPr id="4" name="Slide Number Placeholder 3"/>
          <p:cNvSpPr>
            <a:spLocks noGrp="1"/>
          </p:cNvSpPr>
          <p:nvPr>
            <p:ph type="sldNum" sz="quarter" idx="12"/>
          </p:nvPr>
        </p:nvSpPr>
        <p:spPr/>
        <p:txBody>
          <a:bodyPr/>
          <a:lstStyle/>
          <a:p>
            <a:fld id="{18A8B04F-A8C0-477B-89A9-57E0E268AC1D}" type="slidenum">
              <a:rPr lang="en-IN" smtClean="0"/>
              <a:pPr/>
              <a:t>3</a:t>
            </a:fld>
            <a:endParaRPr lang="en-IN" dirty="0"/>
          </a:p>
        </p:txBody>
      </p:sp>
    </p:spTree>
    <p:extLst>
      <p:ext uri="{BB962C8B-B14F-4D97-AF65-F5344CB8AC3E}">
        <p14:creationId xmlns:p14="http://schemas.microsoft.com/office/powerpoint/2010/main" val="320076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1084"/>
          </a:xfrm>
        </p:spPr>
        <p:txBody>
          <a:bodyPr/>
          <a:lstStyle/>
          <a:p>
            <a:pPr algn="ctr"/>
            <a:r>
              <a:rPr lang="en-US" b="1" dirty="0" smtClean="0"/>
              <a:t>MODULES</a:t>
            </a:r>
            <a:endParaRPr lang="en-IN" b="1" dirty="0"/>
          </a:p>
        </p:txBody>
      </p:sp>
    </p:spTree>
    <p:extLst>
      <p:ext uri="{BB962C8B-B14F-4D97-AF65-F5344CB8AC3E}">
        <p14:creationId xmlns:p14="http://schemas.microsoft.com/office/powerpoint/2010/main" val="414109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numCol="2">
            <a:normAutofit/>
          </a:bodyPr>
          <a:lstStyle/>
          <a:p>
            <a:pPr marL="514350" lvl="0" indent="-514350">
              <a:buFont typeface="+mj-lt"/>
              <a:buAutoNum type="arabicPeriod"/>
            </a:pPr>
            <a:r>
              <a:rPr lang="en-IN" sz="3200" b="1" dirty="0"/>
              <a:t>Admin </a:t>
            </a:r>
          </a:p>
          <a:p>
            <a:pPr marL="914400" lvl="1" indent="-457200">
              <a:buFont typeface="+mj-lt"/>
              <a:buAutoNum type="alphaLcPeriod"/>
            </a:pPr>
            <a:r>
              <a:rPr lang="en-IN" dirty="0"/>
              <a:t>List all buyers</a:t>
            </a:r>
          </a:p>
          <a:p>
            <a:pPr marL="914400" lvl="1" indent="-457200">
              <a:buFont typeface="+mj-lt"/>
              <a:buAutoNum type="alphaLcPeriod"/>
            </a:pPr>
            <a:r>
              <a:rPr lang="en-IN" dirty="0"/>
              <a:t>List all Sellers</a:t>
            </a:r>
          </a:p>
          <a:p>
            <a:pPr marL="914400" lvl="1" indent="-457200">
              <a:buFont typeface="+mj-lt"/>
              <a:buAutoNum type="alphaLcPeriod"/>
            </a:pPr>
            <a:r>
              <a:rPr lang="en-IN" dirty="0"/>
              <a:t>Search Seller by Business Name</a:t>
            </a:r>
          </a:p>
          <a:p>
            <a:pPr marL="914400" lvl="1" indent="-457200">
              <a:buFont typeface="+mj-lt"/>
              <a:buAutoNum type="alphaLcPeriod"/>
            </a:pPr>
            <a:r>
              <a:rPr lang="en-IN" dirty="0"/>
              <a:t>Search Seller by Product Name</a:t>
            </a:r>
          </a:p>
          <a:p>
            <a:pPr marL="914400" lvl="1" indent="-457200">
              <a:buFont typeface="+mj-lt"/>
              <a:buAutoNum type="alphaLcPeriod"/>
            </a:pPr>
            <a:r>
              <a:rPr lang="en-IN" dirty="0"/>
              <a:t>Search Product by Categories</a:t>
            </a:r>
          </a:p>
          <a:p>
            <a:pPr marL="914400" lvl="1" indent="-457200">
              <a:buFont typeface="+mj-lt"/>
              <a:buAutoNum type="alphaLcPeriod"/>
            </a:pPr>
            <a:r>
              <a:rPr lang="en-IN" dirty="0"/>
              <a:t>All Products Report</a:t>
            </a:r>
          </a:p>
          <a:p>
            <a:pPr marL="914400" lvl="1" indent="-457200">
              <a:buFont typeface="+mj-lt"/>
              <a:buAutoNum type="alphaLcPeriod"/>
            </a:pPr>
            <a:r>
              <a:rPr lang="en-IN" dirty="0"/>
              <a:t>Edit Profile</a:t>
            </a:r>
          </a:p>
          <a:p>
            <a:pPr marL="914400" lvl="1" indent="-457200">
              <a:buFont typeface="+mj-lt"/>
              <a:buAutoNum type="alphaLcPeriod"/>
            </a:pPr>
            <a:r>
              <a:rPr lang="en-IN" dirty="0" smtClean="0"/>
              <a:t>Review </a:t>
            </a:r>
            <a:r>
              <a:rPr lang="en-IN" dirty="0"/>
              <a:t>Report</a:t>
            </a:r>
          </a:p>
          <a:p>
            <a:pPr marL="1371600" lvl="2" indent="-457200">
              <a:buFont typeface="+mj-lt"/>
              <a:buAutoNum type="arabicPeriod"/>
            </a:pPr>
            <a:r>
              <a:rPr lang="en-IN" dirty="0"/>
              <a:t>Buyer’s Feedback/Product Feedback</a:t>
            </a:r>
          </a:p>
          <a:p>
            <a:pPr marL="1371600" lvl="2" indent="-457200">
              <a:buFont typeface="+mj-lt"/>
              <a:buAutoNum type="arabicPeriod"/>
            </a:pPr>
            <a:r>
              <a:rPr lang="en-IN" dirty="0"/>
              <a:t>Seller’s </a:t>
            </a:r>
            <a:r>
              <a:rPr lang="en-IN" dirty="0" smtClean="0"/>
              <a:t>Complaint</a:t>
            </a:r>
          </a:p>
          <a:p>
            <a:pPr marL="914400" lvl="1" indent="-457200">
              <a:buFont typeface="+mj-lt"/>
              <a:buAutoNum type="alphaLcPeriod"/>
            </a:pPr>
            <a:endParaRPr lang="en-US" dirty="0" smtClean="0"/>
          </a:p>
          <a:p>
            <a:pPr marL="914400" lvl="1" indent="-457200">
              <a:buFont typeface="+mj-lt"/>
              <a:buAutoNum type="alphaLcPeriod"/>
            </a:pPr>
            <a:endParaRPr lang="en-US" dirty="0"/>
          </a:p>
          <a:p>
            <a:pPr marL="914400" lvl="1" indent="-457200">
              <a:buFont typeface="+mj-lt"/>
              <a:buAutoNum type="alphaLcPeriod"/>
            </a:pPr>
            <a:endParaRPr lang="en-US" dirty="0" smtClean="0"/>
          </a:p>
          <a:p>
            <a:pPr marL="914400" lvl="1" indent="-457200">
              <a:buFont typeface="+mj-lt"/>
              <a:buAutoNum type="alphaLcPeriod"/>
            </a:pPr>
            <a:endParaRPr lang="en-IN" dirty="0" smtClean="0"/>
          </a:p>
          <a:p>
            <a:pPr marL="914400" lvl="1" indent="-457200">
              <a:buFont typeface="+mj-lt"/>
              <a:buAutoNum type="alphaLcPeriod"/>
            </a:pPr>
            <a:r>
              <a:rPr lang="en-IN" dirty="0" smtClean="0"/>
              <a:t>Sales </a:t>
            </a:r>
            <a:r>
              <a:rPr lang="en-IN" dirty="0"/>
              <a:t>Report</a:t>
            </a:r>
          </a:p>
          <a:p>
            <a:pPr marL="914400" lvl="1" indent="-457200">
              <a:buFont typeface="+mj-lt"/>
              <a:buAutoNum type="alphaLcPeriod"/>
            </a:pPr>
            <a:r>
              <a:rPr lang="en-IN" dirty="0"/>
              <a:t>Add Categories</a:t>
            </a:r>
          </a:p>
          <a:p>
            <a:pPr marL="914400" lvl="1" indent="-457200">
              <a:buFont typeface="+mj-lt"/>
              <a:buAutoNum type="alphaLcPeriod"/>
            </a:pPr>
            <a:r>
              <a:rPr lang="en-IN" dirty="0"/>
              <a:t>Edit Categories</a:t>
            </a:r>
          </a:p>
          <a:p>
            <a:pPr marL="914400" lvl="1" indent="-457200">
              <a:buFont typeface="+mj-lt"/>
              <a:buAutoNum type="alphaLcPeriod"/>
            </a:pPr>
            <a:r>
              <a:rPr lang="en-IN" dirty="0"/>
              <a:t>Remove Categories</a:t>
            </a:r>
          </a:p>
          <a:p>
            <a:pPr marL="914400" lvl="1" indent="-457200">
              <a:buFont typeface="+mj-lt"/>
              <a:buAutoNum type="alphaLcPeriod"/>
            </a:pPr>
            <a:r>
              <a:rPr lang="en-IN" dirty="0"/>
              <a:t>Seller Actions(Approve, </a:t>
            </a:r>
            <a:r>
              <a:rPr lang="en-IN" dirty="0" smtClean="0"/>
              <a:t>Suspend)</a:t>
            </a:r>
          </a:p>
          <a:p>
            <a:pPr marL="914400" lvl="1" indent="-457200">
              <a:buFont typeface="+mj-lt"/>
              <a:buAutoNum type="alphaLcPeriod"/>
            </a:pPr>
            <a:r>
              <a:rPr lang="en-IN" dirty="0" smtClean="0"/>
              <a:t>Add Admin</a:t>
            </a:r>
            <a:endParaRPr lang="en-IN" dirty="0"/>
          </a:p>
          <a:p>
            <a:pPr algn="just"/>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8A8B04F-A8C0-477B-89A9-57E0E268AC1D}" type="slidenum">
              <a:rPr lang="en-IN" smtClean="0"/>
              <a:pPr/>
              <a:t>5</a:t>
            </a:fld>
            <a:endParaRPr lang="en-IN" dirty="0"/>
          </a:p>
        </p:txBody>
      </p:sp>
    </p:spTree>
    <p:extLst>
      <p:ext uri="{BB962C8B-B14F-4D97-AF65-F5344CB8AC3E}">
        <p14:creationId xmlns:p14="http://schemas.microsoft.com/office/powerpoint/2010/main" val="2953125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166935"/>
          </a:xfrm>
        </p:spPr>
        <p:txBody>
          <a:bodyPr numCol="2">
            <a:normAutofit lnSpcReduction="10000"/>
          </a:bodyPr>
          <a:lstStyle/>
          <a:p>
            <a:pPr marL="514350" lvl="0" indent="-514350">
              <a:buFont typeface="+mj-lt"/>
              <a:buAutoNum type="arabicPeriod" startAt="2"/>
            </a:pPr>
            <a:r>
              <a:rPr lang="en-IN" sz="3200" b="1" dirty="0" smtClean="0"/>
              <a:t>Buyer</a:t>
            </a:r>
            <a:endParaRPr lang="en-IN" sz="3200" b="1" dirty="0"/>
          </a:p>
          <a:p>
            <a:pPr marL="914400" lvl="1" indent="-457200">
              <a:buFont typeface="+mj-lt"/>
              <a:buAutoNum type="alphaLcPeriod"/>
            </a:pPr>
            <a:r>
              <a:rPr lang="en-IN" sz="2800" dirty="0" smtClean="0"/>
              <a:t>Shop by Categories</a:t>
            </a:r>
          </a:p>
          <a:p>
            <a:pPr marL="914400" lvl="1" indent="-457200">
              <a:buFont typeface="+mj-lt"/>
              <a:buAutoNum type="alphaLcPeriod"/>
            </a:pPr>
            <a:r>
              <a:rPr lang="en-IN" sz="2800" dirty="0" smtClean="0"/>
              <a:t>My Orders</a:t>
            </a:r>
          </a:p>
          <a:p>
            <a:pPr marL="914400" lvl="1" indent="-457200">
              <a:buFont typeface="+mj-lt"/>
              <a:buAutoNum type="alphaLcPeriod"/>
            </a:pPr>
            <a:r>
              <a:rPr lang="en-IN" sz="2800" dirty="0" smtClean="0"/>
              <a:t>Wish List</a:t>
            </a:r>
          </a:p>
          <a:p>
            <a:pPr marL="914400" lvl="1" indent="-457200">
              <a:buFont typeface="+mj-lt"/>
              <a:buAutoNum type="alphaLcPeriod"/>
            </a:pPr>
            <a:r>
              <a:rPr lang="en-IN" sz="2800" dirty="0" smtClean="0"/>
              <a:t>My Cart</a:t>
            </a:r>
          </a:p>
          <a:p>
            <a:pPr marL="914400" lvl="1" indent="-457200">
              <a:buFont typeface="+mj-lt"/>
              <a:buAutoNum type="alphaLcPeriod"/>
            </a:pPr>
            <a:r>
              <a:rPr lang="en-IN" sz="2800" dirty="0" smtClean="0"/>
              <a:t>Your Account</a:t>
            </a:r>
          </a:p>
          <a:p>
            <a:pPr marL="1371600" lvl="2" indent="-457200">
              <a:buFont typeface="+mj-lt"/>
              <a:buAutoNum type="alphaLcPeriod"/>
            </a:pPr>
            <a:r>
              <a:rPr lang="en-IN" sz="2400" dirty="0" smtClean="0"/>
              <a:t>Your Orders</a:t>
            </a:r>
          </a:p>
          <a:p>
            <a:pPr marL="1828800" lvl="3" indent="-457200">
              <a:buFont typeface="+mj-lt"/>
              <a:buAutoNum type="alphaLcPeriod"/>
            </a:pPr>
            <a:r>
              <a:rPr lang="en-IN" sz="2000" dirty="0" smtClean="0"/>
              <a:t>Order History</a:t>
            </a:r>
          </a:p>
          <a:p>
            <a:pPr marL="1828800" lvl="3" indent="-457200">
              <a:buFont typeface="+mj-lt"/>
              <a:buAutoNum type="alphaLcPeriod"/>
            </a:pPr>
            <a:r>
              <a:rPr lang="en-IN" sz="2000" dirty="0" smtClean="0"/>
              <a:t>Order Status</a:t>
            </a:r>
          </a:p>
          <a:p>
            <a:pPr marL="1371600" lvl="2" indent="-457200">
              <a:buFont typeface="+mj-lt"/>
              <a:buAutoNum type="alphaLcPeriod"/>
            </a:pPr>
            <a:r>
              <a:rPr lang="en-IN" sz="2400" dirty="0" smtClean="0"/>
              <a:t>Your Address</a:t>
            </a:r>
          </a:p>
          <a:p>
            <a:pPr marL="1371600" lvl="2" indent="-457200">
              <a:buFont typeface="+mj-lt"/>
              <a:buAutoNum type="alphaLcPeriod"/>
            </a:pPr>
            <a:r>
              <a:rPr lang="en-IN" sz="2400" dirty="0" smtClean="0"/>
              <a:t>Login &amp; Security</a:t>
            </a:r>
          </a:p>
          <a:p>
            <a:pPr marL="1371600" lvl="2" indent="-457200">
              <a:buFont typeface="+mj-lt"/>
              <a:buAutoNum type="alphaLcPeriod"/>
            </a:pPr>
            <a:r>
              <a:rPr lang="en-IN" sz="2400" dirty="0" smtClean="0"/>
              <a:t>Payment Options</a:t>
            </a:r>
          </a:p>
          <a:p>
            <a:pPr marL="914400" lvl="1" indent="-457200">
              <a:buFont typeface="+mj-lt"/>
              <a:buAutoNum type="alphaLcPeriod" startAt="6"/>
            </a:pPr>
            <a:endParaRPr lang="en-IN" sz="2800" dirty="0" smtClean="0"/>
          </a:p>
          <a:p>
            <a:pPr marL="914400" lvl="1" indent="-457200">
              <a:buFont typeface="+mj-lt"/>
              <a:buAutoNum type="alphaLcPeriod" startAt="6"/>
            </a:pPr>
            <a:endParaRPr lang="en-IN" sz="2800" dirty="0"/>
          </a:p>
          <a:p>
            <a:pPr marL="914400" lvl="1" indent="-457200">
              <a:buFont typeface="+mj-lt"/>
              <a:buAutoNum type="alphaLcPeriod" startAt="6"/>
            </a:pPr>
            <a:r>
              <a:rPr lang="en-IN" sz="2800" dirty="0" smtClean="0"/>
              <a:t>Offline Seller Information</a:t>
            </a:r>
          </a:p>
          <a:p>
            <a:pPr marL="1371600" lvl="2" indent="-457200">
              <a:buFont typeface="+mj-lt"/>
              <a:buAutoNum type="alphaLcPeriod"/>
            </a:pPr>
            <a:r>
              <a:rPr lang="en-IN" sz="2800" dirty="0" smtClean="0"/>
              <a:t>Area-wise Seller</a:t>
            </a:r>
          </a:p>
          <a:p>
            <a:pPr marL="914400" lvl="1" indent="-457200">
              <a:buFont typeface="+mj-lt"/>
              <a:buAutoNum type="alphaLcPeriod" startAt="6"/>
            </a:pPr>
            <a:r>
              <a:rPr lang="en-IN" sz="2800" dirty="0" smtClean="0"/>
              <a:t>Search Products’ Name/Category</a:t>
            </a:r>
          </a:p>
          <a:p>
            <a:pPr marL="914400" lvl="1" indent="-457200">
              <a:buFont typeface="+mj-lt"/>
              <a:buAutoNum type="alphaLcPeriod" startAt="6"/>
            </a:pPr>
            <a:r>
              <a:rPr lang="en-IN" sz="2800" dirty="0" smtClean="0"/>
              <a:t>Customer Service</a:t>
            </a:r>
          </a:p>
          <a:p>
            <a:pPr marL="914400" lvl="1" indent="-457200">
              <a:buFont typeface="+mj-lt"/>
              <a:buAutoNum type="alphaLcPeriod" startAt="6"/>
            </a:pPr>
            <a:r>
              <a:rPr lang="en-IN" sz="2800" dirty="0" smtClean="0"/>
              <a:t>FAQs</a:t>
            </a:r>
          </a:p>
          <a:p>
            <a:pPr marL="914400" lvl="1" indent="-457200">
              <a:buFont typeface="+mj-lt"/>
              <a:buAutoNum type="alphaLcPeriod" startAt="6"/>
            </a:pPr>
            <a:r>
              <a:rPr lang="en-IN" sz="2800" dirty="0" smtClean="0"/>
              <a:t>Feedback</a:t>
            </a:r>
          </a:p>
          <a:p>
            <a:pPr marL="1371600" lvl="2" indent="-457200">
              <a:buFont typeface="+mj-lt"/>
              <a:buAutoNum type="alphaLcPeriod"/>
            </a:pPr>
            <a:r>
              <a:rPr lang="en-IN" sz="2800" dirty="0" smtClean="0"/>
              <a:t>Rating</a:t>
            </a:r>
          </a:p>
          <a:p>
            <a:pPr marL="1371600" lvl="2" indent="-457200">
              <a:buFont typeface="+mj-lt"/>
              <a:buAutoNum type="alphaLcPeriod"/>
            </a:pPr>
            <a:r>
              <a:rPr lang="en-IN" sz="2800" dirty="0" smtClean="0"/>
              <a:t>Comments</a:t>
            </a:r>
          </a:p>
          <a:p>
            <a:pPr marL="1371600" lvl="2" indent="-457200">
              <a:buFont typeface="+mj-lt"/>
              <a:buAutoNum type="alphaLcPeriod"/>
            </a:pPr>
            <a:r>
              <a:rPr lang="en-IN" sz="2800" dirty="0" smtClean="0"/>
              <a:t>Report a seller</a:t>
            </a:r>
          </a:p>
          <a:p>
            <a:pPr marL="1371600" lvl="2" indent="-457200">
              <a:buFont typeface="+mj-lt"/>
              <a:buAutoNum type="alphaLcPeriod"/>
            </a:pPr>
            <a:endParaRPr lang="en-IN" sz="2400" dirty="0" smtClean="0"/>
          </a:p>
          <a:p>
            <a:pPr marL="457200" lvl="1" indent="0">
              <a:buNone/>
            </a:pPr>
            <a:endParaRPr lang="en-IN" dirty="0" smtClean="0"/>
          </a:p>
        </p:txBody>
      </p:sp>
      <p:sp>
        <p:nvSpPr>
          <p:cNvPr id="4" name="Slide Number Placeholder 3"/>
          <p:cNvSpPr>
            <a:spLocks noGrp="1"/>
          </p:cNvSpPr>
          <p:nvPr>
            <p:ph type="sldNum" sz="quarter" idx="12"/>
          </p:nvPr>
        </p:nvSpPr>
        <p:spPr/>
        <p:txBody>
          <a:bodyPr/>
          <a:lstStyle/>
          <a:p>
            <a:fld id="{18A8B04F-A8C0-477B-89A9-57E0E268AC1D}" type="slidenum">
              <a:rPr lang="en-IN" smtClean="0"/>
              <a:pPr/>
              <a:t>6</a:t>
            </a:fld>
            <a:endParaRPr lang="en-IN" dirty="0"/>
          </a:p>
        </p:txBody>
      </p:sp>
    </p:spTree>
    <p:extLst>
      <p:ext uri="{BB962C8B-B14F-4D97-AF65-F5344CB8AC3E}">
        <p14:creationId xmlns:p14="http://schemas.microsoft.com/office/powerpoint/2010/main" val="155972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6277970"/>
          </a:xfrm>
        </p:spPr>
        <p:txBody>
          <a:bodyPr numCol="2">
            <a:normAutofit/>
          </a:bodyPr>
          <a:lstStyle/>
          <a:p>
            <a:pPr marL="514350" lvl="0" indent="-514350">
              <a:buFont typeface="+mj-lt"/>
              <a:buAutoNum type="arabicPeriod" startAt="3"/>
            </a:pPr>
            <a:r>
              <a:rPr lang="en-IN" sz="3200" b="1" dirty="0"/>
              <a:t>Seller</a:t>
            </a:r>
          </a:p>
          <a:p>
            <a:pPr marL="914400" lvl="1" indent="-457200">
              <a:buFont typeface="+mj-lt"/>
              <a:buAutoNum type="alphaLcPeriod"/>
            </a:pPr>
            <a:r>
              <a:rPr lang="en-IN" dirty="0"/>
              <a:t>Catalogue</a:t>
            </a:r>
          </a:p>
          <a:p>
            <a:pPr lvl="2"/>
            <a:r>
              <a:rPr lang="en-IN" dirty="0"/>
              <a:t>Add Products</a:t>
            </a:r>
          </a:p>
          <a:p>
            <a:pPr lvl="2"/>
            <a:r>
              <a:rPr lang="en-IN" dirty="0"/>
              <a:t>Edit Products</a:t>
            </a:r>
          </a:p>
          <a:p>
            <a:pPr lvl="2"/>
            <a:r>
              <a:rPr lang="en-IN" dirty="0"/>
              <a:t>Delete Products</a:t>
            </a:r>
          </a:p>
          <a:p>
            <a:pPr lvl="2"/>
            <a:r>
              <a:rPr lang="en-IN" dirty="0"/>
              <a:t>List </a:t>
            </a:r>
            <a:r>
              <a:rPr lang="en-IN" dirty="0" smtClean="0"/>
              <a:t>Products</a:t>
            </a:r>
          </a:p>
          <a:p>
            <a:pPr marL="914400" lvl="1" indent="-457200">
              <a:buFont typeface="+mj-lt"/>
              <a:buAutoNum type="alphaLcPeriod"/>
            </a:pPr>
            <a:r>
              <a:rPr lang="en-IN" dirty="0" smtClean="0"/>
              <a:t>Inventory</a:t>
            </a:r>
            <a:endParaRPr lang="en-IN" dirty="0"/>
          </a:p>
          <a:p>
            <a:pPr lvl="2"/>
            <a:r>
              <a:rPr lang="en-IN" dirty="0"/>
              <a:t>Manage Inventory</a:t>
            </a:r>
          </a:p>
          <a:p>
            <a:pPr lvl="2"/>
            <a:r>
              <a:rPr lang="en-IN" dirty="0"/>
              <a:t>Inventory Report</a:t>
            </a:r>
          </a:p>
          <a:p>
            <a:pPr marL="914400" lvl="1" indent="-457200">
              <a:buFont typeface="+mj-lt"/>
              <a:buAutoNum type="alphaLcPeriod"/>
            </a:pPr>
            <a:r>
              <a:rPr lang="en-IN" dirty="0" smtClean="0"/>
              <a:t>Pricing</a:t>
            </a:r>
          </a:p>
          <a:p>
            <a:pPr marL="914400" lvl="1" indent="-457200">
              <a:buFont typeface="+mj-lt"/>
              <a:buAutoNum type="alphaLcPeriod"/>
            </a:pPr>
            <a:r>
              <a:rPr lang="en-IN" dirty="0" smtClean="0"/>
              <a:t>Register </a:t>
            </a:r>
            <a:r>
              <a:rPr lang="en-IN" dirty="0"/>
              <a:t>for Offline </a:t>
            </a:r>
            <a:r>
              <a:rPr lang="en-IN" dirty="0" smtClean="0"/>
              <a:t>Business</a:t>
            </a:r>
          </a:p>
          <a:p>
            <a:pPr marL="914400" lvl="1" indent="-457200">
              <a:buFont typeface="+mj-lt"/>
              <a:buAutoNum type="alphaLcPeriod"/>
            </a:pPr>
            <a:r>
              <a:rPr lang="en-IN" dirty="0" smtClean="0"/>
              <a:t>Orders</a:t>
            </a:r>
          </a:p>
          <a:p>
            <a:pPr lvl="2"/>
            <a:r>
              <a:rPr lang="en-IN" dirty="0"/>
              <a:t>View Orders Status</a:t>
            </a:r>
          </a:p>
          <a:p>
            <a:pPr lvl="2"/>
            <a:r>
              <a:rPr lang="en-IN" dirty="0"/>
              <a:t>Orders Status </a:t>
            </a:r>
            <a:r>
              <a:rPr lang="en-IN" dirty="0" smtClean="0"/>
              <a:t>Update</a:t>
            </a:r>
          </a:p>
          <a:p>
            <a:pPr lvl="3"/>
            <a:r>
              <a:rPr lang="en-IN" dirty="0" smtClean="0"/>
              <a:t>Confirmed </a:t>
            </a:r>
            <a:r>
              <a:rPr lang="en-IN" dirty="0"/>
              <a:t>/</a:t>
            </a:r>
            <a:r>
              <a:rPr lang="en-IN" dirty="0" smtClean="0"/>
              <a:t>Cancelled</a:t>
            </a:r>
          </a:p>
          <a:p>
            <a:pPr lvl="3"/>
            <a:r>
              <a:rPr lang="en-IN" dirty="0" smtClean="0"/>
              <a:t>Dispatched</a:t>
            </a:r>
          </a:p>
          <a:p>
            <a:pPr lvl="3"/>
            <a:endParaRPr lang="en-IN" dirty="0"/>
          </a:p>
          <a:p>
            <a:pPr lvl="3"/>
            <a:endParaRPr lang="en-IN" dirty="0" smtClean="0"/>
          </a:p>
          <a:p>
            <a:pPr lvl="3"/>
            <a:endParaRPr lang="en-IN" dirty="0"/>
          </a:p>
          <a:p>
            <a:pPr lvl="3"/>
            <a:r>
              <a:rPr lang="en-IN" dirty="0" smtClean="0"/>
              <a:t>Delivered </a:t>
            </a:r>
            <a:r>
              <a:rPr lang="en-IN" dirty="0"/>
              <a:t>/Return</a:t>
            </a:r>
          </a:p>
          <a:p>
            <a:pPr lvl="2"/>
            <a:r>
              <a:rPr lang="en-IN" dirty="0" smtClean="0"/>
              <a:t>Pending Orders</a:t>
            </a:r>
          </a:p>
          <a:p>
            <a:pPr lvl="2"/>
            <a:r>
              <a:rPr lang="en-IN" dirty="0" smtClean="0"/>
              <a:t>Return </a:t>
            </a:r>
            <a:r>
              <a:rPr lang="en-IN" dirty="0"/>
              <a:t>Order </a:t>
            </a:r>
            <a:endParaRPr lang="en-IN" dirty="0" smtClean="0"/>
          </a:p>
          <a:p>
            <a:pPr marL="914400" lvl="1" indent="-457200">
              <a:buFont typeface="+mj-lt"/>
              <a:buAutoNum type="alphaLcPeriod"/>
            </a:pPr>
            <a:r>
              <a:rPr lang="en-IN" dirty="0"/>
              <a:t>Performance</a:t>
            </a:r>
          </a:p>
          <a:p>
            <a:pPr lvl="2"/>
            <a:r>
              <a:rPr lang="en-IN" dirty="0"/>
              <a:t>Rule Violation Notification</a:t>
            </a:r>
          </a:p>
          <a:p>
            <a:pPr lvl="2"/>
            <a:r>
              <a:rPr lang="en-IN" dirty="0"/>
              <a:t>Customer’s Feedback</a:t>
            </a:r>
          </a:p>
          <a:p>
            <a:pPr lvl="3"/>
            <a:r>
              <a:rPr lang="en-IN" dirty="0"/>
              <a:t>Rating</a:t>
            </a:r>
          </a:p>
          <a:p>
            <a:pPr lvl="3"/>
            <a:r>
              <a:rPr lang="en-IN" dirty="0"/>
              <a:t>Comments</a:t>
            </a:r>
          </a:p>
          <a:p>
            <a:pPr marL="914400" lvl="1" indent="-457200">
              <a:buFont typeface="+mj-lt"/>
              <a:buAutoNum type="alphaLcPeriod"/>
            </a:pPr>
            <a:r>
              <a:rPr lang="en-IN" dirty="0"/>
              <a:t>Edit Profile</a:t>
            </a:r>
          </a:p>
          <a:p>
            <a:pPr marL="914400" lvl="1" indent="-457200">
              <a:buFont typeface="+mj-lt"/>
              <a:buAutoNum type="alphaLcPeriod"/>
            </a:pPr>
            <a:r>
              <a:rPr lang="en-IN" dirty="0"/>
              <a:t>Reports</a:t>
            </a:r>
          </a:p>
          <a:p>
            <a:pPr lvl="2"/>
            <a:r>
              <a:rPr lang="en-IN" dirty="0"/>
              <a:t>Performance (based on customer feedback)</a:t>
            </a:r>
          </a:p>
          <a:p>
            <a:pPr lvl="2"/>
            <a:r>
              <a:rPr lang="en-IN" dirty="0"/>
              <a:t>Sales </a:t>
            </a:r>
            <a:r>
              <a:rPr lang="en-IN" dirty="0" smtClean="0"/>
              <a:t>Summary</a:t>
            </a:r>
          </a:p>
          <a:p>
            <a:pPr lvl="2"/>
            <a:r>
              <a:rPr lang="en-US" dirty="0" smtClean="0"/>
              <a:t>Payment Summary</a:t>
            </a:r>
            <a:endParaRPr lang="en-IN" dirty="0"/>
          </a:p>
          <a:p>
            <a:pPr marL="914400" lvl="2" indent="0">
              <a:buNone/>
            </a:pPr>
            <a:endParaRPr lang="en-IN" dirty="0" smtClean="0"/>
          </a:p>
          <a:p>
            <a:pPr marL="457200" lvl="1" indent="0">
              <a:buNone/>
            </a:pPr>
            <a:endParaRPr lang="en-IN" dirty="0" smtClean="0"/>
          </a:p>
        </p:txBody>
      </p:sp>
      <p:sp>
        <p:nvSpPr>
          <p:cNvPr id="4" name="Slide Number Placeholder 3"/>
          <p:cNvSpPr>
            <a:spLocks noGrp="1"/>
          </p:cNvSpPr>
          <p:nvPr>
            <p:ph type="sldNum" sz="quarter" idx="12"/>
          </p:nvPr>
        </p:nvSpPr>
        <p:spPr/>
        <p:txBody>
          <a:bodyPr/>
          <a:lstStyle/>
          <a:p>
            <a:fld id="{18A8B04F-A8C0-477B-89A9-57E0E268AC1D}" type="slidenum">
              <a:rPr lang="en-IN" smtClean="0"/>
              <a:pPr/>
              <a:t>7</a:t>
            </a:fld>
            <a:endParaRPr lang="en-IN" dirty="0"/>
          </a:p>
        </p:txBody>
      </p:sp>
    </p:spTree>
    <p:extLst>
      <p:ext uri="{BB962C8B-B14F-4D97-AF65-F5344CB8AC3E}">
        <p14:creationId xmlns:p14="http://schemas.microsoft.com/office/powerpoint/2010/main" val="404197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1084"/>
          </a:xfrm>
        </p:spPr>
        <p:txBody>
          <a:bodyPr/>
          <a:lstStyle/>
          <a:p>
            <a:pPr algn="ctr"/>
            <a:r>
              <a:rPr lang="en-US" b="1" dirty="0" smtClean="0"/>
              <a:t>Use Case Diagram</a:t>
            </a:r>
            <a:br>
              <a:rPr lang="en-US" b="1" dirty="0" smtClean="0"/>
            </a:br>
            <a:r>
              <a:rPr lang="en-US" b="1" dirty="0"/>
              <a:t/>
            </a:r>
            <a:br>
              <a:rPr lang="en-US" b="1" dirty="0"/>
            </a:br>
            <a:r>
              <a:rPr lang="en-US" b="1" dirty="0" smtClean="0"/>
              <a:t/>
            </a:r>
            <a:br>
              <a:rPr lang="en-US" b="1" dirty="0" smtClean="0"/>
            </a:br>
            <a:r>
              <a:rPr lang="en-US" sz="2400" b="1" dirty="0" smtClean="0">
                <a:hlinkClick r:id="rId2" action="ppaction://hlinkfile"/>
              </a:rPr>
              <a:t>F:\EDAC\Agricultural_Project\agricultural_portal\usecases</a:t>
            </a:r>
            <a:r>
              <a:rPr lang="en-US" b="1" dirty="0" smtClean="0"/>
              <a:t/>
            </a:r>
            <a:br>
              <a:rPr lang="en-US" b="1" dirty="0" smtClean="0"/>
            </a:br>
            <a:endParaRPr lang="en-IN" b="1" dirty="0"/>
          </a:p>
        </p:txBody>
      </p:sp>
    </p:spTree>
    <p:extLst>
      <p:ext uri="{BB962C8B-B14F-4D97-AF65-F5344CB8AC3E}">
        <p14:creationId xmlns:p14="http://schemas.microsoft.com/office/powerpoint/2010/main" val="729845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1084"/>
          </a:xfrm>
        </p:spPr>
        <p:txBody>
          <a:bodyPr/>
          <a:lstStyle/>
          <a:p>
            <a:pPr algn="ctr"/>
            <a:r>
              <a:rPr lang="en-US" b="1" dirty="0" smtClean="0"/>
              <a:t>ER Diagram</a:t>
            </a:r>
            <a:br>
              <a:rPr lang="en-US" b="1" dirty="0" smtClean="0"/>
            </a:br>
            <a:r>
              <a:rPr lang="en-US" b="1" dirty="0"/>
              <a:t/>
            </a:r>
            <a:br>
              <a:rPr lang="en-US" b="1" dirty="0"/>
            </a:br>
            <a:r>
              <a:rPr lang="en-US" b="1" dirty="0" smtClean="0"/>
              <a:t/>
            </a:r>
            <a:br>
              <a:rPr lang="en-US" b="1" dirty="0" smtClean="0"/>
            </a:br>
            <a:r>
              <a:rPr lang="en-US" sz="2400" b="1" dirty="0" smtClean="0">
                <a:hlinkClick r:id="rId2" action="ppaction://hlinkfile"/>
              </a:rPr>
              <a:t>F:\EDAC\Agricultural_Project\agricultural_portal\ER_Diagram</a:t>
            </a:r>
            <a:r>
              <a:rPr lang="en-US" b="1" dirty="0" smtClean="0"/>
              <a:t/>
            </a:r>
            <a:br>
              <a:rPr lang="en-US" b="1" dirty="0" smtClean="0"/>
            </a:br>
            <a:endParaRPr lang="en-IN" b="1" dirty="0"/>
          </a:p>
        </p:txBody>
      </p:sp>
    </p:spTree>
    <p:extLst>
      <p:ext uri="{BB962C8B-B14F-4D97-AF65-F5344CB8AC3E}">
        <p14:creationId xmlns:p14="http://schemas.microsoft.com/office/powerpoint/2010/main" val="4208623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310</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Content</vt:lpstr>
      <vt:lpstr>SCOPE</vt:lpstr>
      <vt:lpstr>MODULES</vt:lpstr>
      <vt:lpstr>PowerPoint Presentation</vt:lpstr>
      <vt:lpstr>PowerPoint Presentation</vt:lpstr>
      <vt:lpstr>PowerPoint Presentation</vt:lpstr>
      <vt:lpstr>Use Case Diagram   F:\EDAC\Agricultural_Project\agricultural_portal\usecases </vt:lpstr>
      <vt:lpstr>ER Diagram   F:\EDAC\Agricultural_Project\agricultural_portal\ER_Diagram </vt:lpstr>
      <vt:lpstr>UI Pages   F:\EDAC\Agricultural_Project\agricultural_portal\UI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2021-03-12T11:24:28Z</dcterms:created>
  <dcterms:modified xsi:type="dcterms:W3CDTF">2021-03-12T13:22:46Z</dcterms:modified>
</cp:coreProperties>
</file>