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b5d937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b5d937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b5d937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6b5d937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b5d937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b5d937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d14038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d14038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d14038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d14038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bd14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bd14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f7cad7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f7cad7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7550" y="7806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K means Clustering</a:t>
            </a:r>
            <a:endParaRPr sz="51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225" y="188800"/>
            <a:ext cx="1178325" cy="11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361750" y="3439725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361750" y="3327700"/>
            <a:ext cx="1575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Mentors:</a:t>
            </a:r>
            <a:endParaRPr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-Anupama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-Rishik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-Shipra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-Surabhi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1825" y="1757375"/>
            <a:ext cx="39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ML Kaggle SMP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 means?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method which aims to partition n observations into k clusters (k&lt;n) in which each observation belongs to cluster with nearest mean 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10437000" y="3958200"/>
            <a:ext cx="549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63" y="2274088"/>
            <a:ext cx="53435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 means?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9965550" y="1977200"/>
            <a:ext cx="5385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17900" y="1478750"/>
            <a:ext cx="787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Fast, Robust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gives best results when the datasets have the data well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separated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from each other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Once K value is known, it is easy to implement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can easily adapt to new datasets because its unsupervised :)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K means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74275" y="1550525"/>
            <a:ext cx="829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</a:rPr>
              <a:t>It is sensitive to outliers and noise which reduces the accuracy :(</a:t>
            </a:r>
            <a:endParaRPr sz="15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50"/>
              <a:buChar char="●"/>
            </a:pP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</a:rPr>
              <a:t>We cant use it when we donot have information on how many clusters to split the dataset into.</a:t>
            </a:r>
            <a:endParaRPr sz="15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50"/>
              <a:buChar char="●"/>
            </a:pP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</a:rPr>
              <a:t>Different initial </a:t>
            </a: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</a:rPr>
              <a:t>partitions</a:t>
            </a: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</a:rPr>
              <a:t> can result in different final partitions</a:t>
            </a:r>
            <a:endParaRPr sz="155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07200" y="1553775"/>
            <a:ext cx="82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to make an algorithm which partition n data observations into k disjoint subsets so that the following equation is minimised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2246750"/>
            <a:ext cx="23336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707225" y="3332550"/>
            <a:ext cx="780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Represents vector of nth data observation, and Mj is the geometric centroid of the data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observations which are in the jth cluster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75" y="3332550"/>
            <a:ext cx="2476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!!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 flipH="1">
            <a:off x="8223150" y="1903425"/>
            <a:ext cx="2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17900" y="1543050"/>
            <a:ext cx="774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Randomly initialise k data points as centroids of k clusters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Now, assign the data points to their closest centroids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Now, update the centroid to the geometric centric of these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Repeat 2,3 till no points change their cluster..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when the convergence occurs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1422525"/>
            <a:ext cx="2649150" cy="34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this K means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28625" y="1575200"/>
            <a:ext cx="7929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Convergence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guaranteed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finite no. of steps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Running time per iteration: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Assigning all data points to their respective closest centroids takes O(KN)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Changing the centroids of clusters to their geometric centroids takes O(N)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311700" y="1129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Let's</a:t>
            </a:r>
            <a:r>
              <a:rPr lang="en" sz="4100"/>
              <a:t> look at some code now!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