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media/image5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83" r:id="rId4"/>
    <p:sldMasterId id="2147483695" r:id="rId5"/>
  </p:sldMasterIdLst>
  <p:sldIdLst>
    <p:sldId id="259" r:id="rId6"/>
    <p:sldId id="258" r:id="rId7"/>
    <p:sldId id="260" r:id="rId8"/>
    <p:sldId id="577" r:id="rId9"/>
    <p:sldId id="583" r:id="rId10"/>
    <p:sldId id="585" r:id="rId11"/>
    <p:sldId id="586" r:id="rId12"/>
    <p:sldId id="589" r:id="rId13"/>
    <p:sldId id="572" r:id="rId14"/>
    <p:sldId id="591" r:id="rId15"/>
    <p:sldId id="590" r:id="rId16"/>
    <p:sldId id="368" r:id="rId17"/>
    <p:sldId id="375" r:id="rId18"/>
    <p:sldId id="361" r:id="rId19"/>
    <p:sldId id="294" r:id="rId20"/>
    <p:sldId id="373" r:id="rId21"/>
    <p:sldId id="371" r:id="rId22"/>
    <p:sldId id="286" r:id="rId23"/>
    <p:sldId id="284" r:id="rId24"/>
    <p:sldId id="388" r:id="rId25"/>
    <p:sldId id="593" r:id="rId26"/>
    <p:sldId id="594" r:id="rId27"/>
    <p:sldId id="372" r:id="rId28"/>
    <p:sldId id="595" r:id="rId29"/>
    <p:sldId id="596" r:id="rId30"/>
    <p:sldId id="376" r:id="rId31"/>
    <p:sldId id="383" r:id="rId32"/>
    <p:sldId id="382" r:id="rId33"/>
    <p:sldId id="384" r:id="rId34"/>
    <p:sldId id="387" r:id="rId35"/>
    <p:sldId id="393" r:id="rId36"/>
    <p:sldId id="389" r:id="rId37"/>
    <p:sldId id="402" r:id="rId38"/>
    <p:sldId id="298" r:id="rId39"/>
    <p:sldId id="299" r:id="rId40"/>
    <p:sldId id="406" r:id="rId41"/>
    <p:sldId id="301" r:id="rId42"/>
    <p:sldId id="302" r:id="rId43"/>
    <p:sldId id="407" r:id="rId44"/>
    <p:sldId id="305" r:id="rId45"/>
    <p:sldId id="306" r:id="rId46"/>
    <p:sldId id="410" r:id="rId47"/>
    <p:sldId id="303" r:id="rId48"/>
    <p:sldId id="304" r:id="rId49"/>
    <p:sldId id="416" r:id="rId50"/>
    <p:sldId id="398" r:id="rId51"/>
    <p:sldId id="399" r:id="rId52"/>
    <p:sldId id="400" r:id="rId53"/>
    <p:sldId id="571" r:id="rId54"/>
    <p:sldId id="597" r:id="rId55"/>
    <p:sldId id="395" r:id="rId56"/>
    <p:sldId id="41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FC7A3-87A9-483C-B806-FA2D913506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57F435-046B-436B-99AE-727389C60EBD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Data Types</a:t>
          </a:r>
        </a:p>
      </dgm:t>
    </dgm:pt>
    <dgm:pt modelId="{6C3844B8-CC93-438A-AF98-DE5F9925A48F}" type="parTrans" cxnId="{65B2285A-6FFF-48F8-8250-091E01F54E3E}">
      <dgm:prSet/>
      <dgm:spPr/>
      <dgm:t>
        <a:bodyPr/>
        <a:lstStyle/>
        <a:p>
          <a:endParaRPr lang="en-IN"/>
        </a:p>
      </dgm:t>
    </dgm:pt>
    <dgm:pt modelId="{B19D98EC-CB20-484F-9C75-8A0DA5995363}" type="sibTrans" cxnId="{65B2285A-6FFF-48F8-8250-091E01F54E3E}">
      <dgm:prSet/>
      <dgm:spPr/>
      <dgm:t>
        <a:bodyPr/>
        <a:lstStyle/>
        <a:p>
          <a:endParaRPr lang="en-IN"/>
        </a:p>
      </dgm:t>
    </dgm:pt>
    <dgm:pt modelId="{2B006C35-A4D3-4EF5-80DA-889A9119690C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Mutable</a:t>
          </a:r>
        </a:p>
      </dgm:t>
    </dgm:pt>
    <dgm:pt modelId="{1475F736-8FFB-4337-BE00-5CC9F472E332}" type="parTrans" cxnId="{352AB305-E670-4ACB-81AC-0300004F4E7A}">
      <dgm:prSet/>
      <dgm:spPr/>
      <dgm:t>
        <a:bodyPr/>
        <a:lstStyle/>
        <a:p>
          <a:endParaRPr lang="en-IN"/>
        </a:p>
      </dgm:t>
    </dgm:pt>
    <dgm:pt modelId="{A533A309-34FF-4C2C-B991-394019E49BAF}" type="sibTrans" cxnId="{352AB305-E670-4ACB-81AC-0300004F4E7A}">
      <dgm:prSet/>
      <dgm:spPr/>
      <dgm:t>
        <a:bodyPr/>
        <a:lstStyle/>
        <a:p>
          <a:endParaRPr lang="en-IN"/>
        </a:p>
      </dgm:t>
    </dgm:pt>
    <dgm:pt modelId="{2DB9AC39-FBE2-488F-8DF0-BA0F3E5B7F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Lists</a:t>
          </a:r>
        </a:p>
      </dgm:t>
    </dgm:pt>
    <dgm:pt modelId="{3D111A85-4D18-49FD-A81A-DF4AF1F5D556}" type="parTrans" cxnId="{A59CDE63-84FC-4374-AF1D-6B5DD3595C1D}">
      <dgm:prSet/>
      <dgm:spPr/>
      <dgm:t>
        <a:bodyPr/>
        <a:lstStyle/>
        <a:p>
          <a:endParaRPr lang="en-IN"/>
        </a:p>
      </dgm:t>
    </dgm:pt>
    <dgm:pt modelId="{1672A790-34E6-4B04-891A-FE10D76324B8}" type="sibTrans" cxnId="{A59CDE63-84FC-4374-AF1D-6B5DD3595C1D}">
      <dgm:prSet/>
      <dgm:spPr/>
      <dgm:t>
        <a:bodyPr/>
        <a:lstStyle/>
        <a:p>
          <a:endParaRPr lang="en-IN"/>
        </a:p>
      </dgm:t>
    </dgm:pt>
    <dgm:pt modelId="{94C89C20-1D1B-4DC0-B811-0526D569069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Immutable</a:t>
          </a:r>
        </a:p>
      </dgm:t>
    </dgm:pt>
    <dgm:pt modelId="{11EB78A9-B643-4A76-8A20-2AFEFCC2194B}" type="parTrans" cxnId="{E82011CC-D7B9-4E3D-8A9A-55FDD039DDAD}">
      <dgm:prSet/>
      <dgm:spPr/>
      <dgm:t>
        <a:bodyPr/>
        <a:lstStyle/>
        <a:p>
          <a:endParaRPr lang="en-IN"/>
        </a:p>
      </dgm:t>
    </dgm:pt>
    <dgm:pt modelId="{CC4D4BD8-D7CB-4FE1-A538-6FAEC814A1CD}" type="sibTrans" cxnId="{E82011CC-D7B9-4E3D-8A9A-55FDD039DDAD}">
      <dgm:prSet/>
      <dgm:spPr/>
      <dgm:t>
        <a:bodyPr/>
        <a:lstStyle/>
        <a:p>
          <a:endParaRPr lang="en-IN"/>
        </a:p>
      </dgm:t>
    </dgm:pt>
    <dgm:pt modelId="{B5FD6E1D-CF97-421D-AA92-594ACE8B0ED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Numbers</a:t>
          </a:r>
        </a:p>
      </dgm:t>
    </dgm:pt>
    <dgm:pt modelId="{6BFBA9D8-EC11-434E-963E-C9B5F0EBE375}" type="parTrans" cxnId="{F8519AC1-C36D-41C0-B220-10D7C214023A}">
      <dgm:prSet/>
      <dgm:spPr/>
      <dgm:t>
        <a:bodyPr/>
        <a:lstStyle/>
        <a:p>
          <a:endParaRPr lang="en-IN"/>
        </a:p>
      </dgm:t>
    </dgm:pt>
    <dgm:pt modelId="{C34AA42E-11EF-4B00-B7CB-B4675C1217BB}" type="sibTrans" cxnId="{F8519AC1-C36D-41C0-B220-10D7C214023A}">
      <dgm:prSet/>
      <dgm:spPr/>
      <dgm:t>
        <a:bodyPr/>
        <a:lstStyle/>
        <a:p>
          <a:endParaRPr lang="en-IN"/>
        </a:p>
      </dgm:t>
    </dgm:pt>
    <dgm:pt modelId="{8839D291-A487-48B4-BEAE-0602DCD9C3E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Strings</a:t>
          </a:r>
        </a:p>
      </dgm:t>
    </dgm:pt>
    <dgm:pt modelId="{C59C3B2A-67C6-4A9C-8F34-2B143C65AF5C}" type="parTrans" cxnId="{95ED670E-4013-4BE8-8E92-9453E4F45A9E}">
      <dgm:prSet/>
      <dgm:spPr/>
      <dgm:t>
        <a:bodyPr/>
        <a:lstStyle/>
        <a:p>
          <a:endParaRPr lang="en-IN"/>
        </a:p>
      </dgm:t>
    </dgm:pt>
    <dgm:pt modelId="{41F3961C-8677-4AE9-95F2-646391C1460C}" type="sibTrans" cxnId="{95ED670E-4013-4BE8-8E92-9453E4F45A9E}">
      <dgm:prSet/>
      <dgm:spPr/>
      <dgm:t>
        <a:bodyPr/>
        <a:lstStyle/>
        <a:p>
          <a:endParaRPr lang="en-IN"/>
        </a:p>
      </dgm:t>
    </dgm:pt>
    <dgm:pt modelId="{8B816A7D-345B-4DE0-A8FD-7F234826343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Tuples</a:t>
          </a:r>
        </a:p>
      </dgm:t>
    </dgm:pt>
    <dgm:pt modelId="{417AB005-8946-44FF-B218-A06D292D99AC}" type="parTrans" cxnId="{4786680D-B87E-41D0-A823-ABEC2BEBE98D}">
      <dgm:prSet/>
      <dgm:spPr/>
      <dgm:t>
        <a:bodyPr/>
        <a:lstStyle/>
        <a:p>
          <a:endParaRPr lang="en-IN"/>
        </a:p>
      </dgm:t>
    </dgm:pt>
    <dgm:pt modelId="{717B1E50-7482-43BF-9438-DB4C70FFA3C0}" type="sibTrans" cxnId="{4786680D-B87E-41D0-A823-ABEC2BEBE98D}">
      <dgm:prSet/>
      <dgm:spPr/>
      <dgm:t>
        <a:bodyPr/>
        <a:lstStyle/>
        <a:p>
          <a:endParaRPr lang="en-IN"/>
        </a:p>
      </dgm:t>
    </dgm:pt>
    <dgm:pt modelId="{59F4E7C8-A3C5-4DB1-96F4-72059BCB157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Dictionary</a:t>
          </a:r>
        </a:p>
      </dgm:t>
    </dgm:pt>
    <dgm:pt modelId="{31F62794-B7F7-4DD9-900C-8881725288CE}" type="parTrans" cxnId="{0CC9E40D-7134-4867-BB84-30FC3EBE3B05}">
      <dgm:prSet/>
      <dgm:spPr/>
      <dgm:t>
        <a:bodyPr/>
        <a:lstStyle/>
        <a:p>
          <a:endParaRPr lang="en-IN"/>
        </a:p>
      </dgm:t>
    </dgm:pt>
    <dgm:pt modelId="{8C940A69-C982-4AA3-9305-DDD85E702D5A}" type="sibTrans" cxnId="{0CC9E40D-7134-4867-BB84-30FC3EBE3B05}">
      <dgm:prSet/>
      <dgm:spPr/>
      <dgm:t>
        <a:bodyPr/>
        <a:lstStyle/>
        <a:p>
          <a:endParaRPr lang="en-IN"/>
        </a:p>
      </dgm:t>
    </dgm:pt>
    <dgm:pt modelId="{587E4AD5-86CE-457F-BDD2-6195EBC14AE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Sets</a:t>
          </a:r>
        </a:p>
      </dgm:t>
    </dgm:pt>
    <dgm:pt modelId="{47E60530-4087-4A96-BC68-1C939756E075}" type="parTrans" cxnId="{E4672A73-E142-4D52-9DF8-3C9829D379E1}">
      <dgm:prSet/>
      <dgm:spPr/>
      <dgm:t>
        <a:bodyPr/>
        <a:lstStyle/>
        <a:p>
          <a:endParaRPr lang="en-IN"/>
        </a:p>
      </dgm:t>
    </dgm:pt>
    <dgm:pt modelId="{16D89AFE-26C6-467C-898D-5305B99A24D2}" type="sibTrans" cxnId="{E4672A73-E142-4D52-9DF8-3C9829D379E1}">
      <dgm:prSet/>
      <dgm:spPr/>
      <dgm:t>
        <a:bodyPr/>
        <a:lstStyle/>
        <a:p>
          <a:endParaRPr lang="en-IN"/>
        </a:p>
      </dgm:t>
    </dgm:pt>
    <dgm:pt modelId="{19F1A901-9DDE-4045-AEB4-5D9122EF193F}" type="pres">
      <dgm:prSet presAssocID="{416FC7A3-87A9-483C-B806-FA2D913506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5DAE3C-3D6B-4ADC-B169-1DAD5A200EC0}" type="pres">
      <dgm:prSet presAssocID="{C557F435-046B-436B-99AE-727389C60EBD}" presName="root1" presStyleCnt="0"/>
      <dgm:spPr/>
    </dgm:pt>
    <dgm:pt modelId="{BE722752-D8A7-4B2E-899F-D5705BBFDD92}" type="pres">
      <dgm:prSet presAssocID="{C557F435-046B-436B-99AE-727389C60EBD}" presName="LevelOneTextNode" presStyleLbl="node0" presStyleIdx="0" presStyleCnt="1">
        <dgm:presLayoutVars>
          <dgm:chPref val="3"/>
        </dgm:presLayoutVars>
      </dgm:prSet>
      <dgm:spPr/>
    </dgm:pt>
    <dgm:pt modelId="{4F347524-0E72-488F-95AF-2D888DC77D83}" type="pres">
      <dgm:prSet presAssocID="{C557F435-046B-436B-99AE-727389C60EBD}" presName="level2hierChild" presStyleCnt="0"/>
      <dgm:spPr/>
    </dgm:pt>
    <dgm:pt modelId="{C8D49E63-027E-4FE5-83E3-C2161CA23128}" type="pres">
      <dgm:prSet presAssocID="{1475F736-8FFB-4337-BE00-5CC9F472E332}" presName="conn2-1" presStyleLbl="parChTrans1D2" presStyleIdx="0" presStyleCnt="2"/>
      <dgm:spPr/>
    </dgm:pt>
    <dgm:pt modelId="{ABC61A71-B28C-43F5-9CF0-6583CA49BCF4}" type="pres">
      <dgm:prSet presAssocID="{1475F736-8FFB-4337-BE00-5CC9F472E332}" presName="connTx" presStyleLbl="parChTrans1D2" presStyleIdx="0" presStyleCnt="2"/>
      <dgm:spPr/>
    </dgm:pt>
    <dgm:pt modelId="{B4ADBBE3-1193-4B48-BCE5-647967B83C0C}" type="pres">
      <dgm:prSet presAssocID="{2B006C35-A4D3-4EF5-80DA-889A9119690C}" presName="root2" presStyleCnt="0"/>
      <dgm:spPr/>
    </dgm:pt>
    <dgm:pt modelId="{B61C79DA-2608-4D96-8956-720781356289}" type="pres">
      <dgm:prSet presAssocID="{2B006C35-A4D3-4EF5-80DA-889A9119690C}" presName="LevelTwoTextNode" presStyleLbl="node2" presStyleIdx="0" presStyleCnt="2">
        <dgm:presLayoutVars>
          <dgm:chPref val="3"/>
        </dgm:presLayoutVars>
      </dgm:prSet>
      <dgm:spPr/>
    </dgm:pt>
    <dgm:pt modelId="{D0C0AEDD-865E-41AE-95DD-F35490029E6A}" type="pres">
      <dgm:prSet presAssocID="{2B006C35-A4D3-4EF5-80DA-889A9119690C}" presName="level3hierChild" presStyleCnt="0"/>
      <dgm:spPr/>
    </dgm:pt>
    <dgm:pt modelId="{CC98926C-E92D-48F5-8CC1-B3D1E1987E83}" type="pres">
      <dgm:prSet presAssocID="{3D111A85-4D18-49FD-A81A-DF4AF1F5D556}" presName="conn2-1" presStyleLbl="parChTrans1D3" presStyleIdx="0" presStyleCnt="6"/>
      <dgm:spPr/>
    </dgm:pt>
    <dgm:pt modelId="{6B05EFA7-9E2B-485E-B64A-9AA6E30DCF9C}" type="pres">
      <dgm:prSet presAssocID="{3D111A85-4D18-49FD-A81A-DF4AF1F5D556}" presName="connTx" presStyleLbl="parChTrans1D3" presStyleIdx="0" presStyleCnt="6"/>
      <dgm:spPr/>
    </dgm:pt>
    <dgm:pt modelId="{319FAF7E-4984-4853-8DA0-DAE2340957B3}" type="pres">
      <dgm:prSet presAssocID="{2DB9AC39-FBE2-488F-8DF0-BA0F3E5B7F52}" presName="root2" presStyleCnt="0"/>
      <dgm:spPr/>
    </dgm:pt>
    <dgm:pt modelId="{A8626EC4-6B9F-4200-B2BC-0EA45E8382C2}" type="pres">
      <dgm:prSet presAssocID="{2DB9AC39-FBE2-488F-8DF0-BA0F3E5B7F52}" presName="LevelTwoTextNode" presStyleLbl="node3" presStyleIdx="0" presStyleCnt="6">
        <dgm:presLayoutVars>
          <dgm:chPref val="3"/>
        </dgm:presLayoutVars>
      </dgm:prSet>
      <dgm:spPr/>
    </dgm:pt>
    <dgm:pt modelId="{18C4003E-DFD2-47B9-B2E3-BFA06DBDA11D}" type="pres">
      <dgm:prSet presAssocID="{2DB9AC39-FBE2-488F-8DF0-BA0F3E5B7F52}" presName="level3hierChild" presStyleCnt="0"/>
      <dgm:spPr/>
    </dgm:pt>
    <dgm:pt modelId="{5BA74F66-1D09-4E49-8E4E-3F8A80D1882C}" type="pres">
      <dgm:prSet presAssocID="{31F62794-B7F7-4DD9-900C-8881725288CE}" presName="conn2-1" presStyleLbl="parChTrans1D3" presStyleIdx="1" presStyleCnt="6"/>
      <dgm:spPr/>
    </dgm:pt>
    <dgm:pt modelId="{8B1F5C9A-670E-421C-B5FB-F0CB8230DE83}" type="pres">
      <dgm:prSet presAssocID="{31F62794-B7F7-4DD9-900C-8881725288CE}" presName="connTx" presStyleLbl="parChTrans1D3" presStyleIdx="1" presStyleCnt="6"/>
      <dgm:spPr/>
    </dgm:pt>
    <dgm:pt modelId="{B1E750AE-CB53-483C-B46D-323E7327A128}" type="pres">
      <dgm:prSet presAssocID="{59F4E7C8-A3C5-4DB1-96F4-72059BCB1571}" presName="root2" presStyleCnt="0"/>
      <dgm:spPr/>
    </dgm:pt>
    <dgm:pt modelId="{2AD8DA74-C1A8-45EB-B198-519B1F2FCDC7}" type="pres">
      <dgm:prSet presAssocID="{59F4E7C8-A3C5-4DB1-96F4-72059BCB1571}" presName="LevelTwoTextNode" presStyleLbl="node3" presStyleIdx="1" presStyleCnt="6">
        <dgm:presLayoutVars>
          <dgm:chPref val="3"/>
        </dgm:presLayoutVars>
      </dgm:prSet>
      <dgm:spPr/>
    </dgm:pt>
    <dgm:pt modelId="{9FEA3F26-817F-402E-8AC2-739353B51B8A}" type="pres">
      <dgm:prSet presAssocID="{59F4E7C8-A3C5-4DB1-96F4-72059BCB1571}" presName="level3hierChild" presStyleCnt="0"/>
      <dgm:spPr/>
    </dgm:pt>
    <dgm:pt modelId="{2A1E4963-9A85-4AF8-A766-36A5F53F5241}" type="pres">
      <dgm:prSet presAssocID="{47E60530-4087-4A96-BC68-1C939756E075}" presName="conn2-1" presStyleLbl="parChTrans1D3" presStyleIdx="2" presStyleCnt="6"/>
      <dgm:spPr/>
    </dgm:pt>
    <dgm:pt modelId="{BBF1FFB2-0673-40BD-B1CB-756D1091AB53}" type="pres">
      <dgm:prSet presAssocID="{47E60530-4087-4A96-BC68-1C939756E075}" presName="connTx" presStyleLbl="parChTrans1D3" presStyleIdx="2" presStyleCnt="6"/>
      <dgm:spPr/>
    </dgm:pt>
    <dgm:pt modelId="{54FFE09C-4C57-4692-A590-8A8AEA78908A}" type="pres">
      <dgm:prSet presAssocID="{587E4AD5-86CE-457F-BDD2-6195EBC14AE3}" presName="root2" presStyleCnt="0"/>
      <dgm:spPr/>
    </dgm:pt>
    <dgm:pt modelId="{2DBD3C5D-4F4F-46AC-8CFC-1C0C3775F264}" type="pres">
      <dgm:prSet presAssocID="{587E4AD5-86CE-457F-BDD2-6195EBC14AE3}" presName="LevelTwoTextNode" presStyleLbl="node3" presStyleIdx="2" presStyleCnt="6">
        <dgm:presLayoutVars>
          <dgm:chPref val="3"/>
        </dgm:presLayoutVars>
      </dgm:prSet>
      <dgm:spPr/>
    </dgm:pt>
    <dgm:pt modelId="{3B52B5D2-2460-4962-8A34-BF4F1CF0B444}" type="pres">
      <dgm:prSet presAssocID="{587E4AD5-86CE-457F-BDD2-6195EBC14AE3}" presName="level3hierChild" presStyleCnt="0"/>
      <dgm:spPr/>
    </dgm:pt>
    <dgm:pt modelId="{2EEFC04A-AB6A-40FD-B403-2A72581D84E3}" type="pres">
      <dgm:prSet presAssocID="{11EB78A9-B643-4A76-8A20-2AFEFCC2194B}" presName="conn2-1" presStyleLbl="parChTrans1D2" presStyleIdx="1" presStyleCnt="2"/>
      <dgm:spPr/>
    </dgm:pt>
    <dgm:pt modelId="{9C638FA6-E40B-4B07-A412-968C8987C064}" type="pres">
      <dgm:prSet presAssocID="{11EB78A9-B643-4A76-8A20-2AFEFCC2194B}" presName="connTx" presStyleLbl="parChTrans1D2" presStyleIdx="1" presStyleCnt="2"/>
      <dgm:spPr/>
    </dgm:pt>
    <dgm:pt modelId="{32D1EC7F-C6FD-4261-9F2F-0F088DCEBCB9}" type="pres">
      <dgm:prSet presAssocID="{94C89C20-1D1B-4DC0-B811-0526D569069B}" presName="root2" presStyleCnt="0"/>
      <dgm:spPr/>
    </dgm:pt>
    <dgm:pt modelId="{3AA57328-DC04-4668-8F93-F37EA5079B71}" type="pres">
      <dgm:prSet presAssocID="{94C89C20-1D1B-4DC0-B811-0526D569069B}" presName="LevelTwoTextNode" presStyleLbl="node2" presStyleIdx="1" presStyleCnt="2">
        <dgm:presLayoutVars>
          <dgm:chPref val="3"/>
        </dgm:presLayoutVars>
      </dgm:prSet>
      <dgm:spPr/>
    </dgm:pt>
    <dgm:pt modelId="{77340C28-16C6-4B58-8779-9920B4BF4668}" type="pres">
      <dgm:prSet presAssocID="{94C89C20-1D1B-4DC0-B811-0526D569069B}" presName="level3hierChild" presStyleCnt="0"/>
      <dgm:spPr/>
    </dgm:pt>
    <dgm:pt modelId="{04684F64-3BE3-4CB1-A00A-B84013A4AB53}" type="pres">
      <dgm:prSet presAssocID="{6BFBA9D8-EC11-434E-963E-C9B5F0EBE375}" presName="conn2-1" presStyleLbl="parChTrans1D3" presStyleIdx="3" presStyleCnt="6"/>
      <dgm:spPr/>
    </dgm:pt>
    <dgm:pt modelId="{2175DCC6-3F69-4B93-96CF-1ABFC312B3C8}" type="pres">
      <dgm:prSet presAssocID="{6BFBA9D8-EC11-434E-963E-C9B5F0EBE375}" presName="connTx" presStyleLbl="parChTrans1D3" presStyleIdx="3" presStyleCnt="6"/>
      <dgm:spPr/>
    </dgm:pt>
    <dgm:pt modelId="{533A1EFE-04A1-402F-A56F-B06DAD348F5F}" type="pres">
      <dgm:prSet presAssocID="{B5FD6E1D-CF97-421D-AA92-594ACE8B0ED6}" presName="root2" presStyleCnt="0"/>
      <dgm:spPr/>
    </dgm:pt>
    <dgm:pt modelId="{722497B3-CFF5-4011-AEF1-E1B28507FD25}" type="pres">
      <dgm:prSet presAssocID="{B5FD6E1D-CF97-421D-AA92-594ACE8B0ED6}" presName="LevelTwoTextNode" presStyleLbl="node3" presStyleIdx="3" presStyleCnt="6">
        <dgm:presLayoutVars>
          <dgm:chPref val="3"/>
        </dgm:presLayoutVars>
      </dgm:prSet>
      <dgm:spPr/>
    </dgm:pt>
    <dgm:pt modelId="{EF0AF3FD-89E2-43B7-B997-6A276EF176A1}" type="pres">
      <dgm:prSet presAssocID="{B5FD6E1D-CF97-421D-AA92-594ACE8B0ED6}" presName="level3hierChild" presStyleCnt="0"/>
      <dgm:spPr/>
    </dgm:pt>
    <dgm:pt modelId="{26B11C68-871E-4881-9565-DA152069935C}" type="pres">
      <dgm:prSet presAssocID="{C59C3B2A-67C6-4A9C-8F34-2B143C65AF5C}" presName="conn2-1" presStyleLbl="parChTrans1D3" presStyleIdx="4" presStyleCnt="6"/>
      <dgm:spPr/>
    </dgm:pt>
    <dgm:pt modelId="{5F3D5F6A-EF09-4E7C-BF99-F4F8964248CA}" type="pres">
      <dgm:prSet presAssocID="{C59C3B2A-67C6-4A9C-8F34-2B143C65AF5C}" presName="connTx" presStyleLbl="parChTrans1D3" presStyleIdx="4" presStyleCnt="6"/>
      <dgm:spPr/>
    </dgm:pt>
    <dgm:pt modelId="{C691B0AF-993E-4975-AD23-EF8A1A27287F}" type="pres">
      <dgm:prSet presAssocID="{8839D291-A487-48B4-BEAE-0602DCD9C3E6}" presName="root2" presStyleCnt="0"/>
      <dgm:spPr/>
    </dgm:pt>
    <dgm:pt modelId="{0D78705C-8BD9-4103-B1B5-9143CFB56C1A}" type="pres">
      <dgm:prSet presAssocID="{8839D291-A487-48B4-BEAE-0602DCD9C3E6}" presName="LevelTwoTextNode" presStyleLbl="node3" presStyleIdx="4" presStyleCnt="6">
        <dgm:presLayoutVars>
          <dgm:chPref val="3"/>
        </dgm:presLayoutVars>
      </dgm:prSet>
      <dgm:spPr/>
    </dgm:pt>
    <dgm:pt modelId="{9A75EE83-725C-4893-A8EA-A49BF5E58567}" type="pres">
      <dgm:prSet presAssocID="{8839D291-A487-48B4-BEAE-0602DCD9C3E6}" presName="level3hierChild" presStyleCnt="0"/>
      <dgm:spPr/>
    </dgm:pt>
    <dgm:pt modelId="{FAD71A95-6F94-417D-BFA2-E23485B253DB}" type="pres">
      <dgm:prSet presAssocID="{417AB005-8946-44FF-B218-A06D292D99AC}" presName="conn2-1" presStyleLbl="parChTrans1D3" presStyleIdx="5" presStyleCnt="6"/>
      <dgm:spPr/>
    </dgm:pt>
    <dgm:pt modelId="{327A58F3-B314-48ED-8BDB-6FC192003304}" type="pres">
      <dgm:prSet presAssocID="{417AB005-8946-44FF-B218-A06D292D99AC}" presName="connTx" presStyleLbl="parChTrans1D3" presStyleIdx="5" presStyleCnt="6"/>
      <dgm:spPr/>
    </dgm:pt>
    <dgm:pt modelId="{D780063B-88BF-4C39-B42B-91B58A0E2416}" type="pres">
      <dgm:prSet presAssocID="{8B816A7D-345B-4DE0-A8FD-7F2348263433}" presName="root2" presStyleCnt="0"/>
      <dgm:spPr/>
    </dgm:pt>
    <dgm:pt modelId="{1AA3FA2B-1CB8-4A69-BAB2-A32F119DD2F4}" type="pres">
      <dgm:prSet presAssocID="{8B816A7D-345B-4DE0-A8FD-7F2348263433}" presName="LevelTwoTextNode" presStyleLbl="node3" presStyleIdx="5" presStyleCnt="6">
        <dgm:presLayoutVars>
          <dgm:chPref val="3"/>
        </dgm:presLayoutVars>
      </dgm:prSet>
      <dgm:spPr/>
    </dgm:pt>
    <dgm:pt modelId="{CD3107D2-BEB2-4B0C-852C-56A7206E436D}" type="pres">
      <dgm:prSet presAssocID="{8B816A7D-345B-4DE0-A8FD-7F2348263433}" presName="level3hierChild" presStyleCnt="0"/>
      <dgm:spPr/>
    </dgm:pt>
  </dgm:ptLst>
  <dgm:cxnLst>
    <dgm:cxn modelId="{4D02CD01-2CD5-4A18-A404-4952623D1156}" type="presOf" srcId="{C59C3B2A-67C6-4A9C-8F34-2B143C65AF5C}" destId="{26B11C68-871E-4881-9565-DA152069935C}" srcOrd="0" destOrd="0" presId="urn:microsoft.com/office/officeart/2005/8/layout/hierarchy2"/>
    <dgm:cxn modelId="{352AB305-E670-4ACB-81AC-0300004F4E7A}" srcId="{C557F435-046B-436B-99AE-727389C60EBD}" destId="{2B006C35-A4D3-4EF5-80DA-889A9119690C}" srcOrd="0" destOrd="0" parTransId="{1475F736-8FFB-4337-BE00-5CC9F472E332}" sibTransId="{A533A309-34FF-4C2C-B991-394019E49BAF}"/>
    <dgm:cxn modelId="{DBE06B0B-63C3-4BBA-B439-252AA97C3568}" type="presOf" srcId="{3D111A85-4D18-49FD-A81A-DF4AF1F5D556}" destId="{CC98926C-E92D-48F5-8CC1-B3D1E1987E83}" srcOrd="0" destOrd="0" presId="urn:microsoft.com/office/officeart/2005/8/layout/hierarchy2"/>
    <dgm:cxn modelId="{4786680D-B87E-41D0-A823-ABEC2BEBE98D}" srcId="{94C89C20-1D1B-4DC0-B811-0526D569069B}" destId="{8B816A7D-345B-4DE0-A8FD-7F2348263433}" srcOrd="2" destOrd="0" parTransId="{417AB005-8946-44FF-B218-A06D292D99AC}" sibTransId="{717B1E50-7482-43BF-9438-DB4C70FFA3C0}"/>
    <dgm:cxn modelId="{0CC9E40D-7134-4867-BB84-30FC3EBE3B05}" srcId="{2B006C35-A4D3-4EF5-80DA-889A9119690C}" destId="{59F4E7C8-A3C5-4DB1-96F4-72059BCB1571}" srcOrd="1" destOrd="0" parTransId="{31F62794-B7F7-4DD9-900C-8881725288CE}" sibTransId="{8C940A69-C982-4AA3-9305-DDD85E702D5A}"/>
    <dgm:cxn modelId="{95ED670E-4013-4BE8-8E92-9453E4F45A9E}" srcId="{94C89C20-1D1B-4DC0-B811-0526D569069B}" destId="{8839D291-A487-48B4-BEAE-0602DCD9C3E6}" srcOrd="1" destOrd="0" parTransId="{C59C3B2A-67C6-4A9C-8F34-2B143C65AF5C}" sibTransId="{41F3961C-8677-4AE9-95F2-646391C1460C}"/>
    <dgm:cxn modelId="{2A16580F-B512-453E-96D7-8F0A3DD2F2A9}" type="presOf" srcId="{C59C3B2A-67C6-4A9C-8F34-2B143C65AF5C}" destId="{5F3D5F6A-EF09-4E7C-BF99-F4F8964248CA}" srcOrd="1" destOrd="0" presId="urn:microsoft.com/office/officeart/2005/8/layout/hierarchy2"/>
    <dgm:cxn modelId="{467D3D37-5225-4B51-94D5-43C965D4AE2D}" type="presOf" srcId="{59F4E7C8-A3C5-4DB1-96F4-72059BCB1571}" destId="{2AD8DA74-C1A8-45EB-B198-519B1F2FCDC7}" srcOrd="0" destOrd="0" presId="urn:microsoft.com/office/officeart/2005/8/layout/hierarchy2"/>
    <dgm:cxn modelId="{BDEB8138-6B5A-46B4-BA9F-3755863F8BA2}" type="presOf" srcId="{1475F736-8FFB-4337-BE00-5CC9F472E332}" destId="{ABC61A71-B28C-43F5-9CF0-6583CA49BCF4}" srcOrd="1" destOrd="0" presId="urn:microsoft.com/office/officeart/2005/8/layout/hierarchy2"/>
    <dgm:cxn modelId="{21A4905E-3727-4F37-83D0-58964E4C1706}" type="presOf" srcId="{2B006C35-A4D3-4EF5-80DA-889A9119690C}" destId="{B61C79DA-2608-4D96-8956-720781356289}" srcOrd="0" destOrd="0" presId="urn:microsoft.com/office/officeart/2005/8/layout/hierarchy2"/>
    <dgm:cxn modelId="{575A4D43-13C5-429F-92ED-CC913FC076C5}" type="presOf" srcId="{3D111A85-4D18-49FD-A81A-DF4AF1F5D556}" destId="{6B05EFA7-9E2B-485E-B64A-9AA6E30DCF9C}" srcOrd="1" destOrd="0" presId="urn:microsoft.com/office/officeart/2005/8/layout/hierarchy2"/>
    <dgm:cxn modelId="{A59CDE63-84FC-4374-AF1D-6B5DD3595C1D}" srcId="{2B006C35-A4D3-4EF5-80DA-889A9119690C}" destId="{2DB9AC39-FBE2-488F-8DF0-BA0F3E5B7F52}" srcOrd="0" destOrd="0" parTransId="{3D111A85-4D18-49FD-A81A-DF4AF1F5D556}" sibTransId="{1672A790-34E6-4B04-891A-FE10D76324B8}"/>
    <dgm:cxn modelId="{DC12FB49-DEFA-401A-89A7-625B3424F666}" type="presOf" srcId="{1475F736-8FFB-4337-BE00-5CC9F472E332}" destId="{C8D49E63-027E-4FE5-83E3-C2161CA23128}" srcOrd="0" destOrd="0" presId="urn:microsoft.com/office/officeart/2005/8/layout/hierarchy2"/>
    <dgm:cxn modelId="{55E6586C-F6F1-4528-8FCD-1E354ABFA020}" type="presOf" srcId="{94C89C20-1D1B-4DC0-B811-0526D569069B}" destId="{3AA57328-DC04-4668-8F93-F37EA5079B71}" srcOrd="0" destOrd="0" presId="urn:microsoft.com/office/officeart/2005/8/layout/hierarchy2"/>
    <dgm:cxn modelId="{42592D52-D86B-4FEC-B111-D4B9A357945B}" type="presOf" srcId="{417AB005-8946-44FF-B218-A06D292D99AC}" destId="{327A58F3-B314-48ED-8BDB-6FC192003304}" srcOrd="1" destOrd="0" presId="urn:microsoft.com/office/officeart/2005/8/layout/hierarchy2"/>
    <dgm:cxn modelId="{E4672A73-E142-4D52-9DF8-3C9829D379E1}" srcId="{2B006C35-A4D3-4EF5-80DA-889A9119690C}" destId="{587E4AD5-86CE-457F-BDD2-6195EBC14AE3}" srcOrd="2" destOrd="0" parTransId="{47E60530-4087-4A96-BC68-1C939756E075}" sibTransId="{16D89AFE-26C6-467C-898D-5305B99A24D2}"/>
    <dgm:cxn modelId="{65B2285A-6FFF-48F8-8250-091E01F54E3E}" srcId="{416FC7A3-87A9-483C-B806-FA2D91350607}" destId="{C557F435-046B-436B-99AE-727389C60EBD}" srcOrd="0" destOrd="0" parTransId="{6C3844B8-CC93-438A-AF98-DE5F9925A48F}" sibTransId="{B19D98EC-CB20-484F-9C75-8A0DA5995363}"/>
    <dgm:cxn modelId="{A4CDD67E-4FA9-4E4B-90D8-D0BCD27A9B07}" type="presOf" srcId="{8839D291-A487-48B4-BEAE-0602DCD9C3E6}" destId="{0D78705C-8BD9-4103-B1B5-9143CFB56C1A}" srcOrd="0" destOrd="0" presId="urn:microsoft.com/office/officeart/2005/8/layout/hierarchy2"/>
    <dgm:cxn modelId="{0DD13F96-8AEB-4573-B08D-6E621E3D1966}" type="presOf" srcId="{6BFBA9D8-EC11-434E-963E-C9B5F0EBE375}" destId="{04684F64-3BE3-4CB1-A00A-B84013A4AB53}" srcOrd="0" destOrd="0" presId="urn:microsoft.com/office/officeart/2005/8/layout/hierarchy2"/>
    <dgm:cxn modelId="{2263CDAB-EE8D-4B84-8BE3-A5375FF06FEF}" type="presOf" srcId="{416FC7A3-87A9-483C-B806-FA2D91350607}" destId="{19F1A901-9DDE-4045-AEB4-5D9122EF193F}" srcOrd="0" destOrd="0" presId="urn:microsoft.com/office/officeart/2005/8/layout/hierarchy2"/>
    <dgm:cxn modelId="{4ABE6DAC-C3F8-4957-A1F4-15D55C3EC57B}" type="presOf" srcId="{6BFBA9D8-EC11-434E-963E-C9B5F0EBE375}" destId="{2175DCC6-3F69-4B93-96CF-1ABFC312B3C8}" srcOrd="1" destOrd="0" presId="urn:microsoft.com/office/officeart/2005/8/layout/hierarchy2"/>
    <dgm:cxn modelId="{6B5E4BB5-B064-474E-8673-D304A3483930}" type="presOf" srcId="{47E60530-4087-4A96-BC68-1C939756E075}" destId="{BBF1FFB2-0673-40BD-B1CB-756D1091AB53}" srcOrd="1" destOrd="0" presId="urn:microsoft.com/office/officeart/2005/8/layout/hierarchy2"/>
    <dgm:cxn modelId="{DF88CFBF-2C91-4A48-BE32-FFB064A4DE72}" type="presOf" srcId="{31F62794-B7F7-4DD9-900C-8881725288CE}" destId="{5BA74F66-1D09-4E49-8E4E-3F8A80D1882C}" srcOrd="0" destOrd="0" presId="urn:microsoft.com/office/officeart/2005/8/layout/hierarchy2"/>
    <dgm:cxn modelId="{788F8EC0-3ECC-4FE7-A3D6-5FC73706A809}" type="presOf" srcId="{2DB9AC39-FBE2-488F-8DF0-BA0F3E5B7F52}" destId="{A8626EC4-6B9F-4200-B2BC-0EA45E8382C2}" srcOrd="0" destOrd="0" presId="urn:microsoft.com/office/officeart/2005/8/layout/hierarchy2"/>
    <dgm:cxn modelId="{F8519AC1-C36D-41C0-B220-10D7C214023A}" srcId="{94C89C20-1D1B-4DC0-B811-0526D569069B}" destId="{B5FD6E1D-CF97-421D-AA92-594ACE8B0ED6}" srcOrd="0" destOrd="0" parTransId="{6BFBA9D8-EC11-434E-963E-C9B5F0EBE375}" sibTransId="{C34AA42E-11EF-4B00-B7CB-B4675C1217BB}"/>
    <dgm:cxn modelId="{E82011CC-D7B9-4E3D-8A9A-55FDD039DDAD}" srcId="{C557F435-046B-436B-99AE-727389C60EBD}" destId="{94C89C20-1D1B-4DC0-B811-0526D569069B}" srcOrd="1" destOrd="0" parTransId="{11EB78A9-B643-4A76-8A20-2AFEFCC2194B}" sibTransId="{CC4D4BD8-D7CB-4FE1-A538-6FAEC814A1CD}"/>
    <dgm:cxn modelId="{E0BE6DCD-4073-4C21-9497-8B5B7F5DF7D9}" type="presOf" srcId="{11EB78A9-B643-4A76-8A20-2AFEFCC2194B}" destId="{2EEFC04A-AB6A-40FD-B403-2A72581D84E3}" srcOrd="0" destOrd="0" presId="urn:microsoft.com/office/officeart/2005/8/layout/hierarchy2"/>
    <dgm:cxn modelId="{656926D0-7012-4EB2-8B56-5EEE2BC3189E}" type="presOf" srcId="{C557F435-046B-436B-99AE-727389C60EBD}" destId="{BE722752-D8A7-4B2E-899F-D5705BBFDD92}" srcOrd="0" destOrd="0" presId="urn:microsoft.com/office/officeart/2005/8/layout/hierarchy2"/>
    <dgm:cxn modelId="{BCF162D1-7885-46D4-A4CD-945426EC2BC3}" type="presOf" srcId="{11EB78A9-B643-4A76-8A20-2AFEFCC2194B}" destId="{9C638FA6-E40B-4B07-A412-968C8987C064}" srcOrd="1" destOrd="0" presId="urn:microsoft.com/office/officeart/2005/8/layout/hierarchy2"/>
    <dgm:cxn modelId="{FD3630D8-6544-4254-86BA-9BA59D7E51DF}" type="presOf" srcId="{587E4AD5-86CE-457F-BDD2-6195EBC14AE3}" destId="{2DBD3C5D-4F4F-46AC-8CFC-1C0C3775F264}" srcOrd="0" destOrd="0" presId="urn:microsoft.com/office/officeart/2005/8/layout/hierarchy2"/>
    <dgm:cxn modelId="{4461D6DA-A655-4D7C-AA30-E651E8890444}" type="presOf" srcId="{8B816A7D-345B-4DE0-A8FD-7F2348263433}" destId="{1AA3FA2B-1CB8-4A69-BAB2-A32F119DD2F4}" srcOrd="0" destOrd="0" presId="urn:microsoft.com/office/officeart/2005/8/layout/hierarchy2"/>
    <dgm:cxn modelId="{F56354F0-204C-403C-BFDE-5CD2850D4ADF}" type="presOf" srcId="{B5FD6E1D-CF97-421D-AA92-594ACE8B0ED6}" destId="{722497B3-CFF5-4011-AEF1-E1B28507FD25}" srcOrd="0" destOrd="0" presId="urn:microsoft.com/office/officeart/2005/8/layout/hierarchy2"/>
    <dgm:cxn modelId="{0E830DF3-5A80-40B6-BE3B-2AA328F07866}" type="presOf" srcId="{47E60530-4087-4A96-BC68-1C939756E075}" destId="{2A1E4963-9A85-4AF8-A766-36A5F53F5241}" srcOrd="0" destOrd="0" presId="urn:microsoft.com/office/officeart/2005/8/layout/hierarchy2"/>
    <dgm:cxn modelId="{90D698F8-366B-4795-8538-34F378FD8B89}" type="presOf" srcId="{31F62794-B7F7-4DD9-900C-8881725288CE}" destId="{8B1F5C9A-670E-421C-B5FB-F0CB8230DE83}" srcOrd="1" destOrd="0" presId="urn:microsoft.com/office/officeart/2005/8/layout/hierarchy2"/>
    <dgm:cxn modelId="{027EECFB-91FD-42B0-8CEB-8ED92D0B0084}" type="presOf" srcId="{417AB005-8946-44FF-B218-A06D292D99AC}" destId="{FAD71A95-6F94-417D-BFA2-E23485B253DB}" srcOrd="0" destOrd="0" presId="urn:microsoft.com/office/officeart/2005/8/layout/hierarchy2"/>
    <dgm:cxn modelId="{80E4B58E-493B-4431-A452-81772E212B57}" type="presParOf" srcId="{19F1A901-9DDE-4045-AEB4-5D9122EF193F}" destId="{C55DAE3C-3D6B-4ADC-B169-1DAD5A200EC0}" srcOrd="0" destOrd="0" presId="urn:microsoft.com/office/officeart/2005/8/layout/hierarchy2"/>
    <dgm:cxn modelId="{C30E03EC-8B65-47D7-B964-99AB1D1316FA}" type="presParOf" srcId="{C55DAE3C-3D6B-4ADC-B169-1DAD5A200EC0}" destId="{BE722752-D8A7-4B2E-899F-D5705BBFDD92}" srcOrd="0" destOrd="0" presId="urn:microsoft.com/office/officeart/2005/8/layout/hierarchy2"/>
    <dgm:cxn modelId="{CA7E60E3-D77A-4F0C-B506-31FC8A417E56}" type="presParOf" srcId="{C55DAE3C-3D6B-4ADC-B169-1DAD5A200EC0}" destId="{4F347524-0E72-488F-95AF-2D888DC77D83}" srcOrd="1" destOrd="0" presId="urn:microsoft.com/office/officeart/2005/8/layout/hierarchy2"/>
    <dgm:cxn modelId="{C97C12F3-5865-4C12-9931-DC4E6D07D593}" type="presParOf" srcId="{4F347524-0E72-488F-95AF-2D888DC77D83}" destId="{C8D49E63-027E-4FE5-83E3-C2161CA23128}" srcOrd="0" destOrd="0" presId="urn:microsoft.com/office/officeart/2005/8/layout/hierarchy2"/>
    <dgm:cxn modelId="{D21EA269-1C31-41FF-86B8-20926590718C}" type="presParOf" srcId="{C8D49E63-027E-4FE5-83E3-C2161CA23128}" destId="{ABC61A71-B28C-43F5-9CF0-6583CA49BCF4}" srcOrd="0" destOrd="0" presId="urn:microsoft.com/office/officeart/2005/8/layout/hierarchy2"/>
    <dgm:cxn modelId="{39814BEF-D300-49BA-AEE0-D05DC15980D1}" type="presParOf" srcId="{4F347524-0E72-488F-95AF-2D888DC77D83}" destId="{B4ADBBE3-1193-4B48-BCE5-647967B83C0C}" srcOrd="1" destOrd="0" presId="urn:microsoft.com/office/officeart/2005/8/layout/hierarchy2"/>
    <dgm:cxn modelId="{85BEB3D4-0AFA-4D57-A3FC-9C668EFEDBE5}" type="presParOf" srcId="{B4ADBBE3-1193-4B48-BCE5-647967B83C0C}" destId="{B61C79DA-2608-4D96-8956-720781356289}" srcOrd="0" destOrd="0" presId="urn:microsoft.com/office/officeart/2005/8/layout/hierarchy2"/>
    <dgm:cxn modelId="{3B0FF3D9-27AB-4AA7-A971-E3760D98CB7F}" type="presParOf" srcId="{B4ADBBE3-1193-4B48-BCE5-647967B83C0C}" destId="{D0C0AEDD-865E-41AE-95DD-F35490029E6A}" srcOrd="1" destOrd="0" presId="urn:microsoft.com/office/officeart/2005/8/layout/hierarchy2"/>
    <dgm:cxn modelId="{C3A0BA1C-963D-4477-A6FF-6A98DD4D079C}" type="presParOf" srcId="{D0C0AEDD-865E-41AE-95DD-F35490029E6A}" destId="{CC98926C-E92D-48F5-8CC1-B3D1E1987E83}" srcOrd="0" destOrd="0" presId="urn:microsoft.com/office/officeart/2005/8/layout/hierarchy2"/>
    <dgm:cxn modelId="{CFDFF653-CF7D-4AA0-99FB-740BF093B893}" type="presParOf" srcId="{CC98926C-E92D-48F5-8CC1-B3D1E1987E83}" destId="{6B05EFA7-9E2B-485E-B64A-9AA6E30DCF9C}" srcOrd="0" destOrd="0" presId="urn:microsoft.com/office/officeart/2005/8/layout/hierarchy2"/>
    <dgm:cxn modelId="{242C4A03-8EBC-4285-8051-DA58FAC34C9D}" type="presParOf" srcId="{D0C0AEDD-865E-41AE-95DD-F35490029E6A}" destId="{319FAF7E-4984-4853-8DA0-DAE2340957B3}" srcOrd="1" destOrd="0" presId="urn:microsoft.com/office/officeart/2005/8/layout/hierarchy2"/>
    <dgm:cxn modelId="{A5E353D2-29F1-476B-8044-8A7E9BB86255}" type="presParOf" srcId="{319FAF7E-4984-4853-8DA0-DAE2340957B3}" destId="{A8626EC4-6B9F-4200-B2BC-0EA45E8382C2}" srcOrd="0" destOrd="0" presId="urn:microsoft.com/office/officeart/2005/8/layout/hierarchy2"/>
    <dgm:cxn modelId="{A91DCB15-D8C1-4739-8FF4-4749A4219002}" type="presParOf" srcId="{319FAF7E-4984-4853-8DA0-DAE2340957B3}" destId="{18C4003E-DFD2-47B9-B2E3-BFA06DBDA11D}" srcOrd="1" destOrd="0" presId="urn:microsoft.com/office/officeart/2005/8/layout/hierarchy2"/>
    <dgm:cxn modelId="{3AF7B41F-9AE4-439C-B260-4D59F0C22584}" type="presParOf" srcId="{D0C0AEDD-865E-41AE-95DD-F35490029E6A}" destId="{5BA74F66-1D09-4E49-8E4E-3F8A80D1882C}" srcOrd="2" destOrd="0" presId="urn:microsoft.com/office/officeart/2005/8/layout/hierarchy2"/>
    <dgm:cxn modelId="{9DA87CF0-3183-467A-B7F0-5CF687F73B09}" type="presParOf" srcId="{5BA74F66-1D09-4E49-8E4E-3F8A80D1882C}" destId="{8B1F5C9A-670E-421C-B5FB-F0CB8230DE83}" srcOrd="0" destOrd="0" presId="urn:microsoft.com/office/officeart/2005/8/layout/hierarchy2"/>
    <dgm:cxn modelId="{2B6B47FF-2924-4BF0-8DFB-F892A75DA3A4}" type="presParOf" srcId="{D0C0AEDD-865E-41AE-95DD-F35490029E6A}" destId="{B1E750AE-CB53-483C-B46D-323E7327A128}" srcOrd="3" destOrd="0" presId="urn:microsoft.com/office/officeart/2005/8/layout/hierarchy2"/>
    <dgm:cxn modelId="{3BDB4BDA-BD80-4374-809D-B8D523577E24}" type="presParOf" srcId="{B1E750AE-CB53-483C-B46D-323E7327A128}" destId="{2AD8DA74-C1A8-45EB-B198-519B1F2FCDC7}" srcOrd="0" destOrd="0" presId="urn:microsoft.com/office/officeart/2005/8/layout/hierarchy2"/>
    <dgm:cxn modelId="{98B61CF0-47A8-4597-85FA-C98A821A6108}" type="presParOf" srcId="{B1E750AE-CB53-483C-B46D-323E7327A128}" destId="{9FEA3F26-817F-402E-8AC2-739353B51B8A}" srcOrd="1" destOrd="0" presId="urn:microsoft.com/office/officeart/2005/8/layout/hierarchy2"/>
    <dgm:cxn modelId="{9BFBAEBA-C28B-446A-B2D9-F527A30F3AAA}" type="presParOf" srcId="{D0C0AEDD-865E-41AE-95DD-F35490029E6A}" destId="{2A1E4963-9A85-4AF8-A766-36A5F53F5241}" srcOrd="4" destOrd="0" presId="urn:microsoft.com/office/officeart/2005/8/layout/hierarchy2"/>
    <dgm:cxn modelId="{4419F1F1-A0BA-4C1D-8582-0C6F83B2EC64}" type="presParOf" srcId="{2A1E4963-9A85-4AF8-A766-36A5F53F5241}" destId="{BBF1FFB2-0673-40BD-B1CB-756D1091AB53}" srcOrd="0" destOrd="0" presId="urn:microsoft.com/office/officeart/2005/8/layout/hierarchy2"/>
    <dgm:cxn modelId="{62399B6C-4B30-4551-90EB-86A2A0802A9A}" type="presParOf" srcId="{D0C0AEDD-865E-41AE-95DD-F35490029E6A}" destId="{54FFE09C-4C57-4692-A590-8A8AEA78908A}" srcOrd="5" destOrd="0" presId="urn:microsoft.com/office/officeart/2005/8/layout/hierarchy2"/>
    <dgm:cxn modelId="{C1C4B7DE-E6F8-436E-A560-DE9B9B22B294}" type="presParOf" srcId="{54FFE09C-4C57-4692-A590-8A8AEA78908A}" destId="{2DBD3C5D-4F4F-46AC-8CFC-1C0C3775F264}" srcOrd="0" destOrd="0" presId="urn:microsoft.com/office/officeart/2005/8/layout/hierarchy2"/>
    <dgm:cxn modelId="{647C4428-3137-42AC-95AC-2FFE2F69E952}" type="presParOf" srcId="{54FFE09C-4C57-4692-A590-8A8AEA78908A}" destId="{3B52B5D2-2460-4962-8A34-BF4F1CF0B444}" srcOrd="1" destOrd="0" presId="urn:microsoft.com/office/officeart/2005/8/layout/hierarchy2"/>
    <dgm:cxn modelId="{7CB8483B-B30A-405F-9FFD-EEDC3656F3F7}" type="presParOf" srcId="{4F347524-0E72-488F-95AF-2D888DC77D83}" destId="{2EEFC04A-AB6A-40FD-B403-2A72581D84E3}" srcOrd="2" destOrd="0" presId="urn:microsoft.com/office/officeart/2005/8/layout/hierarchy2"/>
    <dgm:cxn modelId="{DF14B629-D88F-4C84-BA6C-FD8FEE97877B}" type="presParOf" srcId="{2EEFC04A-AB6A-40FD-B403-2A72581D84E3}" destId="{9C638FA6-E40B-4B07-A412-968C8987C064}" srcOrd="0" destOrd="0" presId="urn:microsoft.com/office/officeart/2005/8/layout/hierarchy2"/>
    <dgm:cxn modelId="{E8F4BCD5-496D-4064-A8A1-CFD26553381B}" type="presParOf" srcId="{4F347524-0E72-488F-95AF-2D888DC77D83}" destId="{32D1EC7F-C6FD-4261-9F2F-0F088DCEBCB9}" srcOrd="3" destOrd="0" presId="urn:microsoft.com/office/officeart/2005/8/layout/hierarchy2"/>
    <dgm:cxn modelId="{BA60EF04-56D6-4E72-BB8C-85F342152B7B}" type="presParOf" srcId="{32D1EC7F-C6FD-4261-9F2F-0F088DCEBCB9}" destId="{3AA57328-DC04-4668-8F93-F37EA5079B71}" srcOrd="0" destOrd="0" presId="urn:microsoft.com/office/officeart/2005/8/layout/hierarchy2"/>
    <dgm:cxn modelId="{6E04277F-1347-497A-89C0-D9688281ABB7}" type="presParOf" srcId="{32D1EC7F-C6FD-4261-9F2F-0F088DCEBCB9}" destId="{77340C28-16C6-4B58-8779-9920B4BF4668}" srcOrd="1" destOrd="0" presId="urn:microsoft.com/office/officeart/2005/8/layout/hierarchy2"/>
    <dgm:cxn modelId="{A9863DF2-46F3-4876-9E65-EFE4725C8C5F}" type="presParOf" srcId="{77340C28-16C6-4B58-8779-9920B4BF4668}" destId="{04684F64-3BE3-4CB1-A00A-B84013A4AB53}" srcOrd="0" destOrd="0" presId="urn:microsoft.com/office/officeart/2005/8/layout/hierarchy2"/>
    <dgm:cxn modelId="{CCF5514C-D05C-460E-B748-198D9BA72080}" type="presParOf" srcId="{04684F64-3BE3-4CB1-A00A-B84013A4AB53}" destId="{2175DCC6-3F69-4B93-96CF-1ABFC312B3C8}" srcOrd="0" destOrd="0" presId="urn:microsoft.com/office/officeart/2005/8/layout/hierarchy2"/>
    <dgm:cxn modelId="{C5925A02-893B-4B66-8849-BC5E22C4B15E}" type="presParOf" srcId="{77340C28-16C6-4B58-8779-9920B4BF4668}" destId="{533A1EFE-04A1-402F-A56F-B06DAD348F5F}" srcOrd="1" destOrd="0" presId="urn:microsoft.com/office/officeart/2005/8/layout/hierarchy2"/>
    <dgm:cxn modelId="{2AFED5FB-CE9A-4589-9A39-7F82254EEFD9}" type="presParOf" srcId="{533A1EFE-04A1-402F-A56F-B06DAD348F5F}" destId="{722497B3-CFF5-4011-AEF1-E1B28507FD25}" srcOrd="0" destOrd="0" presId="urn:microsoft.com/office/officeart/2005/8/layout/hierarchy2"/>
    <dgm:cxn modelId="{6EFE9C88-B4F4-44DC-812F-DD3F0E9B534D}" type="presParOf" srcId="{533A1EFE-04A1-402F-A56F-B06DAD348F5F}" destId="{EF0AF3FD-89E2-43B7-B997-6A276EF176A1}" srcOrd="1" destOrd="0" presId="urn:microsoft.com/office/officeart/2005/8/layout/hierarchy2"/>
    <dgm:cxn modelId="{A30C06E4-D169-46B8-B94E-ECA5C865E646}" type="presParOf" srcId="{77340C28-16C6-4B58-8779-9920B4BF4668}" destId="{26B11C68-871E-4881-9565-DA152069935C}" srcOrd="2" destOrd="0" presId="urn:microsoft.com/office/officeart/2005/8/layout/hierarchy2"/>
    <dgm:cxn modelId="{87180A41-42C1-45CE-AC24-0556F8D820CC}" type="presParOf" srcId="{26B11C68-871E-4881-9565-DA152069935C}" destId="{5F3D5F6A-EF09-4E7C-BF99-F4F8964248CA}" srcOrd="0" destOrd="0" presId="urn:microsoft.com/office/officeart/2005/8/layout/hierarchy2"/>
    <dgm:cxn modelId="{1128771A-C483-46F9-972B-34BD874914A1}" type="presParOf" srcId="{77340C28-16C6-4B58-8779-9920B4BF4668}" destId="{C691B0AF-993E-4975-AD23-EF8A1A27287F}" srcOrd="3" destOrd="0" presId="urn:microsoft.com/office/officeart/2005/8/layout/hierarchy2"/>
    <dgm:cxn modelId="{71B03994-D5DB-420D-A9BB-8A79696F6682}" type="presParOf" srcId="{C691B0AF-993E-4975-AD23-EF8A1A27287F}" destId="{0D78705C-8BD9-4103-B1B5-9143CFB56C1A}" srcOrd="0" destOrd="0" presId="urn:microsoft.com/office/officeart/2005/8/layout/hierarchy2"/>
    <dgm:cxn modelId="{0B54B961-86F2-42D3-A45C-8867A51EC15D}" type="presParOf" srcId="{C691B0AF-993E-4975-AD23-EF8A1A27287F}" destId="{9A75EE83-725C-4893-A8EA-A49BF5E58567}" srcOrd="1" destOrd="0" presId="urn:microsoft.com/office/officeart/2005/8/layout/hierarchy2"/>
    <dgm:cxn modelId="{D8699D2B-240B-4DEB-BB8C-BCBCA1FD2699}" type="presParOf" srcId="{77340C28-16C6-4B58-8779-9920B4BF4668}" destId="{FAD71A95-6F94-417D-BFA2-E23485B253DB}" srcOrd="4" destOrd="0" presId="urn:microsoft.com/office/officeart/2005/8/layout/hierarchy2"/>
    <dgm:cxn modelId="{1008BD5F-E2F8-4336-B69B-27AC6DC845B7}" type="presParOf" srcId="{FAD71A95-6F94-417D-BFA2-E23485B253DB}" destId="{327A58F3-B314-48ED-8BDB-6FC192003304}" srcOrd="0" destOrd="0" presId="urn:microsoft.com/office/officeart/2005/8/layout/hierarchy2"/>
    <dgm:cxn modelId="{6B42327E-2BF0-4B45-904D-608D6C9E3447}" type="presParOf" srcId="{77340C28-16C6-4B58-8779-9920B4BF4668}" destId="{D780063B-88BF-4C39-B42B-91B58A0E2416}" srcOrd="5" destOrd="0" presId="urn:microsoft.com/office/officeart/2005/8/layout/hierarchy2"/>
    <dgm:cxn modelId="{20565DF5-7E36-45D8-88E8-9F4217CCEC02}" type="presParOf" srcId="{D780063B-88BF-4C39-B42B-91B58A0E2416}" destId="{1AA3FA2B-1CB8-4A69-BAB2-A32F119DD2F4}" srcOrd="0" destOrd="0" presId="urn:microsoft.com/office/officeart/2005/8/layout/hierarchy2"/>
    <dgm:cxn modelId="{7DC0BA7C-F3B2-4080-9C0D-27642345626E}" type="presParOf" srcId="{D780063B-88BF-4C39-B42B-91B58A0E2416}" destId="{CD3107D2-BEB2-4B0C-852C-56A7206E43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Tokens</a:t>
          </a:r>
        </a:p>
      </dgm:t>
    </dgm:pt>
    <dgm:pt modelId="{16B1F5CF-8FD9-46E9-A940-36C85734A3D4}" type="parTrans" cxnId="{CE546136-0353-4897-AB79-0A1F80371DF4}">
      <dgm:prSet/>
      <dgm:spPr/>
      <dgm:t>
        <a:bodyPr/>
        <a:lstStyle/>
        <a:p>
          <a:endParaRPr lang="en-IN"/>
        </a:p>
      </dgm:t>
    </dgm:pt>
    <dgm:pt modelId="{F8564BCB-AA1F-4773-BC14-0DFE9C3920EF}" type="sibTrans" cxnId="{CE546136-0353-4897-AB79-0A1F80371DF4}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Reserved Words</a:t>
          </a:r>
        </a:p>
      </dgm:t>
    </dgm:pt>
    <dgm:pt modelId="{4946884A-912F-4DBD-81F3-3F53BED4ECA8}" type="parTrans" cxnId="{64E145F8-35EB-4650-A7B6-EC746030EFEB}">
      <dgm:prSet/>
      <dgm:spPr/>
      <dgm:t>
        <a:bodyPr/>
        <a:lstStyle/>
        <a:p>
          <a:endParaRPr lang="en-IN"/>
        </a:p>
      </dgm:t>
    </dgm:pt>
    <dgm:pt modelId="{4153DD3C-1649-41D9-A59F-0B12CA66F061}" type="sibTrans" cxnId="{64E145F8-35EB-4650-A7B6-EC746030EFEB}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Identifiers</a:t>
          </a:r>
        </a:p>
      </dgm:t>
    </dgm:pt>
    <dgm:pt modelId="{01574D6E-3E06-4823-8C66-0E2BEAD554D2}" type="parTrans" cxnId="{AF363CA1-8EEE-45ED-BC40-F34C938E19F5}">
      <dgm:prSet/>
      <dgm:spPr/>
      <dgm:t>
        <a:bodyPr/>
        <a:lstStyle/>
        <a:p>
          <a:endParaRPr lang="en-IN"/>
        </a:p>
      </dgm:t>
    </dgm:pt>
    <dgm:pt modelId="{2CFB4542-F50A-4605-8ACD-959A7A965C4E}" type="sibTrans" cxnId="{AF363CA1-8EEE-45ED-BC40-F34C938E19F5}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4963E637-DDFB-40D2-901E-1C047BE3BBC5}" type="parTrans" cxnId="{8A6BB27B-C1DA-4F91-BB5B-49705DA47D2E}">
      <dgm:prSet/>
      <dgm:spPr/>
      <dgm:t>
        <a:bodyPr/>
        <a:lstStyle/>
        <a:p>
          <a:endParaRPr lang="en-IN"/>
        </a:p>
      </dgm:t>
    </dgm:pt>
    <dgm:pt modelId="{09BA123D-B390-434C-A743-1DB7FBC976DB}" type="sibTrans" cxnId="{8A6BB27B-C1DA-4F91-BB5B-49705DA47D2E}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Operators</a:t>
          </a:r>
        </a:p>
      </dgm:t>
    </dgm:pt>
    <dgm:pt modelId="{CFEEBFE8-A6BC-4F49-8466-A7342980AA92}" type="parTrans" cxnId="{782F4F20-ACED-4428-8727-A86301013C28}">
      <dgm:prSet/>
      <dgm:spPr/>
      <dgm:t>
        <a:bodyPr/>
        <a:lstStyle/>
        <a:p>
          <a:endParaRPr lang="en-IN"/>
        </a:p>
      </dgm:t>
    </dgm:pt>
    <dgm:pt modelId="{D7145AD0-09E8-4F99-A1A9-80E0F0EEDCEF}" type="sibTrans" cxnId="{782F4F20-ACED-4428-8727-A86301013C28}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4"/>
      <dgm:spPr/>
    </dgm:pt>
    <dgm:pt modelId="{9745A857-F509-490F-8CF5-15FCB70A3AA3}" type="pres">
      <dgm:prSet presAssocID="{4946884A-912F-4DBD-81F3-3F53BED4ECA8}" presName="connTx" presStyleLbl="parChTrans1D2" presStyleIdx="0" presStyleCnt="4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4" custLinFactY="40578" custLinFactNeighborX="-2865" custLinFactNeighborY="100000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4"/>
      <dgm:spPr/>
    </dgm:pt>
    <dgm:pt modelId="{FCC75D3F-BF56-4043-99E5-13D2ABF1A05F}" type="pres">
      <dgm:prSet presAssocID="{01574D6E-3E06-4823-8C66-0E2BEAD554D2}" presName="connTx" presStyleLbl="parChTrans1D2" presStyleIdx="1" presStyleCnt="4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4" custLinFactY="32169" custLinFactNeighborX="-716" custLinFactNeighborY="100000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4"/>
      <dgm:spPr/>
    </dgm:pt>
    <dgm:pt modelId="{138CC728-C1F7-40C1-BCAA-B19D0C30BA0D}" type="pres">
      <dgm:prSet presAssocID="{4963E637-DDFB-40D2-901E-1C047BE3BBC5}" presName="connTx" presStyleLbl="parChTrans1D2" presStyleIdx="2" presStyleCnt="4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4" custLinFactY="-100000" custLinFactNeighborX="-3582" custLinFactNeighborY="-149060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4"/>
      <dgm:spPr/>
    </dgm:pt>
    <dgm:pt modelId="{052E0EFF-311C-40A0-811F-4473CDBACC0D}" type="pres">
      <dgm:prSet presAssocID="{CFEEBFE8-A6BC-4F49-8466-A7342980AA92}" presName="connTx" presStyleLbl="parChTrans1D2" presStyleIdx="3" presStyleCnt="4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4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16B1F5CF-8FD9-46E9-A940-36C85734A3D4}" type="parTrans" cxnId="{CE546136-0353-4897-AB79-0A1F80371DF4}">
      <dgm:prSet/>
      <dgm:spPr/>
      <dgm:t>
        <a:bodyPr/>
        <a:lstStyle/>
        <a:p>
          <a:endParaRPr lang="en-IN"/>
        </a:p>
      </dgm:t>
    </dgm:pt>
    <dgm:pt modelId="{F8564BCB-AA1F-4773-BC14-0DFE9C3920EF}" type="sibTrans" cxnId="{CE546136-0353-4897-AB79-0A1F80371DF4}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</a:t>
          </a:r>
        </a:p>
      </dgm:t>
    </dgm:pt>
    <dgm:pt modelId="{4946884A-912F-4DBD-81F3-3F53BED4ECA8}" type="parTrans" cxnId="{64E145F8-35EB-4650-A7B6-EC746030EFEB}">
      <dgm:prSet/>
      <dgm:spPr/>
      <dgm:t>
        <a:bodyPr/>
        <a:lstStyle/>
        <a:p>
          <a:endParaRPr lang="en-IN"/>
        </a:p>
      </dgm:t>
    </dgm:pt>
    <dgm:pt modelId="{4153DD3C-1649-41D9-A59F-0B12CA66F061}" type="sibTrans" cxnId="{64E145F8-35EB-4650-A7B6-EC746030EFEB}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Numeric</a:t>
          </a:r>
        </a:p>
      </dgm:t>
    </dgm:pt>
    <dgm:pt modelId="{01574D6E-3E06-4823-8C66-0E2BEAD554D2}" type="parTrans" cxnId="{AF363CA1-8EEE-45ED-BC40-F34C938E19F5}">
      <dgm:prSet/>
      <dgm:spPr/>
      <dgm:t>
        <a:bodyPr/>
        <a:lstStyle/>
        <a:p>
          <a:endParaRPr lang="en-IN"/>
        </a:p>
      </dgm:t>
    </dgm:pt>
    <dgm:pt modelId="{2CFB4542-F50A-4605-8ACD-959A7A965C4E}" type="sibTrans" cxnId="{AF363CA1-8EEE-45ED-BC40-F34C938E19F5}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Boolean</a:t>
          </a:r>
        </a:p>
      </dgm:t>
    </dgm:pt>
    <dgm:pt modelId="{4963E637-DDFB-40D2-901E-1C047BE3BBC5}" type="parTrans" cxnId="{8A6BB27B-C1DA-4F91-BB5B-49705DA47D2E}">
      <dgm:prSet/>
      <dgm:spPr/>
      <dgm:t>
        <a:bodyPr/>
        <a:lstStyle/>
        <a:p>
          <a:endParaRPr lang="en-IN"/>
        </a:p>
      </dgm:t>
    </dgm:pt>
    <dgm:pt modelId="{09BA123D-B390-434C-A743-1DB7FBC976DB}" type="sibTrans" cxnId="{8A6BB27B-C1DA-4F91-BB5B-49705DA47D2E}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Collection</a:t>
          </a:r>
        </a:p>
      </dgm:t>
    </dgm:pt>
    <dgm:pt modelId="{CFEEBFE8-A6BC-4F49-8466-A7342980AA92}" type="parTrans" cxnId="{782F4F20-ACED-4428-8727-A86301013C28}">
      <dgm:prSet/>
      <dgm:spPr/>
      <dgm:t>
        <a:bodyPr/>
        <a:lstStyle/>
        <a:p>
          <a:endParaRPr lang="en-IN"/>
        </a:p>
      </dgm:t>
    </dgm:pt>
    <dgm:pt modelId="{D7145AD0-09E8-4F99-A1A9-80E0F0EEDCEF}" type="sibTrans" cxnId="{782F4F20-ACED-4428-8727-A86301013C28}">
      <dgm:prSet/>
      <dgm:spPr/>
      <dgm:t>
        <a:bodyPr/>
        <a:lstStyle/>
        <a:p>
          <a:endParaRPr lang="en-IN"/>
        </a:p>
      </dgm:t>
    </dgm:pt>
    <dgm:pt modelId="{5A784482-9680-4690-9865-1DC9250CFE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Special</a:t>
          </a:r>
        </a:p>
      </dgm:t>
    </dgm:pt>
    <dgm:pt modelId="{B79BD3AF-EAB8-4FA7-A177-4D56A95B52DF}" type="parTrans" cxnId="{666CE0D3-108A-4C78-AED5-779AE980F5D7}">
      <dgm:prSet/>
      <dgm:spPr/>
      <dgm:t>
        <a:bodyPr/>
        <a:lstStyle/>
        <a:p>
          <a:endParaRPr lang="en-IN"/>
        </a:p>
      </dgm:t>
    </dgm:pt>
    <dgm:pt modelId="{CADDF024-C73F-447B-B0A3-CF0938744A69}" type="sibTrans" cxnId="{666CE0D3-108A-4C78-AED5-779AE980F5D7}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5"/>
      <dgm:spPr/>
    </dgm:pt>
    <dgm:pt modelId="{9745A857-F509-490F-8CF5-15FCB70A3AA3}" type="pres">
      <dgm:prSet presAssocID="{4946884A-912F-4DBD-81F3-3F53BED4ECA8}" presName="connTx" presStyleLbl="parChTrans1D2" presStyleIdx="0" presStyleCnt="5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5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5"/>
      <dgm:spPr/>
    </dgm:pt>
    <dgm:pt modelId="{FCC75D3F-BF56-4043-99E5-13D2ABF1A05F}" type="pres">
      <dgm:prSet presAssocID="{01574D6E-3E06-4823-8C66-0E2BEAD554D2}" presName="connTx" presStyleLbl="parChTrans1D2" presStyleIdx="1" presStyleCnt="5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5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5"/>
      <dgm:spPr/>
    </dgm:pt>
    <dgm:pt modelId="{138CC728-C1F7-40C1-BCAA-B19D0C30BA0D}" type="pres">
      <dgm:prSet presAssocID="{4963E637-DDFB-40D2-901E-1C047BE3BBC5}" presName="connTx" presStyleLbl="parChTrans1D2" presStyleIdx="2" presStyleCnt="5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5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5"/>
      <dgm:spPr/>
    </dgm:pt>
    <dgm:pt modelId="{052E0EFF-311C-40A0-811F-4473CDBACC0D}" type="pres">
      <dgm:prSet presAssocID="{CFEEBFE8-A6BC-4F49-8466-A7342980AA92}" presName="connTx" presStyleLbl="parChTrans1D2" presStyleIdx="3" presStyleCnt="5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5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  <dgm:pt modelId="{0541C06F-F985-4880-9F3A-EEE92A319D09}" type="pres">
      <dgm:prSet presAssocID="{B79BD3AF-EAB8-4FA7-A177-4D56A95B52DF}" presName="conn2-1" presStyleLbl="parChTrans1D2" presStyleIdx="4" presStyleCnt="5"/>
      <dgm:spPr/>
    </dgm:pt>
    <dgm:pt modelId="{A5AE1509-6B34-4D00-9FA6-D2A8964F4A7C}" type="pres">
      <dgm:prSet presAssocID="{B79BD3AF-EAB8-4FA7-A177-4D56A95B52DF}" presName="connTx" presStyleLbl="parChTrans1D2" presStyleIdx="4" presStyleCnt="5"/>
      <dgm:spPr/>
    </dgm:pt>
    <dgm:pt modelId="{19687A35-3FBF-40B1-90D2-93FF5D14FE96}" type="pres">
      <dgm:prSet presAssocID="{5A784482-9680-4690-9865-1DC9250CFE52}" presName="root2" presStyleCnt="0"/>
      <dgm:spPr/>
    </dgm:pt>
    <dgm:pt modelId="{C97AAF53-1CE8-4B41-B99F-C2E9B1B7864F}" type="pres">
      <dgm:prSet presAssocID="{5A784482-9680-4690-9865-1DC9250CFE52}" presName="LevelTwoTextNode" presStyleLbl="node2" presStyleIdx="4" presStyleCnt="5">
        <dgm:presLayoutVars>
          <dgm:chPref val="3"/>
        </dgm:presLayoutVars>
      </dgm:prSet>
      <dgm:spPr/>
    </dgm:pt>
    <dgm:pt modelId="{0061C61C-B638-4893-A28D-FDFA03B8EE1A}" type="pres">
      <dgm:prSet presAssocID="{5A784482-9680-4690-9865-1DC9250CFE52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413A743B-4049-4D7B-B5B2-69D7AE436D02}" type="presOf" srcId="{B79BD3AF-EAB8-4FA7-A177-4D56A95B52DF}" destId="{0541C06F-F985-4880-9F3A-EEE92A319D09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38AB55A1-FE16-4116-9EEF-0E6AA10D2AFB}" type="presOf" srcId="{5A784482-9680-4690-9865-1DC9250CFE52}" destId="{C97AAF53-1CE8-4B41-B99F-C2E9B1B7864F}" srcOrd="0" destOrd="0" presId="urn:microsoft.com/office/officeart/2008/layout/HorizontalMultiLevelHierarchy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666CE0D3-108A-4C78-AED5-779AE980F5D7}" srcId="{8A0C257D-2359-45DF-881D-606BD4AC1BD2}" destId="{5A784482-9680-4690-9865-1DC9250CFE52}" srcOrd="4" destOrd="0" parTransId="{B79BD3AF-EAB8-4FA7-A177-4D56A95B52DF}" sibTransId="{CADDF024-C73F-447B-B0A3-CF0938744A69}"/>
    <dgm:cxn modelId="{17C702EE-2968-4F51-B827-54BA262AC4BA}" type="presOf" srcId="{B79BD3AF-EAB8-4FA7-A177-4D56A95B52DF}" destId="{A5AE1509-6B34-4D00-9FA6-D2A8964F4A7C}" srcOrd="1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  <dgm:cxn modelId="{469DDCE0-1F42-45D0-8C93-CD6F8642F61B}" type="presParOf" srcId="{1C31261D-6FF5-4849-8D58-2BADAD81AC6D}" destId="{0541C06F-F985-4880-9F3A-EEE92A319D09}" srcOrd="8" destOrd="0" presId="urn:microsoft.com/office/officeart/2008/layout/HorizontalMultiLevelHierarchy"/>
    <dgm:cxn modelId="{59A14214-ED7E-4DA7-9D16-9F7CCE547EBA}" type="presParOf" srcId="{0541C06F-F985-4880-9F3A-EEE92A319D09}" destId="{A5AE1509-6B34-4D00-9FA6-D2A8964F4A7C}" srcOrd="0" destOrd="0" presId="urn:microsoft.com/office/officeart/2008/layout/HorizontalMultiLevelHierarchy"/>
    <dgm:cxn modelId="{5FF3089E-1D3C-42D1-BE72-45B3099767AA}" type="presParOf" srcId="{1C31261D-6FF5-4849-8D58-2BADAD81AC6D}" destId="{19687A35-3FBF-40B1-90D2-93FF5D14FE96}" srcOrd="9" destOrd="0" presId="urn:microsoft.com/office/officeart/2008/layout/HorizontalMultiLevelHierarchy"/>
    <dgm:cxn modelId="{66979B33-82C6-40AE-807F-484D9A55A443}" type="presParOf" srcId="{19687A35-3FBF-40B1-90D2-93FF5D14FE96}" destId="{C97AAF53-1CE8-4B41-B99F-C2E9B1B7864F}" srcOrd="0" destOrd="0" presId="urn:microsoft.com/office/officeart/2008/layout/HorizontalMultiLevelHierarchy"/>
    <dgm:cxn modelId="{EECEE79A-F2EB-4832-9460-B7F5F230F3A2}" type="presParOf" srcId="{19687A35-3FBF-40B1-90D2-93FF5D14FE96}" destId="{0061C61C-B638-4893-A28D-FDFA03B8EE1A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AB853C-FC21-467A-9E91-E14C0E66278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92CBCFCB-1AD5-420D-A182-05F920AB079D}">
      <dgm:prSet/>
      <dgm:spPr/>
      <dgm:t>
        <a:bodyPr/>
        <a:lstStyle/>
        <a:p>
          <a:r>
            <a:rPr lang="en-US"/>
            <a:t>Boolean expressions ask a question</a:t>
          </a:r>
          <a:endParaRPr lang="en-IN"/>
        </a:p>
      </dgm:t>
    </dgm:pt>
    <dgm:pt modelId="{22CD5160-E981-4F1E-8501-84E1D1AFF2E4}" type="parTrans" cxnId="{F61E1F04-1421-4558-B380-7F096133C51B}">
      <dgm:prSet/>
      <dgm:spPr/>
      <dgm:t>
        <a:bodyPr/>
        <a:lstStyle/>
        <a:p>
          <a:endParaRPr lang="en-IN"/>
        </a:p>
      </dgm:t>
    </dgm:pt>
    <dgm:pt modelId="{BAA3EF38-5470-404F-B9DE-660806F9C174}" type="sibTrans" cxnId="{F61E1F04-1421-4558-B380-7F096133C51B}">
      <dgm:prSet/>
      <dgm:spPr/>
      <dgm:t>
        <a:bodyPr/>
        <a:lstStyle/>
        <a:p>
          <a:endParaRPr lang="en-IN"/>
        </a:p>
      </dgm:t>
    </dgm:pt>
    <dgm:pt modelId="{AE33504F-5389-4B84-8B2C-C0B049952992}">
      <dgm:prSet/>
      <dgm:spPr/>
      <dgm:t>
        <a:bodyPr/>
        <a:lstStyle/>
        <a:p>
          <a:r>
            <a:rPr lang="en-US"/>
            <a:t>Produce a Yes or No result which we use to control program flow</a:t>
          </a:r>
          <a:endParaRPr lang="en-IN"/>
        </a:p>
      </dgm:t>
    </dgm:pt>
    <dgm:pt modelId="{6DB61F4E-E4EB-44A8-8A1A-49F285BCCF04}" type="parTrans" cxnId="{AF95815C-CE20-40FC-8911-0352138FEE6A}">
      <dgm:prSet/>
      <dgm:spPr/>
      <dgm:t>
        <a:bodyPr/>
        <a:lstStyle/>
        <a:p>
          <a:endParaRPr lang="en-IN"/>
        </a:p>
      </dgm:t>
    </dgm:pt>
    <dgm:pt modelId="{7046299F-4854-452E-A3DF-05970026B1FB}" type="sibTrans" cxnId="{AF95815C-CE20-40FC-8911-0352138FEE6A}">
      <dgm:prSet/>
      <dgm:spPr/>
      <dgm:t>
        <a:bodyPr/>
        <a:lstStyle/>
        <a:p>
          <a:endParaRPr lang="en-IN"/>
        </a:p>
      </dgm:t>
    </dgm:pt>
    <dgm:pt modelId="{69A2D851-A333-49C1-B6A8-B90D29C5AA6A}">
      <dgm:prSet/>
      <dgm:spPr/>
      <dgm:t>
        <a:bodyPr/>
        <a:lstStyle/>
        <a:p>
          <a:r>
            <a:rPr lang="en-US"/>
            <a:t>Boolean expressions using comparison operators  evaluate to:</a:t>
          </a:r>
          <a:endParaRPr lang="en-IN"/>
        </a:p>
      </dgm:t>
    </dgm:pt>
    <dgm:pt modelId="{72A0A7E5-F279-4D25-9EF6-18AD43D9F9B7}" type="parTrans" cxnId="{197FEE8D-42F4-4E0C-A15D-FC4082FD0686}">
      <dgm:prSet/>
      <dgm:spPr/>
      <dgm:t>
        <a:bodyPr/>
        <a:lstStyle/>
        <a:p>
          <a:endParaRPr lang="en-IN"/>
        </a:p>
      </dgm:t>
    </dgm:pt>
    <dgm:pt modelId="{C11E60E1-5518-4686-917A-0D4875250EFC}" type="sibTrans" cxnId="{197FEE8D-42F4-4E0C-A15D-FC4082FD0686}">
      <dgm:prSet/>
      <dgm:spPr/>
      <dgm:t>
        <a:bodyPr/>
        <a:lstStyle/>
        <a:p>
          <a:endParaRPr lang="en-IN"/>
        </a:p>
      </dgm:t>
    </dgm:pt>
    <dgm:pt modelId="{09D3069B-6716-4DBC-8E0F-F8BF578FA3F8}">
      <dgm:prSet/>
      <dgm:spPr/>
      <dgm:t>
        <a:bodyPr/>
        <a:lstStyle/>
        <a:p>
          <a:r>
            <a:rPr lang="en-US"/>
            <a:t>True / False - Yes / No</a:t>
          </a:r>
          <a:endParaRPr lang="en-IN"/>
        </a:p>
      </dgm:t>
    </dgm:pt>
    <dgm:pt modelId="{56B4319D-DB53-4CFC-A3B0-E5ABE488E9BE}" type="parTrans" cxnId="{0395BD2D-E7E4-4875-A612-2E808BD96E9B}">
      <dgm:prSet/>
      <dgm:spPr/>
      <dgm:t>
        <a:bodyPr/>
        <a:lstStyle/>
        <a:p>
          <a:endParaRPr lang="en-IN"/>
        </a:p>
      </dgm:t>
    </dgm:pt>
    <dgm:pt modelId="{CB0E1794-BB17-4FB5-8F8D-AA9102E33DC3}" type="sibTrans" cxnId="{0395BD2D-E7E4-4875-A612-2E808BD96E9B}">
      <dgm:prSet/>
      <dgm:spPr/>
      <dgm:t>
        <a:bodyPr/>
        <a:lstStyle/>
        <a:p>
          <a:endParaRPr lang="en-IN"/>
        </a:p>
      </dgm:t>
    </dgm:pt>
    <dgm:pt modelId="{96B5C149-0EB9-40C9-B19C-96CA208063A0}">
      <dgm:prSet/>
      <dgm:spPr/>
      <dgm:t>
        <a:bodyPr/>
        <a:lstStyle/>
        <a:p>
          <a:r>
            <a:rPr lang="en-US"/>
            <a:t>Comparison operators look at variables </a:t>
          </a:r>
          <a:endParaRPr lang="en-IN"/>
        </a:p>
      </dgm:t>
    </dgm:pt>
    <dgm:pt modelId="{53A6B60C-944C-4035-A19D-F271E5E8037A}" type="parTrans" cxnId="{A257E57A-C2FE-4EE3-B6A8-5CFECB14A90A}">
      <dgm:prSet/>
      <dgm:spPr/>
      <dgm:t>
        <a:bodyPr/>
        <a:lstStyle/>
        <a:p>
          <a:endParaRPr lang="en-IN"/>
        </a:p>
      </dgm:t>
    </dgm:pt>
    <dgm:pt modelId="{110F9EAE-4FC1-46C9-84E0-156DA1CF81B0}" type="sibTrans" cxnId="{A257E57A-C2FE-4EE3-B6A8-5CFECB14A90A}">
      <dgm:prSet/>
      <dgm:spPr/>
      <dgm:t>
        <a:bodyPr/>
        <a:lstStyle/>
        <a:p>
          <a:endParaRPr lang="en-IN"/>
        </a:p>
      </dgm:t>
    </dgm:pt>
    <dgm:pt modelId="{EF46CE08-0E24-4E5A-B600-A16A1F2620C7}">
      <dgm:prSet/>
      <dgm:spPr/>
      <dgm:t>
        <a:bodyPr/>
        <a:lstStyle/>
        <a:p>
          <a:r>
            <a:rPr lang="en-US"/>
            <a:t>But do not change the variables </a:t>
          </a:r>
          <a:endParaRPr lang="en-IN"/>
        </a:p>
      </dgm:t>
    </dgm:pt>
    <dgm:pt modelId="{2B3DFC24-383E-4E82-A6A4-C33F0FB71BA9}" type="parTrans" cxnId="{FE5FF625-2627-485A-932D-AF41D179F132}">
      <dgm:prSet/>
      <dgm:spPr/>
      <dgm:t>
        <a:bodyPr/>
        <a:lstStyle/>
        <a:p>
          <a:endParaRPr lang="en-IN"/>
        </a:p>
      </dgm:t>
    </dgm:pt>
    <dgm:pt modelId="{1CD8CE75-ADD2-4051-A109-B596A53DE520}" type="sibTrans" cxnId="{FE5FF625-2627-485A-932D-AF41D179F132}">
      <dgm:prSet/>
      <dgm:spPr/>
      <dgm:t>
        <a:bodyPr/>
        <a:lstStyle/>
        <a:p>
          <a:endParaRPr lang="en-IN"/>
        </a:p>
      </dgm:t>
    </dgm:pt>
    <dgm:pt modelId="{46FC4364-8269-43DF-96BC-3CEFFDDC0798}" type="pres">
      <dgm:prSet presAssocID="{2BAB853C-FC21-467A-9E91-E14C0E662782}" presName="linear" presStyleCnt="0">
        <dgm:presLayoutVars>
          <dgm:animLvl val="lvl"/>
          <dgm:resizeHandles val="exact"/>
        </dgm:presLayoutVars>
      </dgm:prSet>
      <dgm:spPr/>
    </dgm:pt>
    <dgm:pt modelId="{54AE98F7-EEBD-49D0-9B0D-85A73FC02ECD}" type="pres">
      <dgm:prSet presAssocID="{92CBCFCB-1AD5-420D-A182-05F920AB07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466BE2-8A45-4DBC-8B0C-20DA780A8B24}" type="pres">
      <dgm:prSet presAssocID="{92CBCFCB-1AD5-420D-A182-05F920AB079D}" presName="childText" presStyleLbl="revTx" presStyleIdx="0" presStyleCnt="3">
        <dgm:presLayoutVars>
          <dgm:bulletEnabled val="1"/>
        </dgm:presLayoutVars>
      </dgm:prSet>
      <dgm:spPr/>
    </dgm:pt>
    <dgm:pt modelId="{A0B2F292-B0FE-4AD5-936F-DCF2E7ECE98A}" type="pres">
      <dgm:prSet presAssocID="{69A2D851-A333-49C1-B6A8-B90D29C5AA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720107-D870-4CD6-AA23-951F0378DBE9}" type="pres">
      <dgm:prSet presAssocID="{69A2D851-A333-49C1-B6A8-B90D29C5AA6A}" presName="childText" presStyleLbl="revTx" presStyleIdx="1" presStyleCnt="3">
        <dgm:presLayoutVars>
          <dgm:bulletEnabled val="1"/>
        </dgm:presLayoutVars>
      </dgm:prSet>
      <dgm:spPr/>
    </dgm:pt>
    <dgm:pt modelId="{EEEF104C-2D31-4BD8-919B-001135B9F768}" type="pres">
      <dgm:prSet presAssocID="{96B5C149-0EB9-40C9-B19C-96CA208063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E46012-7EC5-48A3-8C11-628349933383}" type="pres">
      <dgm:prSet presAssocID="{96B5C149-0EB9-40C9-B19C-96CA208063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1E1F04-1421-4558-B380-7F096133C51B}" srcId="{2BAB853C-FC21-467A-9E91-E14C0E662782}" destId="{92CBCFCB-1AD5-420D-A182-05F920AB079D}" srcOrd="0" destOrd="0" parTransId="{22CD5160-E981-4F1E-8501-84E1D1AFF2E4}" sibTransId="{BAA3EF38-5470-404F-B9DE-660806F9C174}"/>
    <dgm:cxn modelId="{2BC1BE12-6145-41BE-B0F8-5DB8D7611FA9}" type="presOf" srcId="{96B5C149-0EB9-40C9-B19C-96CA208063A0}" destId="{EEEF104C-2D31-4BD8-919B-001135B9F768}" srcOrd="0" destOrd="0" presId="urn:microsoft.com/office/officeart/2005/8/layout/vList2"/>
    <dgm:cxn modelId="{FE5FF625-2627-485A-932D-AF41D179F132}" srcId="{96B5C149-0EB9-40C9-B19C-96CA208063A0}" destId="{EF46CE08-0E24-4E5A-B600-A16A1F2620C7}" srcOrd="0" destOrd="0" parTransId="{2B3DFC24-383E-4E82-A6A4-C33F0FB71BA9}" sibTransId="{1CD8CE75-ADD2-4051-A109-B596A53DE520}"/>
    <dgm:cxn modelId="{0395BD2D-E7E4-4875-A612-2E808BD96E9B}" srcId="{69A2D851-A333-49C1-B6A8-B90D29C5AA6A}" destId="{09D3069B-6716-4DBC-8E0F-F8BF578FA3F8}" srcOrd="0" destOrd="0" parTransId="{56B4319D-DB53-4CFC-A3B0-E5ABE488E9BE}" sibTransId="{CB0E1794-BB17-4FB5-8F8D-AA9102E33DC3}"/>
    <dgm:cxn modelId="{AF95815C-CE20-40FC-8911-0352138FEE6A}" srcId="{92CBCFCB-1AD5-420D-A182-05F920AB079D}" destId="{AE33504F-5389-4B84-8B2C-C0B049952992}" srcOrd="0" destOrd="0" parTransId="{6DB61F4E-E4EB-44A8-8A1A-49F285BCCF04}" sibTransId="{7046299F-4854-452E-A3DF-05970026B1FB}"/>
    <dgm:cxn modelId="{74E4E86C-DDCC-48CC-955E-046F5C6EEB3F}" type="presOf" srcId="{09D3069B-6716-4DBC-8E0F-F8BF578FA3F8}" destId="{7E720107-D870-4CD6-AA23-951F0378DBE9}" srcOrd="0" destOrd="0" presId="urn:microsoft.com/office/officeart/2005/8/layout/vList2"/>
    <dgm:cxn modelId="{A257E57A-C2FE-4EE3-B6A8-5CFECB14A90A}" srcId="{2BAB853C-FC21-467A-9E91-E14C0E662782}" destId="{96B5C149-0EB9-40C9-B19C-96CA208063A0}" srcOrd="2" destOrd="0" parTransId="{53A6B60C-944C-4035-A19D-F271E5E8037A}" sibTransId="{110F9EAE-4FC1-46C9-84E0-156DA1CF81B0}"/>
    <dgm:cxn modelId="{197FEE8D-42F4-4E0C-A15D-FC4082FD0686}" srcId="{2BAB853C-FC21-467A-9E91-E14C0E662782}" destId="{69A2D851-A333-49C1-B6A8-B90D29C5AA6A}" srcOrd="1" destOrd="0" parTransId="{72A0A7E5-F279-4D25-9EF6-18AD43D9F9B7}" sibTransId="{C11E60E1-5518-4686-917A-0D4875250EFC}"/>
    <dgm:cxn modelId="{A6799FBA-1FB3-4874-B263-A1634049D5BB}" type="presOf" srcId="{AE33504F-5389-4B84-8B2C-C0B049952992}" destId="{FB466BE2-8A45-4DBC-8B0C-20DA780A8B24}" srcOrd="0" destOrd="0" presId="urn:microsoft.com/office/officeart/2005/8/layout/vList2"/>
    <dgm:cxn modelId="{BF01CDC5-DF70-472F-8B96-C3219605CCF3}" type="presOf" srcId="{69A2D851-A333-49C1-B6A8-B90D29C5AA6A}" destId="{A0B2F292-B0FE-4AD5-936F-DCF2E7ECE98A}" srcOrd="0" destOrd="0" presId="urn:microsoft.com/office/officeart/2005/8/layout/vList2"/>
    <dgm:cxn modelId="{912A57E8-93AF-4851-94EB-E7DF04887B7D}" type="presOf" srcId="{92CBCFCB-1AD5-420D-A182-05F920AB079D}" destId="{54AE98F7-EEBD-49D0-9B0D-85A73FC02ECD}" srcOrd="0" destOrd="0" presId="urn:microsoft.com/office/officeart/2005/8/layout/vList2"/>
    <dgm:cxn modelId="{8F2F38EB-F8DF-4FB0-BDA3-89B96FE37C27}" type="presOf" srcId="{EF46CE08-0E24-4E5A-B600-A16A1F2620C7}" destId="{D5E46012-7EC5-48A3-8C11-628349933383}" srcOrd="0" destOrd="0" presId="urn:microsoft.com/office/officeart/2005/8/layout/vList2"/>
    <dgm:cxn modelId="{4595ADF0-A704-402C-B53B-38B1BD4D4F4F}" type="presOf" srcId="{2BAB853C-FC21-467A-9E91-E14C0E662782}" destId="{46FC4364-8269-43DF-96BC-3CEFFDDC0798}" srcOrd="0" destOrd="0" presId="urn:microsoft.com/office/officeart/2005/8/layout/vList2"/>
    <dgm:cxn modelId="{D9FB4D36-9F95-4F55-9886-988152D7D3D3}" type="presParOf" srcId="{46FC4364-8269-43DF-96BC-3CEFFDDC0798}" destId="{54AE98F7-EEBD-49D0-9B0D-85A73FC02ECD}" srcOrd="0" destOrd="0" presId="urn:microsoft.com/office/officeart/2005/8/layout/vList2"/>
    <dgm:cxn modelId="{25D99D24-78DF-4BBD-9712-DB94384327BF}" type="presParOf" srcId="{46FC4364-8269-43DF-96BC-3CEFFDDC0798}" destId="{FB466BE2-8A45-4DBC-8B0C-20DA780A8B24}" srcOrd="1" destOrd="0" presId="urn:microsoft.com/office/officeart/2005/8/layout/vList2"/>
    <dgm:cxn modelId="{F8F80D84-8136-4AC8-BBF7-AD02F1BCBF14}" type="presParOf" srcId="{46FC4364-8269-43DF-96BC-3CEFFDDC0798}" destId="{A0B2F292-B0FE-4AD5-936F-DCF2E7ECE98A}" srcOrd="2" destOrd="0" presId="urn:microsoft.com/office/officeart/2005/8/layout/vList2"/>
    <dgm:cxn modelId="{56590F4C-8672-4379-AA0C-B596A5D3F988}" type="presParOf" srcId="{46FC4364-8269-43DF-96BC-3CEFFDDC0798}" destId="{7E720107-D870-4CD6-AA23-951F0378DBE9}" srcOrd="3" destOrd="0" presId="urn:microsoft.com/office/officeart/2005/8/layout/vList2"/>
    <dgm:cxn modelId="{F63492E0-C825-43D8-A686-10F6DD44A02A}" type="presParOf" srcId="{46FC4364-8269-43DF-96BC-3CEFFDDC0798}" destId="{EEEF104C-2D31-4BD8-919B-001135B9F768}" srcOrd="4" destOrd="0" presId="urn:microsoft.com/office/officeart/2005/8/layout/vList2"/>
    <dgm:cxn modelId="{E216A992-B572-4EBA-8039-F522CB1B206E}" type="presParOf" srcId="{46FC4364-8269-43DF-96BC-3CEFFDDC0798}" destId="{D5E46012-7EC5-48A3-8C11-6283499333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3A368-FEF0-44E4-927D-86B4FA77D000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B9FEDEC7-B987-4089-AC39-518321B11CEE}">
      <dgm:prSet/>
      <dgm:spPr/>
      <dgm:t>
        <a:bodyPr/>
        <a:lstStyle/>
        <a:p>
          <a:r>
            <a:rPr lang="en-IN"/>
            <a:t>print(onList and inStock)</a:t>
          </a:r>
        </a:p>
      </dgm:t>
    </dgm:pt>
    <dgm:pt modelId="{6E8357C0-215D-42D2-A96B-478DD9AABC86}" type="parTrans" cxnId="{439D4EAD-FAD6-47F5-ADCB-AE3F3B2108DE}">
      <dgm:prSet/>
      <dgm:spPr/>
      <dgm:t>
        <a:bodyPr/>
        <a:lstStyle/>
        <a:p>
          <a:endParaRPr lang="en-IN"/>
        </a:p>
      </dgm:t>
    </dgm:pt>
    <dgm:pt modelId="{A69B5AD5-B727-419F-A673-9AEC2283977C}" type="sibTrans" cxnId="{439D4EAD-FAD6-47F5-ADCB-AE3F3B2108DE}">
      <dgm:prSet/>
      <dgm:spPr/>
      <dgm:t>
        <a:bodyPr/>
        <a:lstStyle/>
        <a:p>
          <a:endParaRPr lang="en-IN"/>
        </a:p>
      </dgm:t>
    </dgm:pt>
    <dgm:pt modelId="{0EED54D9-B547-489E-A04C-57B912F0A3DC}">
      <dgm:prSet/>
      <dgm:spPr/>
      <dgm:t>
        <a:bodyPr/>
        <a:lstStyle/>
        <a:p>
          <a:r>
            <a:rPr lang="en-IN"/>
            <a:t>print(onList and onSale)</a:t>
          </a:r>
        </a:p>
      </dgm:t>
    </dgm:pt>
    <dgm:pt modelId="{E2CAF15C-ED73-4ED9-98B1-CBAE72C191D5}" type="parTrans" cxnId="{57694E11-3E5E-427A-9656-1D64461678D1}">
      <dgm:prSet/>
      <dgm:spPr/>
      <dgm:t>
        <a:bodyPr/>
        <a:lstStyle/>
        <a:p>
          <a:endParaRPr lang="en-IN"/>
        </a:p>
      </dgm:t>
    </dgm:pt>
    <dgm:pt modelId="{431BC7B0-F717-4116-9230-3E562798AED3}" type="sibTrans" cxnId="{57694E11-3E5E-427A-9656-1D64461678D1}">
      <dgm:prSet/>
      <dgm:spPr/>
      <dgm:t>
        <a:bodyPr/>
        <a:lstStyle/>
        <a:p>
          <a:endParaRPr lang="en-IN"/>
        </a:p>
      </dgm:t>
    </dgm:pt>
    <dgm:pt modelId="{206099D1-BB0A-4E65-BDEC-C6E775C8E947}">
      <dgm:prSet/>
      <dgm:spPr/>
      <dgm:t>
        <a:bodyPr/>
        <a:lstStyle/>
        <a:p>
          <a:r>
            <a:rPr lang="en-IN"/>
            <a:t>print(onSale and rotten)</a:t>
          </a:r>
        </a:p>
      </dgm:t>
    </dgm:pt>
    <dgm:pt modelId="{1D3D44A2-8FAC-4A4B-9D3B-66D566849104}" type="parTrans" cxnId="{73A6A70B-B36D-4095-8123-D8B07A187EC1}">
      <dgm:prSet/>
      <dgm:spPr/>
      <dgm:t>
        <a:bodyPr/>
        <a:lstStyle/>
        <a:p>
          <a:endParaRPr lang="en-IN"/>
        </a:p>
      </dgm:t>
    </dgm:pt>
    <dgm:pt modelId="{ACCFC60D-FE5E-4B9B-84C3-398240A2D4DC}" type="sibTrans" cxnId="{73A6A70B-B36D-4095-8123-D8B07A187EC1}">
      <dgm:prSet/>
      <dgm:spPr/>
      <dgm:t>
        <a:bodyPr/>
        <a:lstStyle/>
        <a:p>
          <a:endParaRPr lang="en-IN"/>
        </a:p>
      </dgm:t>
    </dgm:pt>
    <dgm:pt modelId="{5E97EF87-7375-4FC3-BCF7-D7A8FFAA81CC}">
      <dgm:prSet/>
      <dgm:spPr/>
      <dgm:t>
        <a:bodyPr/>
        <a:lstStyle/>
        <a:p>
          <a:r>
            <a:rPr lang="en-US"/>
            <a:t>print(onList and inStock and onSale)</a:t>
          </a:r>
          <a:endParaRPr lang="en-IN"/>
        </a:p>
      </dgm:t>
    </dgm:pt>
    <dgm:pt modelId="{DD5278F0-31FA-4265-9775-5E9473C556CE}" type="parTrans" cxnId="{FD16156A-0964-4AE2-A841-F7027C49BA3A}">
      <dgm:prSet/>
      <dgm:spPr/>
      <dgm:t>
        <a:bodyPr/>
        <a:lstStyle/>
        <a:p>
          <a:endParaRPr lang="en-IN"/>
        </a:p>
      </dgm:t>
    </dgm:pt>
    <dgm:pt modelId="{F388D4E8-9A93-4A7E-ACD3-889017E734DF}" type="sibTrans" cxnId="{FD16156A-0964-4AE2-A841-F7027C49BA3A}">
      <dgm:prSet/>
      <dgm:spPr/>
      <dgm:t>
        <a:bodyPr/>
        <a:lstStyle/>
        <a:p>
          <a:endParaRPr lang="en-IN"/>
        </a:p>
      </dgm:t>
    </dgm:pt>
    <dgm:pt modelId="{2DE43260-16A6-4E9D-9B97-F30E026B4E40}">
      <dgm:prSet/>
      <dgm:spPr/>
      <dgm:t>
        <a:bodyPr/>
        <a:lstStyle/>
        <a:p>
          <a:r>
            <a:rPr lang="en-US" dirty="0"/>
            <a:t>print(</a:t>
          </a:r>
          <a:r>
            <a:rPr lang="en-US" dirty="0" err="1"/>
            <a:t>onList</a:t>
          </a:r>
          <a:r>
            <a:rPr lang="en-US" dirty="0"/>
            <a:t> and </a:t>
          </a:r>
          <a:r>
            <a:rPr lang="en-US" dirty="0" err="1"/>
            <a:t>inStock</a:t>
          </a:r>
          <a:r>
            <a:rPr lang="en-US" dirty="0"/>
            <a:t> and </a:t>
          </a:r>
          <a:r>
            <a:rPr lang="en-US" dirty="0" err="1"/>
            <a:t>onList</a:t>
          </a:r>
          <a:r>
            <a:rPr lang="en-US" dirty="0"/>
            <a:t>)</a:t>
          </a:r>
          <a:endParaRPr lang="en-IN" dirty="0"/>
        </a:p>
      </dgm:t>
    </dgm:pt>
    <dgm:pt modelId="{B4854330-2825-4A13-9C19-8BCA611A0342}" type="parTrans" cxnId="{5F7C7784-DB07-48A7-8278-5480A9C96C98}">
      <dgm:prSet/>
      <dgm:spPr/>
      <dgm:t>
        <a:bodyPr/>
        <a:lstStyle/>
        <a:p>
          <a:endParaRPr lang="en-IN"/>
        </a:p>
      </dgm:t>
    </dgm:pt>
    <dgm:pt modelId="{C6DF34F9-D605-41D1-97C9-2A95F9184083}" type="sibTrans" cxnId="{5F7C7784-DB07-48A7-8278-5480A9C96C98}">
      <dgm:prSet/>
      <dgm:spPr/>
      <dgm:t>
        <a:bodyPr/>
        <a:lstStyle/>
        <a:p>
          <a:endParaRPr lang="en-IN"/>
        </a:p>
      </dgm:t>
    </dgm:pt>
    <dgm:pt modelId="{1A0CF943-3D1A-47C9-8B47-B977958F0096}" type="pres">
      <dgm:prSet presAssocID="{A8E3A368-FEF0-44E4-927D-86B4FA77D000}" presName="linear" presStyleCnt="0">
        <dgm:presLayoutVars>
          <dgm:animLvl val="lvl"/>
          <dgm:resizeHandles val="exact"/>
        </dgm:presLayoutVars>
      </dgm:prSet>
      <dgm:spPr/>
    </dgm:pt>
    <dgm:pt modelId="{82FFCC2E-B576-4521-9545-DE5F05DF60C2}" type="pres">
      <dgm:prSet presAssocID="{B9FEDEC7-B987-4089-AC39-518321B11C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ABD1B1-4D16-4443-8DCA-F65976017998}" type="pres">
      <dgm:prSet presAssocID="{A69B5AD5-B727-419F-A673-9AEC2283977C}" presName="spacer" presStyleCnt="0"/>
      <dgm:spPr/>
    </dgm:pt>
    <dgm:pt modelId="{BC2FE8A4-4E46-40EA-BB20-511F03CE6BF3}" type="pres">
      <dgm:prSet presAssocID="{0EED54D9-B547-489E-A04C-57B912F0A3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E0CE8D-9FF4-44F1-B0B2-2C7BA0D1E522}" type="pres">
      <dgm:prSet presAssocID="{431BC7B0-F717-4116-9230-3E562798AED3}" presName="spacer" presStyleCnt="0"/>
      <dgm:spPr/>
    </dgm:pt>
    <dgm:pt modelId="{CCF92BC8-6452-4EF7-A498-BD60A6A5F498}" type="pres">
      <dgm:prSet presAssocID="{206099D1-BB0A-4E65-BDEC-C6E775C8E9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557DD-67F2-4EAF-ABF5-67AF62B8FEBA}" type="pres">
      <dgm:prSet presAssocID="{ACCFC60D-FE5E-4B9B-84C3-398240A2D4DC}" presName="spacer" presStyleCnt="0"/>
      <dgm:spPr/>
    </dgm:pt>
    <dgm:pt modelId="{5DD5EE95-8975-4F1D-B764-521619FE0B5E}" type="pres">
      <dgm:prSet presAssocID="{5E97EF87-7375-4FC3-BCF7-D7A8FFAA8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09259D-3ECB-4F19-95DE-7E94E49A85E7}" type="pres">
      <dgm:prSet presAssocID="{F388D4E8-9A93-4A7E-ACD3-889017E734DF}" presName="spacer" presStyleCnt="0"/>
      <dgm:spPr/>
    </dgm:pt>
    <dgm:pt modelId="{93DB9D46-0597-464B-AD15-B3D342BB7281}" type="pres">
      <dgm:prSet presAssocID="{2DE43260-16A6-4E9D-9B97-F30E026B4E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A6A70B-B36D-4095-8123-D8B07A187EC1}" srcId="{A8E3A368-FEF0-44E4-927D-86B4FA77D000}" destId="{206099D1-BB0A-4E65-BDEC-C6E775C8E947}" srcOrd="2" destOrd="0" parTransId="{1D3D44A2-8FAC-4A4B-9D3B-66D566849104}" sibTransId="{ACCFC60D-FE5E-4B9B-84C3-398240A2D4DC}"/>
    <dgm:cxn modelId="{57694E11-3E5E-427A-9656-1D64461678D1}" srcId="{A8E3A368-FEF0-44E4-927D-86B4FA77D000}" destId="{0EED54D9-B547-489E-A04C-57B912F0A3DC}" srcOrd="1" destOrd="0" parTransId="{E2CAF15C-ED73-4ED9-98B1-CBAE72C191D5}" sibTransId="{431BC7B0-F717-4116-9230-3E562798AED3}"/>
    <dgm:cxn modelId="{56E98222-7BAC-4EE6-B68D-4DAD7FC89C49}" type="presOf" srcId="{5E97EF87-7375-4FC3-BCF7-D7A8FFAA81CC}" destId="{5DD5EE95-8975-4F1D-B764-521619FE0B5E}" srcOrd="0" destOrd="0" presId="urn:microsoft.com/office/officeart/2005/8/layout/vList2"/>
    <dgm:cxn modelId="{A584B45C-A941-48EC-AF51-BEA2E4B2861B}" type="presOf" srcId="{0EED54D9-B547-489E-A04C-57B912F0A3DC}" destId="{BC2FE8A4-4E46-40EA-BB20-511F03CE6BF3}" srcOrd="0" destOrd="0" presId="urn:microsoft.com/office/officeart/2005/8/layout/vList2"/>
    <dgm:cxn modelId="{FD16156A-0964-4AE2-A841-F7027C49BA3A}" srcId="{A8E3A368-FEF0-44E4-927D-86B4FA77D000}" destId="{5E97EF87-7375-4FC3-BCF7-D7A8FFAA81CC}" srcOrd="3" destOrd="0" parTransId="{DD5278F0-31FA-4265-9775-5E9473C556CE}" sibTransId="{F388D4E8-9A93-4A7E-ACD3-889017E734DF}"/>
    <dgm:cxn modelId="{5F7C7784-DB07-48A7-8278-5480A9C96C98}" srcId="{A8E3A368-FEF0-44E4-927D-86B4FA77D000}" destId="{2DE43260-16A6-4E9D-9B97-F30E026B4E40}" srcOrd="4" destOrd="0" parTransId="{B4854330-2825-4A13-9C19-8BCA611A0342}" sibTransId="{C6DF34F9-D605-41D1-97C9-2A95F9184083}"/>
    <dgm:cxn modelId="{2D59E8A0-F21A-45E6-BC6C-CB425320FABD}" type="presOf" srcId="{A8E3A368-FEF0-44E4-927D-86B4FA77D000}" destId="{1A0CF943-3D1A-47C9-8B47-B977958F0096}" srcOrd="0" destOrd="0" presId="urn:microsoft.com/office/officeart/2005/8/layout/vList2"/>
    <dgm:cxn modelId="{439D4EAD-FAD6-47F5-ADCB-AE3F3B2108DE}" srcId="{A8E3A368-FEF0-44E4-927D-86B4FA77D000}" destId="{B9FEDEC7-B987-4089-AC39-518321B11CEE}" srcOrd="0" destOrd="0" parTransId="{6E8357C0-215D-42D2-A96B-478DD9AABC86}" sibTransId="{A69B5AD5-B727-419F-A673-9AEC2283977C}"/>
    <dgm:cxn modelId="{7C0313B4-F0CE-43C8-BFC9-3A138799EE47}" type="presOf" srcId="{2DE43260-16A6-4E9D-9B97-F30E026B4E40}" destId="{93DB9D46-0597-464B-AD15-B3D342BB7281}" srcOrd="0" destOrd="0" presId="urn:microsoft.com/office/officeart/2005/8/layout/vList2"/>
    <dgm:cxn modelId="{A877A8CC-BB28-4057-BD54-D9A6D8DFB124}" type="presOf" srcId="{B9FEDEC7-B987-4089-AC39-518321B11CEE}" destId="{82FFCC2E-B576-4521-9545-DE5F05DF60C2}" srcOrd="0" destOrd="0" presId="urn:microsoft.com/office/officeart/2005/8/layout/vList2"/>
    <dgm:cxn modelId="{19F443DF-49F7-486D-9ECE-F5FA01A5E245}" type="presOf" srcId="{206099D1-BB0A-4E65-BDEC-C6E775C8E947}" destId="{CCF92BC8-6452-4EF7-A498-BD60A6A5F498}" srcOrd="0" destOrd="0" presId="urn:microsoft.com/office/officeart/2005/8/layout/vList2"/>
    <dgm:cxn modelId="{D5F09C51-4723-4D17-9D20-7A3181BFDECD}" type="presParOf" srcId="{1A0CF943-3D1A-47C9-8B47-B977958F0096}" destId="{82FFCC2E-B576-4521-9545-DE5F05DF60C2}" srcOrd="0" destOrd="0" presId="urn:microsoft.com/office/officeart/2005/8/layout/vList2"/>
    <dgm:cxn modelId="{97EF718C-86A8-431A-B3DC-24262C18AEA6}" type="presParOf" srcId="{1A0CF943-3D1A-47C9-8B47-B977958F0096}" destId="{EFABD1B1-4D16-4443-8DCA-F65976017998}" srcOrd="1" destOrd="0" presId="urn:microsoft.com/office/officeart/2005/8/layout/vList2"/>
    <dgm:cxn modelId="{EC0CE2D2-8F07-4910-A1DC-5D4D429BDF93}" type="presParOf" srcId="{1A0CF943-3D1A-47C9-8B47-B977958F0096}" destId="{BC2FE8A4-4E46-40EA-BB20-511F03CE6BF3}" srcOrd="2" destOrd="0" presId="urn:microsoft.com/office/officeart/2005/8/layout/vList2"/>
    <dgm:cxn modelId="{1FEFBDED-3C44-419C-843D-2D6247E663B9}" type="presParOf" srcId="{1A0CF943-3D1A-47C9-8B47-B977958F0096}" destId="{BFE0CE8D-9FF4-44F1-B0B2-2C7BA0D1E522}" srcOrd="3" destOrd="0" presId="urn:microsoft.com/office/officeart/2005/8/layout/vList2"/>
    <dgm:cxn modelId="{6D282A75-634B-4458-B9BA-D65513F65181}" type="presParOf" srcId="{1A0CF943-3D1A-47C9-8B47-B977958F0096}" destId="{CCF92BC8-6452-4EF7-A498-BD60A6A5F498}" srcOrd="4" destOrd="0" presId="urn:microsoft.com/office/officeart/2005/8/layout/vList2"/>
    <dgm:cxn modelId="{2104AC86-D3A3-400E-9925-C4C98D068E01}" type="presParOf" srcId="{1A0CF943-3D1A-47C9-8B47-B977958F0096}" destId="{A5E557DD-67F2-4EAF-ABF5-67AF62B8FEBA}" srcOrd="5" destOrd="0" presId="urn:microsoft.com/office/officeart/2005/8/layout/vList2"/>
    <dgm:cxn modelId="{7289251C-0E5E-41BC-940E-1C9122C9B38A}" type="presParOf" srcId="{1A0CF943-3D1A-47C9-8B47-B977958F0096}" destId="{5DD5EE95-8975-4F1D-B764-521619FE0B5E}" srcOrd="6" destOrd="0" presId="urn:microsoft.com/office/officeart/2005/8/layout/vList2"/>
    <dgm:cxn modelId="{116E9A4B-406E-454A-B8E0-9CD489EFE62D}" type="presParOf" srcId="{1A0CF943-3D1A-47C9-8B47-B977958F0096}" destId="{FE09259D-3ECB-4F19-95DE-7E94E49A85E7}" srcOrd="7" destOrd="0" presId="urn:microsoft.com/office/officeart/2005/8/layout/vList2"/>
    <dgm:cxn modelId="{16D76A4A-E941-46C2-8794-6CF9C63FB454}" type="presParOf" srcId="{1A0CF943-3D1A-47C9-8B47-B977958F0096}" destId="{93DB9D46-0597-464B-AD15-B3D342BB72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F81D33-D103-455A-A154-0798AE3939F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B3C376-50B6-46C8-AF6C-64DAE41CF02C}">
      <dgm:prSet custT="1"/>
      <dgm:spPr/>
      <dgm:t>
        <a:bodyPr/>
        <a:lstStyle/>
        <a:p>
          <a:r>
            <a:rPr lang="en-US" sz="2800"/>
            <a:t>Just the reverse of what is there.</a:t>
          </a:r>
          <a:endParaRPr lang="en-IN" sz="2800"/>
        </a:p>
      </dgm:t>
    </dgm:pt>
    <dgm:pt modelId="{E60EAAD1-E928-4818-AD24-BF1E55CB2D2B}" type="parTrans" cxnId="{B51E185E-CE95-43F0-BEB1-DD061D100201}">
      <dgm:prSet/>
      <dgm:spPr/>
      <dgm:t>
        <a:bodyPr/>
        <a:lstStyle/>
        <a:p>
          <a:endParaRPr lang="en-IN"/>
        </a:p>
      </dgm:t>
    </dgm:pt>
    <dgm:pt modelId="{0D76F60B-A639-4A75-A767-544372A9BBAA}" type="sibTrans" cxnId="{B51E185E-CE95-43F0-BEB1-DD061D100201}">
      <dgm:prSet/>
      <dgm:spPr/>
      <dgm:t>
        <a:bodyPr/>
        <a:lstStyle/>
        <a:p>
          <a:endParaRPr lang="en-IN"/>
        </a:p>
      </dgm:t>
    </dgm:pt>
    <dgm:pt modelId="{4E11649F-CAAF-4A3A-AB9F-44D0CA146C95}">
      <dgm:prSet custT="1"/>
      <dgm:spPr/>
      <dgm:t>
        <a:bodyPr/>
        <a:lstStyle/>
        <a:p>
          <a:r>
            <a:rPr lang="en-US" sz="2400" dirty="0"/>
            <a:t>not(true) </a:t>
          </a:r>
          <a:r>
            <a:rPr lang="en-US" sz="2400" dirty="0">
              <a:sym typeface="Wingdings" panose="05000000000000000000" pitchFamily="2" charset="2"/>
            </a:rPr>
            <a:t></a:t>
          </a:r>
          <a:r>
            <a:rPr lang="en-US" sz="2400" dirty="0"/>
            <a:t> </a:t>
          </a:r>
          <a:r>
            <a:rPr lang="en-US" sz="2400" dirty="0">
              <a:solidFill>
                <a:srgbClr val="C00000"/>
              </a:solidFill>
            </a:rPr>
            <a:t>false</a:t>
          </a:r>
          <a:endParaRPr lang="en-IN" sz="2400" dirty="0">
            <a:solidFill>
              <a:srgbClr val="C00000"/>
            </a:solidFill>
          </a:endParaRPr>
        </a:p>
      </dgm:t>
    </dgm:pt>
    <dgm:pt modelId="{432006C6-1CC6-49F4-95C4-A42279490772}" type="parTrans" cxnId="{D1558808-50DD-4AA4-BFBB-7FCA9A95C96D}">
      <dgm:prSet/>
      <dgm:spPr/>
      <dgm:t>
        <a:bodyPr/>
        <a:lstStyle/>
        <a:p>
          <a:endParaRPr lang="en-IN"/>
        </a:p>
      </dgm:t>
    </dgm:pt>
    <dgm:pt modelId="{BBEE0349-5C2C-478C-9BF6-E5D4E57B5C50}" type="sibTrans" cxnId="{D1558808-50DD-4AA4-BFBB-7FCA9A95C96D}">
      <dgm:prSet/>
      <dgm:spPr/>
      <dgm:t>
        <a:bodyPr/>
        <a:lstStyle/>
        <a:p>
          <a:endParaRPr lang="en-IN"/>
        </a:p>
      </dgm:t>
    </dgm:pt>
    <dgm:pt modelId="{21498114-26B9-4A7A-867F-F88B647DDF12}" type="pres">
      <dgm:prSet presAssocID="{33F81D33-D103-455A-A154-0798AE3939FA}" presName="Name0" presStyleCnt="0">
        <dgm:presLayoutVars>
          <dgm:dir/>
          <dgm:animLvl val="lvl"/>
          <dgm:resizeHandles val="exact"/>
        </dgm:presLayoutVars>
      </dgm:prSet>
      <dgm:spPr/>
    </dgm:pt>
    <dgm:pt modelId="{7FF3503A-7BB0-4776-A167-E9E0387CB896}" type="pres">
      <dgm:prSet presAssocID="{BAB3C376-50B6-46C8-AF6C-64DAE41CF02C}" presName="composite" presStyleCnt="0"/>
      <dgm:spPr/>
    </dgm:pt>
    <dgm:pt modelId="{80DC52C9-2325-449D-B715-7A7FFC7A972B}" type="pres">
      <dgm:prSet presAssocID="{BAB3C376-50B6-46C8-AF6C-64DAE41CF02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01CE4BF-DA59-4154-AF1C-FBAA103AE752}" type="pres">
      <dgm:prSet presAssocID="{BAB3C376-50B6-46C8-AF6C-64DAE41CF02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4C15301-9DA1-4034-A322-A881102F9A99}" type="presOf" srcId="{4E11649F-CAAF-4A3A-AB9F-44D0CA146C95}" destId="{F01CE4BF-DA59-4154-AF1C-FBAA103AE752}" srcOrd="0" destOrd="0" presId="urn:microsoft.com/office/officeart/2005/8/layout/hList1"/>
    <dgm:cxn modelId="{D1558808-50DD-4AA4-BFBB-7FCA9A95C96D}" srcId="{BAB3C376-50B6-46C8-AF6C-64DAE41CF02C}" destId="{4E11649F-CAAF-4A3A-AB9F-44D0CA146C95}" srcOrd="0" destOrd="0" parTransId="{432006C6-1CC6-49F4-95C4-A42279490772}" sibTransId="{BBEE0349-5C2C-478C-9BF6-E5D4E57B5C50}"/>
    <dgm:cxn modelId="{9C0AB137-8BBB-4E7B-ABDC-CA2C3155ABE7}" type="presOf" srcId="{BAB3C376-50B6-46C8-AF6C-64DAE41CF02C}" destId="{80DC52C9-2325-449D-B715-7A7FFC7A972B}" srcOrd="0" destOrd="0" presId="urn:microsoft.com/office/officeart/2005/8/layout/hList1"/>
    <dgm:cxn modelId="{B51E185E-CE95-43F0-BEB1-DD061D100201}" srcId="{33F81D33-D103-455A-A154-0798AE3939FA}" destId="{BAB3C376-50B6-46C8-AF6C-64DAE41CF02C}" srcOrd="0" destOrd="0" parTransId="{E60EAAD1-E928-4818-AD24-BF1E55CB2D2B}" sibTransId="{0D76F60B-A639-4A75-A767-544372A9BBAA}"/>
    <dgm:cxn modelId="{2C75DE43-CA7B-4BC7-B586-7B4EE20EC621}" type="presOf" srcId="{33F81D33-D103-455A-A154-0798AE3939FA}" destId="{21498114-26B9-4A7A-867F-F88B647DDF12}" srcOrd="0" destOrd="0" presId="urn:microsoft.com/office/officeart/2005/8/layout/hList1"/>
    <dgm:cxn modelId="{3556B942-2409-4EFC-BDB4-EB0BC7D2518D}" type="presParOf" srcId="{21498114-26B9-4A7A-867F-F88B647DDF12}" destId="{7FF3503A-7BB0-4776-A167-E9E0387CB896}" srcOrd="0" destOrd="0" presId="urn:microsoft.com/office/officeart/2005/8/layout/hList1"/>
    <dgm:cxn modelId="{B4E3A208-3FC6-497C-86B2-186A9A73D201}" type="presParOf" srcId="{7FF3503A-7BB0-4776-A167-E9E0387CB896}" destId="{80DC52C9-2325-449D-B715-7A7FFC7A972B}" srcOrd="0" destOrd="0" presId="urn:microsoft.com/office/officeart/2005/8/layout/hList1"/>
    <dgm:cxn modelId="{11A78111-BF89-406B-88AB-CF484429368A}" type="presParOf" srcId="{7FF3503A-7BB0-4776-A167-E9E0387CB896}" destId="{F01CE4BF-DA59-4154-AF1C-FBAA103AE7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31C849-E5E7-49FE-977A-098D6E7BADD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04D1836B-BB01-429A-BF52-05EBFD101CDD}">
      <dgm:prSet/>
      <dgm:spPr/>
      <dgm:t>
        <a:bodyPr/>
        <a:lstStyle/>
        <a:p>
          <a:r>
            <a:rPr lang="en-US"/>
            <a:t>Bitwise operators act on operands as if they were string of binary digits. </a:t>
          </a:r>
          <a:endParaRPr lang="en-IN"/>
        </a:p>
      </dgm:t>
    </dgm:pt>
    <dgm:pt modelId="{7840B619-851A-4577-853C-C325D6BF3FC2}" type="parTrans" cxnId="{BF83CEB7-EFE6-4008-977C-F020E9C1AD25}">
      <dgm:prSet/>
      <dgm:spPr/>
      <dgm:t>
        <a:bodyPr/>
        <a:lstStyle/>
        <a:p>
          <a:endParaRPr lang="en-IN"/>
        </a:p>
      </dgm:t>
    </dgm:pt>
    <dgm:pt modelId="{8B4C772B-D457-4134-AAC6-9732110A0D4F}" type="sibTrans" cxnId="{BF83CEB7-EFE6-4008-977C-F020E9C1AD25}">
      <dgm:prSet/>
      <dgm:spPr/>
      <dgm:t>
        <a:bodyPr/>
        <a:lstStyle/>
        <a:p>
          <a:endParaRPr lang="en-IN"/>
        </a:p>
      </dgm:t>
    </dgm:pt>
    <dgm:pt modelId="{870607E7-3DB0-44E2-927E-4533F3230D47}">
      <dgm:prSet/>
      <dgm:spPr/>
      <dgm:t>
        <a:bodyPr/>
        <a:lstStyle/>
        <a:p>
          <a:r>
            <a:rPr lang="en-US"/>
            <a:t>It operates bit by bit.</a:t>
          </a:r>
          <a:endParaRPr lang="en-IN"/>
        </a:p>
      </dgm:t>
    </dgm:pt>
    <dgm:pt modelId="{0294D73D-AAAE-4361-953B-17CEB9497B43}" type="parTrans" cxnId="{2F1C5F40-3DCB-43D6-89A8-A50A7F86569B}">
      <dgm:prSet/>
      <dgm:spPr/>
      <dgm:t>
        <a:bodyPr/>
        <a:lstStyle/>
        <a:p>
          <a:endParaRPr lang="en-IN"/>
        </a:p>
      </dgm:t>
    </dgm:pt>
    <dgm:pt modelId="{3DCDDA6A-DA71-41CA-8AA2-36C6FEA8EA4C}" type="sibTrans" cxnId="{2F1C5F40-3DCB-43D6-89A8-A50A7F86569B}">
      <dgm:prSet/>
      <dgm:spPr/>
      <dgm:t>
        <a:bodyPr/>
        <a:lstStyle/>
        <a:p>
          <a:endParaRPr lang="en-IN"/>
        </a:p>
      </dgm:t>
    </dgm:pt>
    <dgm:pt modelId="{2E38C07F-14B6-458E-B4FD-2F2306BA3195}">
      <dgm:prSet/>
      <dgm:spPr/>
      <dgm:t>
        <a:bodyPr/>
        <a:lstStyle/>
        <a:p>
          <a:r>
            <a:rPr lang="en-US"/>
            <a:t>2 is 10 in binary and 7 is 111.</a:t>
          </a:r>
          <a:endParaRPr lang="en-IN"/>
        </a:p>
      </dgm:t>
    </dgm:pt>
    <dgm:pt modelId="{14BF42E2-E006-44EE-AAD8-43680BA0CA6D}" type="parTrans" cxnId="{48E38DC7-0BA2-4CC0-876C-5B61DE11E7BE}">
      <dgm:prSet/>
      <dgm:spPr/>
      <dgm:t>
        <a:bodyPr/>
        <a:lstStyle/>
        <a:p>
          <a:endParaRPr lang="en-IN"/>
        </a:p>
      </dgm:t>
    </dgm:pt>
    <dgm:pt modelId="{5711DF66-8B6E-4366-8E52-48EC81E9EFA9}" type="sibTrans" cxnId="{48E38DC7-0BA2-4CC0-876C-5B61DE11E7BE}">
      <dgm:prSet/>
      <dgm:spPr/>
      <dgm:t>
        <a:bodyPr/>
        <a:lstStyle/>
        <a:p>
          <a:endParaRPr lang="en-IN"/>
        </a:p>
      </dgm:t>
    </dgm:pt>
    <dgm:pt modelId="{FB5E410B-C238-4FBF-BC5F-CE33C17107C7}">
      <dgm:prSet/>
      <dgm:spPr/>
      <dgm:t>
        <a:bodyPr/>
        <a:lstStyle/>
        <a:p>
          <a:r>
            <a:rPr lang="en-US" dirty="0"/>
            <a:t>In the table below: </a:t>
          </a:r>
          <a:endParaRPr lang="en-IN" dirty="0"/>
        </a:p>
      </dgm:t>
    </dgm:pt>
    <dgm:pt modelId="{C0F1372B-ED5C-4287-9244-ECD2A7990FD9}" type="parTrans" cxnId="{21C41106-68C2-416E-A400-68BF1414E931}">
      <dgm:prSet/>
      <dgm:spPr/>
      <dgm:t>
        <a:bodyPr/>
        <a:lstStyle/>
        <a:p>
          <a:endParaRPr lang="en-IN"/>
        </a:p>
      </dgm:t>
    </dgm:pt>
    <dgm:pt modelId="{DFA358CF-1DB0-4FA1-ADF7-B268E7036F1D}" type="sibTrans" cxnId="{21C41106-68C2-416E-A400-68BF1414E931}">
      <dgm:prSet/>
      <dgm:spPr/>
      <dgm:t>
        <a:bodyPr/>
        <a:lstStyle/>
        <a:p>
          <a:endParaRPr lang="en-IN"/>
        </a:p>
      </dgm:t>
    </dgm:pt>
    <dgm:pt modelId="{EF01DD94-E529-4B5D-8870-A3054F457626}">
      <dgm:prSet/>
      <dgm:spPr/>
      <dgm:t>
        <a:bodyPr/>
        <a:lstStyle/>
        <a:p>
          <a:r>
            <a:rPr lang="en-US" dirty="0"/>
            <a:t>Let x = 10 (0000 1010 in binary) and y = 4 (0000 0100 in binary)</a:t>
          </a:r>
          <a:endParaRPr lang="en-IN" dirty="0"/>
        </a:p>
      </dgm:t>
    </dgm:pt>
    <dgm:pt modelId="{CC0E7583-F8F1-491E-AA5E-9A5D91C8FD55}" type="parTrans" cxnId="{058B0771-19F9-41CF-B6B4-EE8055743D01}">
      <dgm:prSet/>
      <dgm:spPr/>
      <dgm:t>
        <a:bodyPr/>
        <a:lstStyle/>
        <a:p>
          <a:endParaRPr lang="en-IN"/>
        </a:p>
      </dgm:t>
    </dgm:pt>
    <dgm:pt modelId="{18172BB9-E06C-4D30-BD9A-CB77AD6FACB6}" type="sibTrans" cxnId="{058B0771-19F9-41CF-B6B4-EE8055743D01}">
      <dgm:prSet/>
      <dgm:spPr/>
      <dgm:t>
        <a:bodyPr/>
        <a:lstStyle/>
        <a:p>
          <a:endParaRPr lang="en-IN"/>
        </a:p>
      </dgm:t>
    </dgm:pt>
    <dgm:pt modelId="{60C1B2F1-450F-44B5-A07E-C3698E84EAE3}" type="pres">
      <dgm:prSet presAssocID="{2931C849-E5E7-49FE-977A-098D6E7BADDD}" presName="linear" presStyleCnt="0">
        <dgm:presLayoutVars>
          <dgm:animLvl val="lvl"/>
          <dgm:resizeHandles val="exact"/>
        </dgm:presLayoutVars>
      </dgm:prSet>
      <dgm:spPr/>
    </dgm:pt>
    <dgm:pt modelId="{1F1194E8-441B-4150-A412-E2648D6E46F1}" type="pres">
      <dgm:prSet presAssocID="{04D1836B-BB01-429A-BF52-05EBFD101C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DED89-DE6B-4ED5-B9D5-88781C158D25}" type="pres">
      <dgm:prSet presAssocID="{8B4C772B-D457-4134-AAC6-9732110A0D4F}" presName="spacer" presStyleCnt="0"/>
      <dgm:spPr/>
    </dgm:pt>
    <dgm:pt modelId="{B3A6E517-48D7-4E92-8EA3-02ADF7616745}" type="pres">
      <dgm:prSet presAssocID="{870607E7-3DB0-44E2-927E-4533F3230D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F300F-0347-45B3-ADF6-D76023F5141D}" type="pres">
      <dgm:prSet presAssocID="{870607E7-3DB0-44E2-927E-4533F3230D47}" presName="childText" presStyleLbl="revTx" presStyleIdx="0" presStyleCnt="2">
        <dgm:presLayoutVars>
          <dgm:bulletEnabled val="1"/>
        </dgm:presLayoutVars>
      </dgm:prSet>
      <dgm:spPr/>
    </dgm:pt>
    <dgm:pt modelId="{A8B4B09F-A2C7-4A66-97B1-37ECC5F5FD1B}" type="pres">
      <dgm:prSet presAssocID="{FB5E410B-C238-4FBF-BC5F-CE33C17107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B2E71-CC41-46A2-8B88-AD4F4A5B1174}" type="pres">
      <dgm:prSet presAssocID="{FB5E410B-C238-4FBF-BC5F-CE33C17107C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C41106-68C2-416E-A400-68BF1414E931}" srcId="{2931C849-E5E7-49FE-977A-098D6E7BADDD}" destId="{FB5E410B-C238-4FBF-BC5F-CE33C17107C7}" srcOrd="2" destOrd="0" parTransId="{C0F1372B-ED5C-4287-9244-ECD2A7990FD9}" sibTransId="{DFA358CF-1DB0-4FA1-ADF7-B268E7036F1D}"/>
    <dgm:cxn modelId="{811F390F-52E8-4D0E-BAFE-5D091B66D7CB}" type="presOf" srcId="{EF01DD94-E529-4B5D-8870-A3054F457626}" destId="{969B2E71-CC41-46A2-8B88-AD4F4A5B1174}" srcOrd="0" destOrd="0" presId="urn:microsoft.com/office/officeart/2005/8/layout/vList2"/>
    <dgm:cxn modelId="{2F1C5F40-3DCB-43D6-89A8-A50A7F86569B}" srcId="{2931C849-E5E7-49FE-977A-098D6E7BADDD}" destId="{870607E7-3DB0-44E2-927E-4533F3230D47}" srcOrd="1" destOrd="0" parTransId="{0294D73D-AAAE-4361-953B-17CEB9497B43}" sibTransId="{3DCDDA6A-DA71-41CA-8AA2-36C6FEA8EA4C}"/>
    <dgm:cxn modelId="{058B0771-19F9-41CF-B6B4-EE8055743D01}" srcId="{FB5E410B-C238-4FBF-BC5F-CE33C17107C7}" destId="{EF01DD94-E529-4B5D-8870-A3054F457626}" srcOrd="0" destOrd="0" parTransId="{CC0E7583-F8F1-491E-AA5E-9A5D91C8FD55}" sibTransId="{18172BB9-E06C-4D30-BD9A-CB77AD6FACB6}"/>
    <dgm:cxn modelId="{7E4DAA82-10D7-4A34-90BE-8753478CFBF5}" type="presOf" srcId="{2931C849-E5E7-49FE-977A-098D6E7BADDD}" destId="{60C1B2F1-450F-44B5-A07E-C3698E84EAE3}" srcOrd="0" destOrd="0" presId="urn:microsoft.com/office/officeart/2005/8/layout/vList2"/>
    <dgm:cxn modelId="{7A201F97-E549-4416-B058-0D7A043487B2}" type="presOf" srcId="{FB5E410B-C238-4FBF-BC5F-CE33C17107C7}" destId="{A8B4B09F-A2C7-4A66-97B1-37ECC5F5FD1B}" srcOrd="0" destOrd="0" presId="urn:microsoft.com/office/officeart/2005/8/layout/vList2"/>
    <dgm:cxn modelId="{BF83CEB7-EFE6-4008-977C-F020E9C1AD25}" srcId="{2931C849-E5E7-49FE-977A-098D6E7BADDD}" destId="{04D1836B-BB01-429A-BF52-05EBFD101CDD}" srcOrd="0" destOrd="0" parTransId="{7840B619-851A-4577-853C-C325D6BF3FC2}" sibTransId="{8B4C772B-D457-4134-AAC6-9732110A0D4F}"/>
    <dgm:cxn modelId="{89E9D3C0-9D30-4D1D-86F6-FBA53CC84291}" type="presOf" srcId="{04D1836B-BB01-429A-BF52-05EBFD101CDD}" destId="{1F1194E8-441B-4150-A412-E2648D6E46F1}" srcOrd="0" destOrd="0" presId="urn:microsoft.com/office/officeart/2005/8/layout/vList2"/>
    <dgm:cxn modelId="{943CB2C2-2D34-4ADA-A746-D442BF0553E1}" type="presOf" srcId="{2E38C07F-14B6-458E-B4FD-2F2306BA3195}" destId="{8BFF300F-0347-45B3-ADF6-D76023F5141D}" srcOrd="0" destOrd="0" presId="urn:microsoft.com/office/officeart/2005/8/layout/vList2"/>
    <dgm:cxn modelId="{48E38DC7-0BA2-4CC0-876C-5B61DE11E7BE}" srcId="{870607E7-3DB0-44E2-927E-4533F3230D47}" destId="{2E38C07F-14B6-458E-B4FD-2F2306BA3195}" srcOrd="0" destOrd="0" parTransId="{14BF42E2-E006-44EE-AAD8-43680BA0CA6D}" sibTransId="{5711DF66-8B6E-4366-8E52-48EC81E9EFA9}"/>
    <dgm:cxn modelId="{376D03E3-0E56-4413-AEF8-2589BAE8C8E6}" type="presOf" srcId="{870607E7-3DB0-44E2-927E-4533F3230D47}" destId="{B3A6E517-48D7-4E92-8EA3-02ADF7616745}" srcOrd="0" destOrd="0" presId="urn:microsoft.com/office/officeart/2005/8/layout/vList2"/>
    <dgm:cxn modelId="{2A6FC84E-A803-4143-AF8A-46549D9A44A7}" type="presParOf" srcId="{60C1B2F1-450F-44B5-A07E-C3698E84EAE3}" destId="{1F1194E8-441B-4150-A412-E2648D6E46F1}" srcOrd="0" destOrd="0" presId="urn:microsoft.com/office/officeart/2005/8/layout/vList2"/>
    <dgm:cxn modelId="{588309D8-F853-4FC6-A4E2-E40C1BCDD0F2}" type="presParOf" srcId="{60C1B2F1-450F-44B5-A07E-C3698E84EAE3}" destId="{42ADED89-DE6B-4ED5-B9D5-88781C158D25}" srcOrd="1" destOrd="0" presId="urn:microsoft.com/office/officeart/2005/8/layout/vList2"/>
    <dgm:cxn modelId="{F5887271-06E7-4759-AFFE-DC945E02E1E6}" type="presParOf" srcId="{60C1B2F1-450F-44B5-A07E-C3698E84EAE3}" destId="{B3A6E517-48D7-4E92-8EA3-02ADF7616745}" srcOrd="2" destOrd="0" presId="urn:microsoft.com/office/officeart/2005/8/layout/vList2"/>
    <dgm:cxn modelId="{6F24B5C0-AA43-45E5-BA68-29912E79B4E7}" type="presParOf" srcId="{60C1B2F1-450F-44B5-A07E-C3698E84EAE3}" destId="{8BFF300F-0347-45B3-ADF6-D76023F5141D}" srcOrd="3" destOrd="0" presId="urn:microsoft.com/office/officeart/2005/8/layout/vList2"/>
    <dgm:cxn modelId="{83D161F2-77CA-46F2-BBB7-B7E492CECE60}" type="presParOf" srcId="{60C1B2F1-450F-44B5-A07E-C3698E84EAE3}" destId="{A8B4B09F-A2C7-4A66-97B1-37ECC5F5FD1B}" srcOrd="4" destOrd="0" presId="urn:microsoft.com/office/officeart/2005/8/layout/vList2"/>
    <dgm:cxn modelId="{404DB26B-F355-43B2-B5C3-823780407E5C}" type="presParOf" srcId="{60C1B2F1-450F-44B5-A07E-C3698E84EAE3}" destId="{969B2E71-CC41-46A2-8B88-AD4F4A5B11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22752-D8A7-4B2E-899F-D5705BBFDD92}">
      <dsp:nvSpPr>
        <dsp:cNvPr id="0" name=""/>
        <dsp:cNvSpPr/>
      </dsp:nvSpPr>
      <dsp:spPr>
        <a:xfrm>
          <a:off x="2639389" y="1603396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Types</a:t>
          </a:r>
        </a:p>
      </dsp:txBody>
      <dsp:txXfrm>
        <a:off x="2655698" y="1619705"/>
        <a:ext cx="1081030" cy="524206"/>
      </dsp:txXfrm>
    </dsp:sp>
    <dsp:sp modelId="{C8D49E63-027E-4FE5-83E3-C2161CA23128}">
      <dsp:nvSpPr>
        <dsp:cNvPr id="0" name=""/>
        <dsp:cNvSpPr/>
      </dsp:nvSpPr>
      <dsp:spPr>
        <a:xfrm rot="17692822">
          <a:off x="3446372" y="1388232"/>
          <a:ext cx="105878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878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49297" y="1375077"/>
        <a:ext cx="52939" cy="52939"/>
      </dsp:txXfrm>
    </dsp:sp>
    <dsp:sp modelId="{B61C79DA-2608-4D96-8956-720781356289}">
      <dsp:nvSpPr>
        <dsp:cNvPr id="0" name=""/>
        <dsp:cNvSpPr/>
      </dsp:nvSpPr>
      <dsp:spPr>
        <a:xfrm>
          <a:off x="4198497" y="642874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Mutable</a:t>
          </a:r>
        </a:p>
      </dsp:txBody>
      <dsp:txXfrm>
        <a:off x="4214806" y="659183"/>
        <a:ext cx="1081030" cy="524206"/>
      </dsp:txXfrm>
    </dsp:sp>
    <dsp:sp modelId="{CC98926C-E92D-48F5-8CC1-B3D1E1987E83}">
      <dsp:nvSpPr>
        <dsp:cNvPr id="0" name=""/>
        <dsp:cNvSpPr/>
      </dsp:nvSpPr>
      <dsp:spPr>
        <a:xfrm rot="18289469">
          <a:off x="5144849" y="587797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581611"/>
        <a:ext cx="39002" cy="39002"/>
      </dsp:txXfrm>
    </dsp:sp>
    <dsp:sp modelId="{A8626EC4-6B9F-4200-B2BC-0EA45E8382C2}">
      <dsp:nvSpPr>
        <dsp:cNvPr id="0" name=""/>
        <dsp:cNvSpPr/>
      </dsp:nvSpPr>
      <dsp:spPr>
        <a:xfrm>
          <a:off x="5757605" y="2526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Lists</a:t>
          </a:r>
        </a:p>
      </dsp:txBody>
      <dsp:txXfrm>
        <a:off x="5773914" y="18835"/>
        <a:ext cx="1081030" cy="524206"/>
      </dsp:txXfrm>
    </dsp:sp>
    <dsp:sp modelId="{5BA74F66-1D09-4E49-8E4E-3F8A80D1882C}">
      <dsp:nvSpPr>
        <dsp:cNvPr id="0" name=""/>
        <dsp:cNvSpPr/>
      </dsp:nvSpPr>
      <dsp:spPr>
        <a:xfrm>
          <a:off x="5312145" y="907971"/>
          <a:ext cx="4454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4545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3738" y="910150"/>
        <a:ext cx="22272" cy="22272"/>
      </dsp:txXfrm>
    </dsp:sp>
    <dsp:sp modelId="{2AD8DA74-C1A8-45EB-B198-519B1F2FCDC7}">
      <dsp:nvSpPr>
        <dsp:cNvPr id="0" name=""/>
        <dsp:cNvSpPr/>
      </dsp:nvSpPr>
      <dsp:spPr>
        <a:xfrm>
          <a:off x="5757605" y="642874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Dictionary</a:t>
          </a:r>
        </a:p>
      </dsp:txBody>
      <dsp:txXfrm>
        <a:off x="5773914" y="659183"/>
        <a:ext cx="1081030" cy="524206"/>
      </dsp:txXfrm>
    </dsp:sp>
    <dsp:sp modelId="{2A1E4963-9A85-4AF8-A766-36A5F53F5241}">
      <dsp:nvSpPr>
        <dsp:cNvPr id="0" name=""/>
        <dsp:cNvSpPr/>
      </dsp:nvSpPr>
      <dsp:spPr>
        <a:xfrm rot="3310531">
          <a:off x="5144849" y="1228145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1221959"/>
        <a:ext cx="39002" cy="39002"/>
      </dsp:txXfrm>
    </dsp:sp>
    <dsp:sp modelId="{2DBD3C5D-4F4F-46AC-8CFC-1C0C3775F264}">
      <dsp:nvSpPr>
        <dsp:cNvPr id="0" name=""/>
        <dsp:cNvSpPr/>
      </dsp:nvSpPr>
      <dsp:spPr>
        <a:xfrm>
          <a:off x="5757605" y="1283222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Sets</a:t>
          </a:r>
        </a:p>
      </dsp:txBody>
      <dsp:txXfrm>
        <a:off x="5773914" y="1299531"/>
        <a:ext cx="1081030" cy="524206"/>
      </dsp:txXfrm>
    </dsp:sp>
    <dsp:sp modelId="{2EEFC04A-AB6A-40FD-B403-2A72581D84E3}">
      <dsp:nvSpPr>
        <dsp:cNvPr id="0" name=""/>
        <dsp:cNvSpPr/>
      </dsp:nvSpPr>
      <dsp:spPr>
        <a:xfrm rot="3907178">
          <a:off x="3446372" y="2348753"/>
          <a:ext cx="105878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878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49297" y="2335599"/>
        <a:ext cx="52939" cy="52939"/>
      </dsp:txXfrm>
    </dsp:sp>
    <dsp:sp modelId="{3AA57328-DC04-4668-8F93-F37EA5079B71}">
      <dsp:nvSpPr>
        <dsp:cNvPr id="0" name=""/>
        <dsp:cNvSpPr/>
      </dsp:nvSpPr>
      <dsp:spPr>
        <a:xfrm>
          <a:off x="4198497" y="2563918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Immutable</a:t>
          </a:r>
        </a:p>
      </dsp:txBody>
      <dsp:txXfrm>
        <a:off x="4214806" y="2580227"/>
        <a:ext cx="1081030" cy="524206"/>
      </dsp:txXfrm>
    </dsp:sp>
    <dsp:sp modelId="{04684F64-3BE3-4CB1-A00A-B84013A4AB53}">
      <dsp:nvSpPr>
        <dsp:cNvPr id="0" name=""/>
        <dsp:cNvSpPr/>
      </dsp:nvSpPr>
      <dsp:spPr>
        <a:xfrm rot="18289469">
          <a:off x="5144849" y="2508840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2502655"/>
        <a:ext cx="39002" cy="39002"/>
      </dsp:txXfrm>
    </dsp:sp>
    <dsp:sp modelId="{722497B3-CFF5-4011-AEF1-E1B28507FD25}">
      <dsp:nvSpPr>
        <dsp:cNvPr id="0" name=""/>
        <dsp:cNvSpPr/>
      </dsp:nvSpPr>
      <dsp:spPr>
        <a:xfrm>
          <a:off x="5757605" y="1923570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Numbers</a:t>
          </a:r>
        </a:p>
      </dsp:txBody>
      <dsp:txXfrm>
        <a:off x="5773914" y="1939879"/>
        <a:ext cx="1081030" cy="524206"/>
      </dsp:txXfrm>
    </dsp:sp>
    <dsp:sp modelId="{26B11C68-871E-4881-9565-DA152069935C}">
      <dsp:nvSpPr>
        <dsp:cNvPr id="0" name=""/>
        <dsp:cNvSpPr/>
      </dsp:nvSpPr>
      <dsp:spPr>
        <a:xfrm>
          <a:off x="5312145" y="2829014"/>
          <a:ext cx="4454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4545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3738" y="2831193"/>
        <a:ext cx="22272" cy="22272"/>
      </dsp:txXfrm>
    </dsp:sp>
    <dsp:sp modelId="{0D78705C-8BD9-4103-B1B5-9143CFB56C1A}">
      <dsp:nvSpPr>
        <dsp:cNvPr id="0" name=""/>
        <dsp:cNvSpPr/>
      </dsp:nvSpPr>
      <dsp:spPr>
        <a:xfrm>
          <a:off x="5757605" y="2563918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Strings</a:t>
          </a:r>
        </a:p>
      </dsp:txBody>
      <dsp:txXfrm>
        <a:off x="5773914" y="2580227"/>
        <a:ext cx="1081030" cy="524206"/>
      </dsp:txXfrm>
    </dsp:sp>
    <dsp:sp modelId="{FAD71A95-6F94-417D-BFA2-E23485B253DB}">
      <dsp:nvSpPr>
        <dsp:cNvPr id="0" name=""/>
        <dsp:cNvSpPr/>
      </dsp:nvSpPr>
      <dsp:spPr>
        <a:xfrm rot="3310531">
          <a:off x="5144849" y="3149188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3143002"/>
        <a:ext cx="39002" cy="39002"/>
      </dsp:txXfrm>
    </dsp:sp>
    <dsp:sp modelId="{1AA3FA2B-1CB8-4A69-BAB2-A32F119DD2F4}">
      <dsp:nvSpPr>
        <dsp:cNvPr id="0" name=""/>
        <dsp:cNvSpPr/>
      </dsp:nvSpPr>
      <dsp:spPr>
        <a:xfrm>
          <a:off x="5757605" y="3204265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Tuples</a:t>
          </a:r>
        </a:p>
      </dsp:txBody>
      <dsp:txXfrm>
        <a:off x="5773914" y="3220574"/>
        <a:ext cx="1081030" cy="52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2F113-12D9-47CA-B315-5F6A6F6641D4}">
      <dsp:nvSpPr>
        <dsp:cNvPr id="0" name=""/>
        <dsp:cNvSpPr/>
      </dsp:nvSpPr>
      <dsp:spPr>
        <a:xfrm>
          <a:off x="4546119" y="1600200"/>
          <a:ext cx="398897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48" y="0"/>
              </a:lnTo>
              <a:lnTo>
                <a:pt x="199448" y="1140142"/>
              </a:lnTo>
              <a:lnTo>
                <a:pt x="398897" y="1140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5370" y="2140073"/>
        <a:ext cx="60395" cy="60395"/>
      </dsp:txXfrm>
    </dsp:sp>
    <dsp:sp modelId="{5C294E8A-B3CF-464B-90CF-0D22C8154048}">
      <dsp:nvSpPr>
        <dsp:cNvPr id="0" name=""/>
        <dsp:cNvSpPr/>
      </dsp:nvSpPr>
      <dsp:spPr>
        <a:xfrm>
          <a:off x="4546119" y="465773"/>
          <a:ext cx="327455" cy="1134426"/>
        </a:xfrm>
        <a:custGeom>
          <a:avLst/>
          <a:gdLst/>
          <a:ahLst/>
          <a:cxnLst/>
          <a:rect l="0" t="0" r="0" b="0"/>
          <a:pathLst>
            <a:path>
              <a:moveTo>
                <a:pt x="0" y="1134426"/>
              </a:moveTo>
              <a:lnTo>
                <a:pt x="163727" y="1134426"/>
              </a:lnTo>
              <a:lnTo>
                <a:pt x="163727" y="0"/>
              </a:lnTo>
              <a:lnTo>
                <a:pt x="3274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80328" y="1003468"/>
        <a:ext cx="59037" cy="59037"/>
      </dsp:txXfrm>
    </dsp:sp>
    <dsp:sp modelId="{BE459A5B-71EC-4F8B-BDFA-E94F20D05038}">
      <dsp:nvSpPr>
        <dsp:cNvPr id="0" name=""/>
        <dsp:cNvSpPr/>
      </dsp:nvSpPr>
      <dsp:spPr>
        <a:xfrm>
          <a:off x="4546119" y="1600200"/>
          <a:ext cx="384617" cy="42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308" y="0"/>
              </a:lnTo>
              <a:lnTo>
                <a:pt x="192308" y="423640"/>
              </a:lnTo>
              <a:lnTo>
                <a:pt x="384617" y="423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4123" y="1797715"/>
        <a:ext cx="28609" cy="28609"/>
      </dsp:txXfrm>
    </dsp:sp>
    <dsp:sp modelId="{7E8C1E50-5AC1-4630-A4E0-422321F7B308}">
      <dsp:nvSpPr>
        <dsp:cNvPr id="0" name=""/>
        <dsp:cNvSpPr/>
      </dsp:nvSpPr>
      <dsp:spPr>
        <a:xfrm>
          <a:off x="4546119" y="1314878"/>
          <a:ext cx="341755" cy="285321"/>
        </a:xfrm>
        <a:custGeom>
          <a:avLst/>
          <a:gdLst/>
          <a:ahLst/>
          <a:cxnLst/>
          <a:rect l="0" t="0" r="0" b="0"/>
          <a:pathLst>
            <a:path>
              <a:moveTo>
                <a:pt x="0" y="285321"/>
              </a:moveTo>
              <a:lnTo>
                <a:pt x="170877" y="285321"/>
              </a:lnTo>
              <a:lnTo>
                <a:pt x="170877" y="0"/>
              </a:lnTo>
              <a:lnTo>
                <a:pt x="3417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05867" y="1446409"/>
        <a:ext cx="22260" cy="22260"/>
      </dsp:txXfrm>
    </dsp:sp>
    <dsp:sp modelId="{2115C277-6D37-4AD7-BAC5-7D6E1A32F9AC}">
      <dsp:nvSpPr>
        <dsp:cNvPr id="0" name=""/>
        <dsp:cNvSpPr/>
      </dsp:nvSpPr>
      <dsp:spPr>
        <a:xfrm rot="16200000">
          <a:off x="2641881" y="1296162"/>
          <a:ext cx="3200400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Tokens</a:t>
          </a:r>
        </a:p>
      </dsp:txBody>
      <dsp:txXfrm>
        <a:off x="2641881" y="1296162"/>
        <a:ext cx="3200400" cy="608076"/>
      </dsp:txXfrm>
    </dsp:sp>
    <dsp:sp modelId="{CD8DC21B-D667-4F45-B641-9420542F17A6}">
      <dsp:nvSpPr>
        <dsp:cNvPr id="0" name=""/>
        <dsp:cNvSpPr/>
      </dsp:nvSpPr>
      <dsp:spPr>
        <a:xfrm>
          <a:off x="4887875" y="1010840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Reserved Words</a:t>
          </a:r>
        </a:p>
      </dsp:txBody>
      <dsp:txXfrm>
        <a:off x="4887875" y="1010840"/>
        <a:ext cx="1994489" cy="608076"/>
      </dsp:txXfrm>
    </dsp:sp>
    <dsp:sp modelId="{E5EB6BA4-35F8-42BD-B087-87C58AF093AA}">
      <dsp:nvSpPr>
        <dsp:cNvPr id="0" name=""/>
        <dsp:cNvSpPr/>
      </dsp:nvSpPr>
      <dsp:spPr>
        <a:xfrm>
          <a:off x="4930736" y="1719802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Identifiers</a:t>
          </a:r>
        </a:p>
      </dsp:txBody>
      <dsp:txXfrm>
        <a:off x="4930736" y="1719802"/>
        <a:ext cx="1994489" cy="608076"/>
      </dsp:txXfrm>
    </dsp:sp>
    <dsp:sp modelId="{1CBA90B1-141B-4A63-9C04-410BC9FCA348}">
      <dsp:nvSpPr>
        <dsp:cNvPr id="0" name=""/>
        <dsp:cNvSpPr/>
      </dsp:nvSpPr>
      <dsp:spPr>
        <a:xfrm>
          <a:off x="4873574" y="161735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Literals</a:t>
          </a:r>
        </a:p>
      </dsp:txBody>
      <dsp:txXfrm>
        <a:off x="4873574" y="161735"/>
        <a:ext cx="1994489" cy="608076"/>
      </dsp:txXfrm>
    </dsp:sp>
    <dsp:sp modelId="{C496EF97-1EDA-49F9-ADAE-E7425C636B15}">
      <dsp:nvSpPr>
        <dsp:cNvPr id="0" name=""/>
        <dsp:cNvSpPr/>
      </dsp:nvSpPr>
      <dsp:spPr>
        <a:xfrm>
          <a:off x="4945017" y="2436304"/>
          <a:ext cx="1994489" cy="60807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Operators</a:t>
          </a:r>
        </a:p>
      </dsp:txBody>
      <dsp:txXfrm>
        <a:off x="4945017" y="2436304"/>
        <a:ext cx="1994489" cy="608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1C06F-F985-4880-9F3A-EEE92A319D09}">
      <dsp:nvSpPr>
        <dsp:cNvPr id="0" name=""/>
        <dsp:cNvSpPr/>
      </dsp:nvSpPr>
      <dsp:spPr>
        <a:xfrm>
          <a:off x="4798076" y="1309687"/>
          <a:ext cx="286306" cy="10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153" y="0"/>
              </a:lnTo>
              <a:lnTo>
                <a:pt x="143153" y="1091107"/>
              </a:lnTo>
              <a:lnTo>
                <a:pt x="286306" y="1091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13028" y="1827040"/>
        <a:ext cx="56402" cy="56402"/>
      </dsp:txXfrm>
    </dsp:sp>
    <dsp:sp modelId="{FB52F113-12D9-47CA-B315-5F6A6F6641D4}">
      <dsp:nvSpPr>
        <dsp:cNvPr id="0" name=""/>
        <dsp:cNvSpPr/>
      </dsp:nvSpPr>
      <dsp:spPr>
        <a:xfrm>
          <a:off x="4798076" y="1309687"/>
          <a:ext cx="286306" cy="545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153" y="0"/>
              </a:lnTo>
              <a:lnTo>
                <a:pt x="143153" y="545553"/>
              </a:lnTo>
              <a:lnTo>
                <a:pt x="286306" y="545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5826" y="1567061"/>
        <a:ext cx="30805" cy="30805"/>
      </dsp:txXfrm>
    </dsp:sp>
    <dsp:sp modelId="{5C294E8A-B3CF-464B-90CF-0D22C8154048}">
      <dsp:nvSpPr>
        <dsp:cNvPr id="0" name=""/>
        <dsp:cNvSpPr/>
      </dsp:nvSpPr>
      <dsp:spPr>
        <a:xfrm>
          <a:off x="4798076" y="1263967"/>
          <a:ext cx="28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3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34072" y="1302529"/>
        <a:ext cx="14315" cy="14315"/>
      </dsp:txXfrm>
    </dsp:sp>
    <dsp:sp modelId="{BE459A5B-71EC-4F8B-BDFA-E94F20D05038}">
      <dsp:nvSpPr>
        <dsp:cNvPr id="0" name=""/>
        <dsp:cNvSpPr/>
      </dsp:nvSpPr>
      <dsp:spPr>
        <a:xfrm>
          <a:off x="4798076" y="764133"/>
          <a:ext cx="286306" cy="545553"/>
        </a:xfrm>
        <a:custGeom>
          <a:avLst/>
          <a:gdLst/>
          <a:ahLst/>
          <a:cxnLst/>
          <a:rect l="0" t="0" r="0" b="0"/>
          <a:pathLst>
            <a:path>
              <a:moveTo>
                <a:pt x="0" y="545553"/>
              </a:moveTo>
              <a:lnTo>
                <a:pt x="143153" y="545553"/>
              </a:lnTo>
              <a:lnTo>
                <a:pt x="143153" y="0"/>
              </a:lnTo>
              <a:lnTo>
                <a:pt x="2863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5826" y="1021507"/>
        <a:ext cx="30805" cy="30805"/>
      </dsp:txXfrm>
    </dsp:sp>
    <dsp:sp modelId="{7E8C1E50-5AC1-4630-A4E0-422321F7B308}">
      <dsp:nvSpPr>
        <dsp:cNvPr id="0" name=""/>
        <dsp:cNvSpPr/>
      </dsp:nvSpPr>
      <dsp:spPr>
        <a:xfrm>
          <a:off x="4798076" y="218579"/>
          <a:ext cx="286306" cy="1091107"/>
        </a:xfrm>
        <a:custGeom>
          <a:avLst/>
          <a:gdLst/>
          <a:ahLst/>
          <a:cxnLst/>
          <a:rect l="0" t="0" r="0" b="0"/>
          <a:pathLst>
            <a:path>
              <a:moveTo>
                <a:pt x="0" y="1091107"/>
              </a:moveTo>
              <a:lnTo>
                <a:pt x="143153" y="1091107"/>
              </a:lnTo>
              <a:lnTo>
                <a:pt x="143153" y="0"/>
              </a:lnTo>
              <a:lnTo>
                <a:pt x="2863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13028" y="735932"/>
        <a:ext cx="56402" cy="56402"/>
      </dsp:txXfrm>
    </dsp:sp>
    <dsp:sp modelId="{2115C277-6D37-4AD7-BAC5-7D6E1A32F9AC}">
      <dsp:nvSpPr>
        <dsp:cNvPr id="0" name=""/>
        <dsp:cNvSpPr/>
      </dsp:nvSpPr>
      <dsp:spPr>
        <a:xfrm rot="16200000">
          <a:off x="3431320" y="1091465"/>
          <a:ext cx="2297069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Literals</a:t>
          </a:r>
        </a:p>
      </dsp:txBody>
      <dsp:txXfrm>
        <a:off x="3431320" y="1091465"/>
        <a:ext cx="2297069" cy="436443"/>
      </dsp:txXfrm>
    </dsp:sp>
    <dsp:sp modelId="{CD8DC21B-D667-4F45-B641-9420542F17A6}">
      <dsp:nvSpPr>
        <dsp:cNvPr id="0" name=""/>
        <dsp:cNvSpPr/>
      </dsp:nvSpPr>
      <dsp:spPr>
        <a:xfrm>
          <a:off x="5084383" y="358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String</a:t>
          </a:r>
        </a:p>
      </dsp:txBody>
      <dsp:txXfrm>
        <a:off x="5084383" y="358"/>
        <a:ext cx="1431533" cy="436443"/>
      </dsp:txXfrm>
    </dsp:sp>
    <dsp:sp modelId="{E5EB6BA4-35F8-42BD-B087-87C58AF093AA}">
      <dsp:nvSpPr>
        <dsp:cNvPr id="0" name=""/>
        <dsp:cNvSpPr/>
      </dsp:nvSpPr>
      <dsp:spPr>
        <a:xfrm>
          <a:off x="5084383" y="545912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Numeric</a:t>
          </a:r>
        </a:p>
      </dsp:txBody>
      <dsp:txXfrm>
        <a:off x="5084383" y="545912"/>
        <a:ext cx="1431533" cy="436443"/>
      </dsp:txXfrm>
    </dsp:sp>
    <dsp:sp modelId="{1CBA90B1-141B-4A63-9C04-410BC9FCA348}">
      <dsp:nvSpPr>
        <dsp:cNvPr id="0" name=""/>
        <dsp:cNvSpPr/>
      </dsp:nvSpPr>
      <dsp:spPr>
        <a:xfrm>
          <a:off x="5084383" y="1091465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Boolean</a:t>
          </a:r>
        </a:p>
      </dsp:txBody>
      <dsp:txXfrm>
        <a:off x="5084383" y="1091465"/>
        <a:ext cx="1431533" cy="436443"/>
      </dsp:txXfrm>
    </dsp:sp>
    <dsp:sp modelId="{C496EF97-1EDA-49F9-ADAE-E7425C636B15}">
      <dsp:nvSpPr>
        <dsp:cNvPr id="0" name=""/>
        <dsp:cNvSpPr/>
      </dsp:nvSpPr>
      <dsp:spPr>
        <a:xfrm>
          <a:off x="5084383" y="1637019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Collection</a:t>
          </a:r>
        </a:p>
      </dsp:txBody>
      <dsp:txXfrm>
        <a:off x="5084383" y="1637019"/>
        <a:ext cx="1431533" cy="436443"/>
      </dsp:txXfrm>
    </dsp:sp>
    <dsp:sp modelId="{C97AAF53-1CE8-4B41-B99F-C2E9B1B7864F}">
      <dsp:nvSpPr>
        <dsp:cNvPr id="0" name=""/>
        <dsp:cNvSpPr/>
      </dsp:nvSpPr>
      <dsp:spPr>
        <a:xfrm>
          <a:off x="5084383" y="2182573"/>
          <a:ext cx="1431533" cy="43644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Special</a:t>
          </a:r>
        </a:p>
      </dsp:txBody>
      <dsp:txXfrm>
        <a:off x="5084383" y="2182573"/>
        <a:ext cx="1431533" cy="436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8F7-EEBD-49D0-9B0D-85A73FC02ECD}">
      <dsp:nvSpPr>
        <dsp:cNvPr id="0" name=""/>
        <dsp:cNvSpPr/>
      </dsp:nvSpPr>
      <dsp:spPr>
        <a:xfrm>
          <a:off x="0" y="50043"/>
          <a:ext cx="5637027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ask a question</a:t>
          </a:r>
          <a:endParaRPr lang="en-IN" sz="2400" kern="1200"/>
        </a:p>
      </dsp:txBody>
      <dsp:txXfrm>
        <a:off x="46541" y="96584"/>
        <a:ext cx="5543945" cy="860321"/>
      </dsp:txXfrm>
    </dsp:sp>
    <dsp:sp modelId="{FB466BE2-8A45-4DBC-8B0C-20DA780A8B24}">
      <dsp:nvSpPr>
        <dsp:cNvPr id="0" name=""/>
        <dsp:cNvSpPr/>
      </dsp:nvSpPr>
      <dsp:spPr>
        <a:xfrm>
          <a:off x="0" y="1003447"/>
          <a:ext cx="5637027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Produce a Yes or No result which we use to control program flow</a:t>
          </a:r>
          <a:endParaRPr lang="en-IN" sz="1900" kern="1200"/>
        </a:p>
      </dsp:txBody>
      <dsp:txXfrm>
        <a:off x="0" y="1003447"/>
        <a:ext cx="5637027" cy="596160"/>
      </dsp:txXfrm>
    </dsp:sp>
    <dsp:sp modelId="{A0B2F292-B0FE-4AD5-936F-DCF2E7ECE98A}">
      <dsp:nvSpPr>
        <dsp:cNvPr id="0" name=""/>
        <dsp:cNvSpPr/>
      </dsp:nvSpPr>
      <dsp:spPr>
        <a:xfrm>
          <a:off x="0" y="1599607"/>
          <a:ext cx="5637027" cy="95340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using comparison operators  evaluate to:</a:t>
          </a:r>
          <a:endParaRPr lang="en-IN" sz="2400" kern="1200"/>
        </a:p>
      </dsp:txBody>
      <dsp:txXfrm>
        <a:off x="46541" y="1646148"/>
        <a:ext cx="5543945" cy="860321"/>
      </dsp:txXfrm>
    </dsp:sp>
    <dsp:sp modelId="{7E720107-D870-4CD6-AA23-951F0378DBE9}">
      <dsp:nvSpPr>
        <dsp:cNvPr id="0" name=""/>
        <dsp:cNvSpPr/>
      </dsp:nvSpPr>
      <dsp:spPr>
        <a:xfrm>
          <a:off x="0" y="2553010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True / False - Yes / No</a:t>
          </a:r>
          <a:endParaRPr lang="en-IN" sz="1900" kern="1200"/>
        </a:p>
      </dsp:txBody>
      <dsp:txXfrm>
        <a:off x="0" y="2553010"/>
        <a:ext cx="5637027" cy="397440"/>
      </dsp:txXfrm>
    </dsp:sp>
    <dsp:sp modelId="{EEEF104C-2D31-4BD8-919B-001135B9F768}">
      <dsp:nvSpPr>
        <dsp:cNvPr id="0" name=""/>
        <dsp:cNvSpPr/>
      </dsp:nvSpPr>
      <dsp:spPr>
        <a:xfrm>
          <a:off x="0" y="2950450"/>
          <a:ext cx="5637027" cy="95340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Comparison operators look at variables </a:t>
          </a:r>
          <a:endParaRPr lang="en-IN" sz="2400" kern="1200"/>
        </a:p>
      </dsp:txBody>
      <dsp:txXfrm>
        <a:off x="46541" y="2996991"/>
        <a:ext cx="5543945" cy="860321"/>
      </dsp:txXfrm>
    </dsp:sp>
    <dsp:sp modelId="{D5E46012-7EC5-48A3-8C11-628349933383}">
      <dsp:nvSpPr>
        <dsp:cNvPr id="0" name=""/>
        <dsp:cNvSpPr/>
      </dsp:nvSpPr>
      <dsp:spPr>
        <a:xfrm>
          <a:off x="0" y="3903854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But do not change the variables </a:t>
          </a:r>
          <a:endParaRPr lang="en-IN" sz="1900" kern="1200"/>
        </a:p>
      </dsp:txBody>
      <dsp:txXfrm>
        <a:off x="0" y="3903854"/>
        <a:ext cx="5637027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CC2E-B576-4521-9545-DE5F05DF60C2}">
      <dsp:nvSpPr>
        <dsp:cNvPr id="0" name=""/>
        <dsp:cNvSpPr/>
      </dsp:nvSpPr>
      <dsp:spPr>
        <a:xfrm>
          <a:off x="0" y="3023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inStock)</a:t>
          </a:r>
        </a:p>
      </dsp:txBody>
      <dsp:txXfrm>
        <a:off x="18734" y="48966"/>
        <a:ext cx="3476620" cy="346292"/>
      </dsp:txXfrm>
    </dsp:sp>
    <dsp:sp modelId="{BC2FE8A4-4E46-40EA-BB20-511F03CE6BF3}">
      <dsp:nvSpPr>
        <dsp:cNvPr id="0" name=""/>
        <dsp:cNvSpPr/>
      </dsp:nvSpPr>
      <dsp:spPr>
        <a:xfrm>
          <a:off x="0" y="46007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onSale)</a:t>
          </a:r>
        </a:p>
      </dsp:txBody>
      <dsp:txXfrm>
        <a:off x="18734" y="478806"/>
        <a:ext cx="3476620" cy="346292"/>
      </dsp:txXfrm>
    </dsp:sp>
    <dsp:sp modelId="{CCF92BC8-6452-4EF7-A498-BD60A6A5F498}">
      <dsp:nvSpPr>
        <dsp:cNvPr id="0" name=""/>
        <dsp:cNvSpPr/>
      </dsp:nvSpPr>
      <dsp:spPr>
        <a:xfrm>
          <a:off x="0" y="88991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print(onSale and rotten)</a:t>
          </a:r>
        </a:p>
      </dsp:txBody>
      <dsp:txXfrm>
        <a:off x="18734" y="908646"/>
        <a:ext cx="3476620" cy="346292"/>
      </dsp:txXfrm>
    </dsp:sp>
    <dsp:sp modelId="{5DD5EE95-8975-4F1D-B764-521619FE0B5E}">
      <dsp:nvSpPr>
        <dsp:cNvPr id="0" name=""/>
        <dsp:cNvSpPr/>
      </dsp:nvSpPr>
      <dsp:spPr>
        <a:xfrm>
          <a:off x="0" y="131975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print(onList and inStock and onSale)</a:t>
          </a:r>
          <a:endParaRPr lang="en-IN" sz="1600" kern="1200"/>
        </a:p>
      </dsp:txBody>
      <dsp:txXfrm>
        <a:off x="18734" y="1338486"/>
        <a:ext cx="3476620" cy="346292"/>
      </dsp:txXfrm>
    </dsp:sp>
    <dsp:sp modelId="{93DB9D46-0597-464B-AD15-B3D342BB7281}">
      <dsp:nvSpPr>
        <dsp:cNvPr id="0" name=""/>
        <dsp:cNvSpPr/>
      </dsp:nvSpPr>
      <dsp:spPr>
        <a:xfrm>
          <a:off x="0" y="1749593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print(</a:t>
          </a:r>
          <a:r>
            <a:rPr lang="en-US" sz="1600" kern="1200" dirty="0" err="1"/>
            <a:t>onList</a:t>
          </a:r>
          <a:r>
            <a:rPr lang="en-US" sz="1600" kern="1200" dirty="0"/>
            <a:t> and </a:t>
          </a:r>
          <a:r>
            <a:rPr lang="en-US" sz="1600" kern="1200" dirty="0" err="1"/>
            <a:t>inStock</a:t>
          </a:r>
          <a:r>
            <a:rPr lang="en-US" sz="1600" kern="1200" dirty="0"/>
            <a:t> and </a:t>
          </a:r>
          <a:r>
            <a:rPr lang="en-US" sz="1600" kern="1200" dirty="0" err="1"/>
            <a:t>onList</a:t>
          </a:r>
          <a:r>
            <a:rPr lang="en-US" sz="1600" kern="1200" dirty="0"/>
            <a:t>)</a:t>
          </a:r>
          <a:endParaRPr lang="en-IN" sz="1600" kern="1200" dirty="0"/>
        </a:p>
      </dsp:txBody>
      <dsp:txXfrm>
        <a:off x="18734" y="1768327"/>
        <a:ext cx="3476620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C52C9-2325-449D-B715-7A7FFC7A972B}">
      <dsp:nvSpPr>
        <dsp:cNvPr id="0" name=""/>
        <dsp:cNvSpPr/>
      </dsp:nvSpPr>
      <dsp:spPr>
        <a:xfrm>
          <a:off x="0" y="8724"/>
          <a:ext cx="3430282" cy="1020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 the reverse of what is there.</a:t>
          </a:r>
          <a:endParaRPr lang="en-IN" sz="2800" kern="1200"/>
        </a:p>
      </dsp:txBody>
      <dsp:txXfrm>
        <a:off x="0" y="8724"/>
        <a:ext cx="3430282" cy="1020149"/>
      </dsp:txXfrm>
    </dsp:sp>
    <dsp:sp modelId="{F01CE4BF-DA59-4154-AF1C-FBAA103AE752}">
      <dsp:nvSpPr>
        <dsp:cNvPr id="0" name=""/>
        <dsp:cNvSpPr/>
      </dsp:nvSpPr>
      <dsp:spPr>
        <a:xfrm>
          <a:off x="0" y="1028874"/>
          <a:ext cx="3430282" cy="14054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not(true) </a:t>
          </a:r>
          <a:r>
            <a:rPr lang="en-US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>
              <a:solidFill>
                <a:srgbClr val="C00000"/>
              </a:solidFill>
            </a:rPr>
            <a:t>false</a:t>
          </a:r>
          <a:endParaRPr lang="en-IN" sz="2400" kern="1200" dirty="0">
            <a:solidFill>
              <a:srgbClr val="C00000"/>
            </a:solidFill>
          </a:endParaRPr>
        </a:p>
      </dsp:txBody>
      <dsp:txXfrm>
        <a:off x="0" y="1028874"/>
        <a:ext cx="3430282" cy="1405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94E8-441B-4150-A412-E2648D6E46F1}">
      <dsp:nvSpPr>
        <dsp:cNvPr id="0" name=""/>
        <dsp:cNvSpPr/>
      </dsp:nvSpPr>
      <dsp:spPr>
        <a:xfrm>
          <a:off x="0" y="212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Bitwise operators act on operands as if they were string of binary digits. </a:t>
          </a:r>
          <a:endParaRPr lang="en-IN" sz="2400" kern="1200"/>
        </a:p>
      </dsp:txBody>
      <dsp:txXfrm>
        <a:off x="46606" y="258835"/>
        <a:ext cx="4884597" cy="861507"/>
      </dsp:txXfrm>
    </dsp:sp>
    <dsp:sp modelId="{B3A6E517-48D7-4E92-8EA3-02ADF7616745}">
      <dsp:nvSpPr>
        <dsp:cNvPr id="0" name=""/>
        <dsp:cNvSpPr/>
      </dsp:nvSpPr>
      <dsp:spPr>
        <a:xfrm>
          <a:off x="0" y="123606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operates bit by bit.</a:t>
          </a:r>
          <a:endParaRPr lang="en-IN" sz="2400" kern="1200"/>
        </a:p>
      </dsp:txBody>
      <dsp:txXfrm>
        <a:off x="46606" y="1282675"/>
        <a:ext cx="4884597" cy="861507"/>
      </dsp:txXfrm>
    </dsp:sp>
    <dsp:sp modelId="{8BFF300F-0347-45B3-ADF6-D76023F5141D}">
      <dsp:nvSpPr>
        <dsp:cNvPr id="0" name=""/>
        <dsp:cNvSpPr/>
      </dsp:nvSpPr>
      <dsp:spPr>
        <a:xfrm>
          <a:off x="0" y="2190789"/>
          <a:ext cx="497780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2 is 10 in binary and 7 is 111.</a:t>
          </a:r>
          <a:endParaRPr lang="en-IN" sz="1900" kern="1200"/>
        </a:p>
      </dsp:txBody>
      <dsp:txXfrm>
        <a:off x="0" y="2190789"/>
        <a:ext cx="4977809" cy="397440"/>
      </dsp:txXfrm>
    </dsp:sp>
    <dsp:sp modelId="{A8B4B09F-A2C7-4A66-97B1-37ECC5F5FD1B}">
      <dsp:nvSpPr>
        <dsp:cNvPr id="0" name=""/>
        <dsp:cNvSpPr/>
      </dsp:nvSpPr>
      <dsp:spPr>
        <a:xfrm>
          <a:off x="0" y="2588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the table below: </a:t>
          </a:r>
          <a:endParaRPr lang="en-IN" sz="2400" kern="1200" dirty="0"/>
        </a:p>
      </dsp:txBody>
      <dsp:txXfrm>
        <a:off x="46606" y="2634835"/>
        <a:ext cx="4884597" cy="861507"/>
      </dsp:txXfrm>
    </dsp:sp>
    <dsp:sp modelId="{969B2E71-CC41-46A2-8B88-AD4F4A5B1174}">
      <dsp:nvSpPr>
        <dsp:cNvPr id="0" name=""/>
        <dsp:cNvSpPr/>
      </dsp:nvSpPr>
      <dsp:spPr>
        <a:xfrm>
          <a:off x="0" y="3542949"/>
          <a:ext cx="497780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Let x = 10 (0000 1010 in binary) and y = 4 (0000 0100 in binary)</a:t>
          </a:r>
          <a:endParaRPr lang="en-IN" sz="1900" kern="1200" dirty="0"/>
        </a:p>
      </dsp:txBody>
      <dsp:txXfrm>
        <a:off x="0" y="3542949"/>
        <a:ext cx="4977809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4A3-AA9A-4DA9-A5E2-B57E467FF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6F54-1ABB-4046-88BC-0127A53A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7FC0-FB54-4370-A6DB-665A92B7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87B7-B488-48D5-8016-5773830E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1732-DC40-4715-9754-8CDE925D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6A9C-D9FE-43F1-A2D1-2C6B470F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3FC9F-60DE-40DC-AFEB-50A6A94B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00B4-111C-41F3-B173-92634B0A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B333-CA61-454E-A035-9FB0269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7AF6-1786-42AC-9EDD-418E5E6B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0D81B-2079-4EA3-9C72-B04E32BCA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6B4AB-DE56-488F-87F9-04A0AC3A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D2B-4390-4D97-948B-E2688F81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5A8-0D84-48B3-A1CB-2AECD632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7256-8074-41DB-BFBC-AC6F4C1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3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288" y="494741"/>
            <a:ext cx="104154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23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67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39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349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00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773" spc="-4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32" cap="all" spc="194" baseline="0">
                <a:solidFill>
                  <a:schemeClr val="tx2"/>
                </a:solidFill>
                <a:latin typeface="+mj-lt"/>
              </a:defRPr>
            </a:lvl1pPr>
            <a:lvl2pPr marL="444227" indent="0" algn="ctr">
              <a:buNone/>
              <a:defRPr sz="2332"/>
            </a:lvl2pPr>
            <a:lvl3pPr marL="888455" indent="0" algn="ctr">
              <a:buNone/>
              <a:defRPr sz="2332"/>
            </a:lvl3pPr>
            <a:lvl4pPr marL="1332682" indent="0" algn="ctr">
              <a:buNone/>
              <a:defRPr sz="1943"/>
            </a:lvl4pPr>
            <a:lvl5pPr marL="1776910" indent="0" algn="ctr">
              <a:buNone/>
              <a:defRPr sz="1943"/>
            </a:lvl5pPr>
            <a:lvl6pPr marL="2221138" indent="0" algn="ctr">
              <a:buNone/>
              <a:defRPr sz="1943"/>
            </a:lvl6pPr>
            <a:lvl7pPr marL="2665366" indent="0" algn="ctr">
              <a:buNone/>
              <a:defRPr sz="1943"/>
            </a:lvl7pPr>
            <a:lvl8pPr marL="3109593" indent="0" algn="ctr">
              <a:buNone/>
              <a:defRPr sz="1943"/>
            </a:lvl8pPr>
            <a:lvl9pPr marL="3553821" indent="0" algn="ctr">
              <a:buNone/>
              <a:defRPr sz="19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9C196-B9C7-4A15-8138-9E70CEF0C4E8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E472E-E88F-4627-BA29-B66A3D56D9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9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2B509-F52A-4C11-AB9B-904328B5A098}" type="datetime5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FF4BD-991D-4368-A0F4-EEA98579EE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77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32" cap="all" spc="194" baseline="0">
                <a:solidFill>
                  <a:schemeClr val="tx2"/>
                </a:solidFill>
                <a:latin typeface="+mj-lt"/>
              </a:defRPr>
            </a:lvl1pPr>
            <a:lvl2pPr marL="444227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2pPr>
            <a:lvl3pPr marL="88845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3pPr>
            <a:lvl4pPr marL="133268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77691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222113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66536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310959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55382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16B5C5-C358-43A3-A621-1A25214FD51C}" type="datetime5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56418-C491-485B-AE18-38D0729FD2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5D95-D390-45D9-AD98-C75A33BC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CC37-AF00-40F0-9AA0-16CC64AB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81A3-1412-4CE1-8518-943E26B0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4E0F-8DA9-43FE-846F-C910A288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0881-419E-4DA4-97B0-08DE4822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80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1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7EF10-68C4-4B8D-9C3E-FF7354C05C41}" type="datetime5">
              <a:rPr lang="en-US" smtClean="0"/>
              <a:t>28-Nov-21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5F999-FA44-4A2A-A25B-6CE923FA03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7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1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43" b="0" cap="all" baseline="0">
                <a:solidFill>
                  <a:schemeClr val="tx2"/>
                </a:solidFill>
              </a:defRPr>
            </a:lvl1pPr>
            <a:lvl2pPr marL="444227" indent="0">
              <a:buNone/>
              <a:defRPr sz="1943" b="1"/>
            </a:lvl2pPr>
            <a:lvl3pPr marL="888455" indent="0">
              <a:buNone/>
              <a:defRPr sz="1749" b="1"/>
            </a:lvl3pPr>
            <a:lvl4pPr marL="1332682" indent="0">
              <a:buNone/>
              <a:defRPr sz="1554" b="1"/>
            </a:lvl4pPr>
            <a:lvl5pPr marL="1776910" indent="0">
              <a:buNone/>
              <a:defRPr sz="1554" b="1"/>
            </a:lvl5pPr>
            <a:lvl6pPr marL="2221138" indent="0">
              <a:buNone/>
              <a:defRPr sz="1554" b="1"/>
            </a:lvl6pPr>
            <a:lvl7pPr marL="2665366" indent="0">
              <a:buNone/>
              <a:defRPr sz="1554" b="1"/>
            </a:lvl7pPr>
            <a:lvl8pPr marL="3109593" indent="0">
              <a:buNone/>
              <a:defRPr sz="1554" b="1"/>
            </a:lvl8pPr>
            <a:lvl9pPr marL="3553821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43" b="0" cap="all" baseline="0">
                <a:solidFill>
                  <a:schemeClr val="tx2"/>
                </a:solidFill>
              </a:defRPr>
            </a:lvl1pPr>
            <a:lvl2pPr marL="444227" indent="0">
              <a:buNone/>
              <a:defRPr sz="1943" b="1"/>
            </a:lvl2pPr>
            <a:lvl3pPr marL="888455" indent="0">
              <a:buNone/>
              <a:defRPr sz="1749" b="1"/>
            </a:lvl3pPr>
            <a:lvl4pPr marL="1332682" indent="0">
              <a:buNone/>
              <a:defRPr sz="1554" b="1"/>
            </a:lvl4pPr>
            <a:lvl5pPr marL="1776910" indent="0">
              <a:buNone/>
              <a:defRPr sz="1554" b="1"/>
            </a:lvl5pPr>
            <a:lvl6pPr marL="2221138" indent="0">
              <a:buNone/>
              <a:defRPr sz="1554" b="1"/>
            </a:lvl6pPr>
            <a:lvl7pPr marL="2665366" indent="0">
              <a:buNone/>
              <a:defRPr sz="1554" b="1"/>
            </a:lvl7pPr>
            <a:lvl8pPr marL="3109593" indent="0">
              <a:buNone/>
              <a:defRPr sz="1554" b="1"/>
            </a:lvl8pPr>
            <a:lvl9pPr marL="3553821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3809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49047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4189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49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57">
                <a:solidFill>
                  <a:srgbClr val="FFFFFF"/>
                </a:solidFill>
              </a:defRPr>
            </a:lvl1pPr>
            <a:lvl2pPr marL="444227" indent="0">
              <a:buNone/>
              <a:defRPr sz="1166"/>
            </a:lvl2pPr>
            <a:lvl3pPr marL="888455" indent="0">
              <a:buNone/>
              <a:defRPr sz="972"/>
            </a:lvl3pPr>
            <a:lvl4pPr marL="1332682" indent="0">
              <a:buNone/>
              <a:defRPr sz="875"/>
            </a:lvl4pPr>
            <a:lvl5pPr marL="1776910" indent="0">
              <a:buNone/>
              <a:defRPr sz="875"/>
            </a:lvl5pPr>
            <a:lvl6pPr marL="2221138" indent="0">
              <a:buNone/>
              <a:defRPr sz="875"/>
            </a:lvl6pPr>
            <a:lvl7pPr marL="2665366" indent="0">
              <a:buNone/>
              <a:defRPr sz="875"/>
            </a:lvl7pPr>
            <a:lvl8pPr marL="3109593" indent="0">
              <a:buNone/>
              <a:defRPr sz="875"/>
            </a:lvl8pPr>
            <a:lvl9pPr marL="3553821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6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00532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49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09">
                <a:solidFill>
                  <a:schemeClr val="bg1"/>
                </a:solidFill>
              </a:defRPr>
            </a:lvl1pPr>
            <a:lvl2pPr marL="444227" indent="0">
              <a:buNone/>
              <a:defRPr sz="2721"/>
            </a:lvl2pPr>
            <a:lvl3pPr marL="888455" indent="0">
              <a:buNone/>
              <a:defRPr sz="2332"/>
            </a:lvl3pPr>
            <a:lvl4pPr marL="1332682" indent="0">
              <a:buNone/>
              <a:defRPr sz="1943"/>
            </a:lvl4pPr>
            <a:lvl5pPr marL="1776910" indent="0">
              <a:buNone/>
              <a:defRPr sz="1943"/>
            </a:lvl5pPr>
            <a:lvl6pPr marL="2221138" indent="0">
              <a:buNone/>
              <a:defRPr sz="1943"/>
            </a:lvl6pPr>
            <a:lvl7pPr marL="2665366" indent="0">
              <a:buNone/>
              <a:defRPr sz="1943"/>
            </a:lvl7pPr>
            <a:lvl8pPr marL="3109593" indent="0">
              <a:buNone/>
              <a:defRPr sz="1943"/>
            </a:lvl8pPr>
            <a:lvl9pPr marL="3553821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83"/>
              </a:spcAft>
              <a:buNone/>
              <a:defRPr sz="1457">
                <a:solidFill>
                  <a:srgbClr val="FFFFFF"/>
                </a:solidFill>
              </a:defRPr>
            </a:lvl1pPr>
            <a:lvl2pPr marL="444227" indent="0">
              <a:buNone/>
              <a:defRPr sz="1166"/>
            </a:lvl2pPr>
            <a:lvl3pPr marL="888455" indent="0">
              <a:buNone/>
              <a:defRPr sz="972"/>
            </a:lvl3pPr>
            <a:lvl4pPr marL="1332682" indent="0">
              <a:buNone/>
              <a:defRPr sz="875"/>
            </a:lvl4pPr>
            <a:lvl5pPr marL="1776910" indent="0">
              <a:buNone/>
              <a:defRPr sz="875"/>
            </a:lvl5pPr>
            <a:lvl6pPr marL="2221138" indent="0">
              <a:buNone/>
              <a:defRPr sz="875"/>
            </a:lvl6pPr>
            <a:lvl7pPr marL="2665366" indent="0">
              <a:buNone/>
              <a:defRPr sz="875"/>
            </a:lvl7pPr>
            <a:lvl8pPr marL="3109593" indent="0">
              <a:buNone/>
              <a:defRPr sz="875"/>
            </a:lvl8pPr>
            <a:lvl9pPr marL="3553821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48218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1235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2740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92887"/>
            <a:ext cx="6096000" cy="380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7"/>
            <a:ext cx="6096000" cy="38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7"/>
            <a:ext cx="4673600" cy="380999"/>
          </a:xfrm>
        </p:spPr>
        <p:txBody>
          <a:bodyPr anchor="ctr">
            <a:normAutofit/>
          </a:bodyPr>
          <a:lstStyle>
            <a:lvl1pPr algn="r">
              <a:buNone/>
              <a:defRPr lang="en-US" sz="1222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10" y="6492887"/>
            <a:ext cx="1422401" cy="36512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1F0F82-BFC3-41DE-9603-860E07D76736}" type="datetime5">
              <a:rPr lang="en-US" smtClean="0"/>
              <a:t>28-Nov-21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87"/>
            <a:ext cx="4673600" cy="365123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8" y="6492887"/>
            <a:ext cx="1422401" cy="36512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AAA030-3A6F-464A-8E25-5E8B22B87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0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1" y="6477007"/>
            <a:ext cx="6096000" cy="380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7"/>
            <a:ext cx="6096000" cy="38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2"/>
            <a:ext cx="10972800" cy="2057401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/>
          </a:p>
        </p:txBody>
      </p:sp>
      <p:sp>
        <p:nvSpPr>
          <p:cNvPr id="7" name="TextBox 6"/>
          <p:cNvSpPr txBox="1"/>
          <p:nvPr/>
        </p:nvSpPr>
        <p:spPr>
          <a:xfrm>
            <a:off x="1428759" y="6488122"/>
            <a:ext cx="4667250" cy="369885"/>
          </a:xfrm>
          <a:prstGeom prst="rect">
            <a:avLst/>
          </a:prstGeom>
          <a:noFill/>
        </p:spPr>
        <p:txBody>
          <a:bodyPr lIns="92285" tIns="46142" rIns="92285" bIns="46142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22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1447804"/>
            <a:ext cx="10363200" cy="8382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LM Roman 1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10" y="2667005"/>
            <a:ext cx="8534400" cy="53339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6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4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1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6" y="6492887"/>
            <a:ext cx="1428750" cy="36512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F9C196-B9C7-4A15-8138-9E70CEF0C4E8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87"/>
            <a:ext cx="4571999" cy="365123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87"/>
            <a:ext cx="1524001" cy="36512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DE472E-E88F-4627-BA29-B66A3D56D9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1E4-D307-4898-962E-05C1A556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03E6-5233-4F79-BA18-712BB2844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7790-F1A6-41A1-B000-4EFA34B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B5C6-F2AE-40E1-BA73-3C37CEA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42D4-F687-4D07-86C6-6B26E772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61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1" y="6477007"/>
            <a:ext cx="6096000" cy="380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7"/>
            <a:ext cx="6096000" cy="38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" y="3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/>
          </a:p>
        </p:txBody>
      </p:sp>
      <p:sp>
        <p:nvSpPr>
          <p:cNvPr id="7" name="TextBox 6"/>
          <p:cNvSpPr txBox="1"/>
          <p:nvPr/>
        </p:nvSpPr>
        <p:spPr>
          <a:xfrm>
            <a:off x="1428759" y="6488122"/>
            <a:ext cx="4667250" cy="369885"/>
          </a:xfrm>
          <a:prstGeom prst="rect">
            <a:avLst/>
          </a:prstGeom>
          <a:noFill/>
        </p:spPr>
        <p:txBody>
          <a:bodyPr lIns="92285" tIns="46142" rIns="92285" bIns="46142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22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9" y="1066805"/>
            <a:ext cx="11176001" cy="5059366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3"/>
            <a:ext cx="11887199" cy="762000"/>
          </a:xfrm>
        </p:spPr>
        <p:txBody>
          <a:bodyPr/>
          <a:lstStyle>
            <a:lvl1pPr marL="184576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6" y="6492887"/>
            <a:ext cx="1428750" cy="36512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C2B509-F52A-4C11-AB9B-904328B5A098}" type="datetime5">
              <a:rPr lang="en-US" smtClean="0"/>
              <a:t>28-Nov-21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87"/>
            <a:ext cx="4673600" cy="365123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8" y="6492887"/>
            <a:ext cx="1422401" cy="36512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1FF4BD-991D-4368-A0F4-EEA98579EE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4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1" y="6477007"/>
            <a:ext cx="6096000" cy="380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7"/>
            <a:ext cx="6096000" cy="38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" y="3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/>
          </a:p>
        </p:txBody>
      </p:sp>
      <p:sp>
        <p:nvSpPr>
          <p:cNvPr id="8" name="TextBox 7"/>
          <p:cNvSpPr txBox="1"/>
          <p:nvPr/>
        </p:nvSpPr>
        <p:spPr>
          <a:xfrm>
            <a:off x="1428759" y="6488122"/>
            <a:ext cx="4667250" cy="369885"/>
          </a:xfrm>
          <a:prstGeom prst="rect">
            <a:avLst/>
          </a:prstGeom>
          <a:noFill/>
        </p:spPr>
        <p:txBody>
          <a:bodyPr lIns="92285" tIns="46142" rIns="92285" bIns="46142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22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066805"/>
            <a:ext cx="5689600" cy="5059366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915"/>
            </a:lvl1pPr>
            <a:lvl2pPr>
              <a:buSzPct val="60000"/>
              <a:buFontTx/>
              <a:buBlip>
                <a:blip r:embed="rId2"/>
              </a:buBlip>
              <a:defRPr sz="2444"/>
            </a:lvl2pPr>
            <a:lvl3pPr>
              <a:defRPr sz="1974"/>
            </a:lvl3pPr>
            <a:lvl4pPr>
              <a:defRPr sz="1786"/>
            </a:lvl4pPr>
            <a:lvl5pPr>
              <a:defRPr sz="1786"/>
            </a:lvl5pPr>
            <a:lvl6pPr>
              <a:defRPr sz="1786"/>
            </a:lvl6pPr>
            <a:lvl7pPr>
              <a:defRPr sz="1786"/>
            </a:lvl7pPr>
            <a:lvl8pPr>
              <a:defRPr sz="1786"/>
            </a:lvl8pPr>
            <a:lvl9pPr>
              <a:defRPr sz="17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066805"/>
            <a:ext cx="5689600" cy="5059366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915"/>
            </a:lvl1pPr>
            <a:lvl2pPr>
              <a:buSzPct val="60000"/>
              <a:buFontTx/>
              <a:buBlip>
                <a:blip r:embed="rId2"/>
              </a:buBlip>
              <a:defRPr sz="2444"/>
            </a:lvl2pPr>
            <a:lvl3pPr>
              <a:defRPr sz="1974"/>
            </a:lvl3pPr>
            <a:lvl4pPr>
              <a:defRPr sz="1786"/>
            </a:lvl4pPr>
            <a:lvl5pPr>
              <a:defRPr sz="1786"/>
            </a:lvl5pPr>
            <a:lvl6pPr>
              <a:defRPr sz="1786"/>
            </a:lvl6pPr>
            <a:lvl7pPr>
              <a:defRPr sz="1786"/>
            </a:lvl7pPr>
            <a:lvl8pPr>
              <a:defRPr sz="1786"/>
            </a:lvl8pPr>
            <a:lvl9pPr>
              <a:defRPr sz="17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11785601" cy="762000"/>
          </a:xfrm>
        </p:spPr>
        <p:txBody>
          <a:bodyPr/>
          <a:lstStyle>
            <a:lvl1pPr marL="184576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0" y="6492887"/>
            <a:ext cx="1422401" cy="36512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F47EF10-68C4-4B8D-9C3E-FF7354C05C41}" type="datetime5">
              <a:rPr lang="en-US" smtClean="0"/>
              <a:t>28-Nov-21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87"/>
            <a:ext cx="4673600" cy="365123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8" y="6492887"/>
            <a:ext cx="1422401" cy="36512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55F999-FA44-4A2A-A25B-6CE923FA0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0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" y="3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/>
          </a:p>
        </p:txBody>
      </p:sp>
      <p:sp>
        <p:nvSpPr>
          <p:cNvPr id="5" name="Rectangle 4"/>
          <p:cNvSpPr/>
          <p:nvPr/>
        </p:nvSpPr>
        <p:spPr>
          <a:xfrm>
            <a:off x="6096001" y="6477007"/>
            <a:ext cx="6096000" cy="380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7"/>
            <a:ext cx="6096000" cy="38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59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3"/>
            <a:ext cx="11887199" cy="762000"/>
          </a:xfrm>
        </p:spPr>
        <p:txBody>
          <a:bodyPr/>
          <a:lstStyle>
            <a:lvl1pPr marL="184576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7"/>
            <a:ext cx="4673600" cy="380999"/>
          </a:xfrm>
        </p:spPr>
        <p:txBody>
          <a:bodyPr anchor="ctr">
            <a:normAutofit/>
          </a:bodyPr>
          <a:lstStyle>
            <a:lvl1pPr algn="r">
              <a:buNone/>
              <a:defRPr lang="en-US" sz="1222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10" y="6492887"/>
            <a:ext cx="1422401" cy="36512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690083-E649-49CB-97A4-9581DCC461EE}" type="datetime5">
              <a:rPr lang="en-US" smtClean="0"/>
              <a:t>28-Nov-21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87"/>
            <a:ext cx="4673600" cy="365123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8" y="6492887"/>
            <a:ext cx="1422401" cy="36512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48385C-6343-4406-912C-137D973E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F42-0DF6-7F41-A35A-FAD2F3A3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5118C-DCD0-D744-9617-01D2A9E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4BA3-0746-D94F-BB7F-870DDBE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5415"/>
            <a:ext cx="6531429" cy="365125"/>
          </a:xfrm>
        </p:spPr>
        <p:txBody>
          <a:bodyPr/>
          <a:lstStyle/>
          <a:p>
            <a:fld id="{F63019F7-C5EF-436B-B466-6D2FFDFB68D5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CEF8-1452-9D41-8466-5951F62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882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86E8-A2DB-B848-B3C9-CA97BCB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256" y="6461488"/>
            <a:ext cx="500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7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DD6-1992-9043-B714-E15FE04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F830-82BD-4940-B114-F3475445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5361-471F-A044-BEBB-8CBAA6C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5"/>
            <a:ext cx="6675121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4B5C7F-B289-4132-B7A6-1438D9677EED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1ED1-C88D-EA4F-B978-BEE093B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2ADA-09B0-AE4B-879E-F1FD87E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2880" y="6500676"/>
            <a:ext cx="566056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A8A-9BBE-7A41-8D36-6E3401F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E368-6C1C-1F4F-9A0B-A5211067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650C-963B-584D-B3F5-6E4FF67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4A7-C290-4ABC-8B6A-DDD1637C6B65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1A2-10DA-A141-871E-943A44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FE58-E0ED-DF46-B00E-0ABB4AD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71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F230-8CA3-FD41-BC35-F16072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F09-FA53-FF4B-88EA-833373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783F1-26D1-5D40-9A12-02E2C1C4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E2F-4257-FD4D-B3D9-E47CF61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77E-9F25-462A-9C11-0B1A99AB0F63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70D5-3DBC-E74F-B653-0BC01C0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BBD4-8056-8844-B52B-D89E370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1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CCB-7DD4-1D41-A06D-D073F3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03ED-564C-1841-9E27-C469AF24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CAE46-1764-FF4C-B795-77329DD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BB7-AA0B-AE45-BC43-01AA5988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500C5-FF8D-4A4F-960F-F0BD7543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D551B-73C4-A24B-BA74-6E6C59F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370F-3B9A-4446-8E13-735DD9A19F98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AA90F-D25B-804A-8992-DAD4A2C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5D27C-2D4C-1D47-BC1A-769018F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6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D391-3397-354D-B03E-D12F1FC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02E7-CCA7-D843-905A-9AEB83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6FA-C44B-495A-BBCD-E918D15F6940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A30A-0D9D-664D-87CF-2DED1BF3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BF79-1370-1B43-BD9F-350EC46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272-B2C5-5C44-A9FF-6C3AFEB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A2AB-1F84-4AEE-B938-54BC82187F08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27FDC-6F8C-154B-903B-628A43E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72E17-64B7-BF46-B1C6-65BB18E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015-8E44-451D-B1AA-05FD5023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D31-F880-417F-A7B9-579022F3D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36F5-DBF7-459E-890F-0F0EF36B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B1A0-8475-46EA-8D85-229EB503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B42C-0F9E-4A82-BEE4-CD01025A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F36B0-0108-43ED-9AB3-CB28C2DA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85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B1C-2678-AA48-9EAF-24F13F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EB6-1BB9-4A49-ACB0-B294E051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701C-7C31-464D-92EA-6D3B097A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3C05-0FAD-C248-BE05-6ADFB2A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F73C-F04D-451C-8682-E019FCDC31E8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1321-CA8B-DA4A-9699-565D045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AA9E-5516-8F4A-89E3-0BA6CCA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7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98A0-2D96-C042-AE94-1F461E9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718D-8B02-6E43-A518-6B8E6AC9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A38-47E1-F74D-BEDD-93FF5F97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DC4A-53DF-9B41-9417-85A9978E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70B-B348-4D88-A0B6-10753AA5BE0F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50B7-038B-4C40-AE33-C462DAA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6079-A2A4-7D43-8D24-D4072D5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58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DF9-17F4-B740-85D3-83C240B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216F-7B04-2D44-9728-4FFEAC9C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E589-A29C-9240-9B7B-DA5B4AA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824-7147-43C5-AC91-8C1CEB781994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6D8C-BDEF-0A42-9921-042BECC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49FE-9981-EA40-B956-84F8C8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6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7DB6D-2F93-BB4A-A984-14FA758F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E791-A971-0648-A185-CAE72D3D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0141-DA3E-4D42-91F1-761296C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A464-6B48-4EF6-AD27-7BD2AA9EDD7E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5213-671C-2342-9274-72F87196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D649-B5F0-954A-B270-A9E372A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3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D44-7DB2-4D38-B2A2-800E42B9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C9C4B-6403-47C6-BB20-83A495BF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311A-B8EF-413A-993D-B472A12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2EA3-BC04-4C1D-9EE4-9272ABA1334E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6B1D-7B53-4B8D-A750-7828D60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FF37-3206-4E76-BE0C-46BA2AF9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27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206E-D1DC-4FD7-9C4C-976AE133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179-3328-410D-953C-CE13D62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8014-D92C-4BD7-A877-A5E53A75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AFCC-377F-4D0F-A1F5-281C2934EADA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27E2-FF46-4CC9-839E-4293FF2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628E-1B12-430B-ACAD-9049258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30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6D01-68CE-4564-9DF6-E77B857C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FCA-A767-4867-84B0-B102CDC2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5000-5CA0-4700-9BCA-D7CA55FD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ADE-9FED-4FD5-BAE3-9C3ADCC4975C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CCCF-AFCF-4BD7-9B82-74D8327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C7FB-6D4C-464D-BFDB-58606A80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97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BAAA-53EA-4C8F-ABA2-8B7F579F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A0B0-4CF1-4A76-A525-E20C4FC70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B8C2F-A87D-42B9-9C64-54007D83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E8D0-2942-4CD8-8A33-D29F5B9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96A-F235-4A0D-836D-32F4403686B2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ADEC-D7A6-4BC1-B209-B939F39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4BB1-9BBE-4D94-AED6-44B8FDB1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5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223-4D90-4B6E-A8D5-A167A6C7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42E1-02E6-4092-9B04-B65E5E88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CEDD-FA38-41B3-8053-3E955B35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34AC1-D41C-44FE-B5C7-2EEDCC177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D6C1-8E34-4992-9804-BDA98986A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CF232-5617-42BB-B989-56ACDF8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DF7-826B-43C3-B87A-8806B3A9E7FF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0324B-884B-479D-AFAC-E1019B14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5544E-36C7-4345-BA3E-17B495D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913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547C-C4AE-4FD7-9828-F960E642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55945-235F-43A0-81A6-BFF927B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076-5D3E-4B87-BFD8-7551AC0DEFC5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17F8-D8AE-4447-AB6D-458296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EEC7-8EAA-429B-A8E3-33955D5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1E5-6CB6-4CBE-BC0B-BE94280E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7256-0F34-4E11-A091-64553507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76FF9-FFF1-4F6A-AC2B-B967748E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65E3-8EF5-4B37-9C88-57F5EF6F6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83D2F-34A4-4D6F-804A-E5CFDAC23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61E07-5C95-4594-AC08-1FD35644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55469-FE37-488C-8838-0A0E169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EA60-0527-4CFE-BAB5-1035CA86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90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07A4-181C-4A54-9C6F-2214275A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9BA0-33C9-41E3-A282-7C9B496D98DF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4716-BE41-4B86-9F01-EDC60D1F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20D5D-D9B5-4255-B92F-08987BF5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006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FE6-C33A-4692-8624-39A0FBA6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657C-F431-4AF9-B657-CAB456F1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9F7B-8085-4EAC-ACE6-BA4E2BC0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FA5F-9132-44B9-849A-734E0E9B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0C4-342F-4353-9822-16E08EEDCB7A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53DC-BBAE-431E-AA16-8811DD3B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37F3-AD25-4CFF-AE76-DD7428EB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29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E88B-5B64-4495-8CC1-03EA78EC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A0DDE-81B7-40AA-963B-049E9F316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36F58-67C2-4256-B52D-9E840ED1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7E85D-14A6-401B-A62E-2B0AFAD3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06E-9F75-494D-8840-01F6296C80C4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2E8-8A76-469B-94B5-C8BD65D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1A74-EBCC-4795-9819-CB0B65D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09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CF12-3EE7-4716-85EB-0910708E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BFB87-F4E7-4F78-8538-78B1FBA4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7524-B98F-4F87-B20F-C525126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DDF8-6D54-444B-A3E8-0CAAB70386CE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8952-4EF4-4674-95CA-20DD7EDE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95D8-16AD-463D-A1CE-F7DAED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88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D335A-F0A5-4792-A87A-5DB38087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24F06-CD00-4FC1-AC11-A450FC0E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B92-C798-4007-8ABB-4C586BB3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F4B9-B5AF-41C3-94FA-08A7157C2827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CE6D-CFA6-4D28-AFC8-D647AD02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341-6C41-4005-BEC1-01DEDB4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5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590-5624-41AE-8E77-5370148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217F8-F5B8-4CB4-82BE-3815E871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510E7-5D8E-47C3-BF92-360FD9B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A984D-F1C8-4BAB-922A-9AE3E479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3A31-9CB9-4DD5-81D9-2A71FD84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8470A-C82E-47DF-ADBB-3787FEAD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4513-BDDA-4F15-B182-7ECD9D05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CC40-2537-4D88-B168-D9273CBF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CB0-7B54-4DB4-ADF8-5E14FDF7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0F59B-9452-44D9-A969-B07F88D4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437D-5440-4277-94B6-AA74C195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B6F6-394D-412E-8D2D-360A272B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DE66C-6565-4474-AE16-D22F2E2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CEC8-F241-4BF4-A14A-0C79AAFB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ECB4B-30AD-43F3-8356-5EB58914B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1CBE-8741-40B1-8E05-28C71AFF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908FF-C776-4068-9389-51C1E35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3200A-EF11-4D7C-AE3D-0813BDE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7DFA-8FA9-460E-B9C7-EA7CEC8F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7A11B-3CA5-483C-9B9E-1EA9C494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6942-0D8F-41BB-BC49-4666CD0B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AB38-6A34-45F7-9700-1787FD852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2A79-E6A9-40D4-9E59-A14E968C06C0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CEB3-D619-410C-A799-D94A17AC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0FA6-877F-45FF-9AB9-F60529E6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834A-3C6A-466C-B01E-28AD7A92F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1204975"/>
            <a:ext cx="108720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293" y="2332037"/>
            <a:ext cx="11053445" cy="383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5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A06BF3-8F0A-48F4-B076-587C35BE8F32}" type="datetime5">
              <a:rPr lang="en-US" smtClean="0"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5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8DB58A-DB23-49D0-BEFE-BBB26A6A2B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1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/>
  <p:txStyles>
    <p:titleStyle>
      <a:lvl1pPr algn="l" defTabSz="888455" rtl="0" eaLnBrk="1" latinLnBrk="0" hangingPunct="1">
        <a:lnSpc>
          <a:spcPct val="85000"/>
        </a:lnSpc>
        <a:spcBef>
          <a:spcPct val="0"/>
        </a:spcBef>
        <a:buNone/>
        <a:defRPr sz="4664" kern="1200" spc="-4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8846" indent="-88846" algn="l" defTabSz="888455" rtl="0" eaLnBrk="1" latinLnBrk="0" hangingPunct="1">
        <a:lnSpc>
          <a:spcPct val="90000"/>
        </a:lnSpc>
        <a:spcBef>
          <a:spcPts val="1166"/>
        </a:spcBef>
        <a:spcAft>
          <a:spcPts val="19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3151" indent="-177691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74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50842" indent="-177691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28534" indent="-177691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6224" indent="-177691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68789" indent="-222114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63114" indent="-222114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57440" indent="-222114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51765" indent="-222114" algn="l" defTabSz="888455" rtl="0" eaLnBrk="1" latinLnBrk="0" hangingPunct="1">
        <a:lnSpc>
          <a:spcPct val="90000"/>
        </a:lnSpc>
        <a:spcBef>
          <a:spcPts val="194"/>
        </a:spcBef>
        <a:spcAft>
          <a:spcPts val="389"/>
        </a:spcAft>
        <a:buClr>
          <a:schemeClr val="accent1"/>
        </a:buClr>
        <a:buFont typeface="Calibri" pitchFamily="34" charset="0"/>
        <a:buChar char="◦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227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455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682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910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1138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366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593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821" algn="l" defTabSz="888455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02454-00F4-AD46-96E3-90C0EA9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4A82-1295-4445-851D-A797684F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C530-920B-6043-ACBC-31CFEDE8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66098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690E2A8-87CF-483E-946D-1BF2750EA9D4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6808-1B08-7F46-B091-2263B097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487612"/>
            <a:ext cx="411480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F617-8746-4F49-9226-590B5586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80" y="6500676"/>
            <a:ext cx="56605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F7DE-FB14-4F6F-8F40-C9DA30BA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3E3F-E50B-407D-8939-F7AAB8D3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8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7E80-9FDC-4ED0-93FE-30D4E691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6492875"/>
            <a:ext cx="6662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1893-3CBB-4444-8906-FDF047806FBF}" type="datetime1">
              <a:rPr lang="en-IN" smtClean="0"/>
              <a:pPr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1C3C-56BF-4A78-953D-BBFB60C8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9887" y="6486979"/>
            <a:ext cx="398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27FC-D48A-4E62-B623-B1B955BD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994" y="6487614"/>
            <a:ext cx="5900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Lab00.ipynb" TargetMode="Externa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632280"/>
            <a:ext cx="628650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409" dirty="0">
                <a:solidFill>
                  <a:srgbClr val="FFFFFF"/>
                </a:solidFill>
              </a:rPr>
              <a:t>COMPU</a:t>
            </a:r>
            <a:r>
              <a:rPr sz="6000" spc="-475" dirty="0">
                <a:solidFill>
                  <a:srgbClr val="FFFFFF"/>
                </a:solidFill>
              </a:rPr>
              <a:t>T</a:t>
            </a:r>
            <a:r>
              <a:rPr sz="6000" spc="-150" dirty="0">
                <a:solidFill>
                  <a:srgbClr val="FFFFFF"/>
                </a:solidFill>
              </a:rPr>
              <a:t>A</a:t>
            </a:r>
            <a:r>
              <a:rPr sz="6000" spc="310" dirty="0">
                <a:solidFill>
                  <a:srgbClr val="FFFFFF"/>
                </a:solidFill>
              </a:rPr>
              <a:t>TIONAL  </a:t>
            </a:r>
            <a:r>
              <a:rPr sz="6000" spc="350" dirty="0">
                <a:solidFill>
                  <a:srgbClr val="FFFFFF"/>
                </a:solidFill>
              </a:rPr>
              <a:t>THINKING </a:t>
            </a:r>
            <a:r>
              <a:rPr lang="en-IN" sz="6000" spc="390">
                <a:solidFill>
                  <a:srgbClr val="FFFFFF"/>
                </a:solidFill>
              </a:rPr>
              <a:t>AND</a:t>
            </a:r>
            <a:r>
              <a:rPr sz="6000" spc="390">
                <a:solidFill>
                  <a:srgbClr val="FFFFFF"/>
                </a:solidFill>
              </a:rPr>
              <a:t>  </a:t>
            </a:r>
            <a:r>
              <a:rPr sz="6000" spc="290" dirty="0">
                <a:solidFill>
                  <a:srgbClr val="FFFFFF"/>
                </a:solidFill>
              </a:rPr>
              <a:t>PROGRAMMING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638555" y="457200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9"/>
                </a:lnTo>
                <a:lnTo>
                  <a:pt x="6766559" y="91439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9683" y="0"/>
            <a:ext cx="405231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8931" y="286604"/>
            <a:ext cx="9773372" cy="635082"/>
          </a:xfrm>
        </p:spPr>
        <p:txBody>
          <a:bodyPr/>
          <a:lstStyle/>
          <a:p>
            <a:r>
              <a:rPr lang="en-US" sz="3464" dirty="0">
                <a:latin typeface="+mn-lt"/>
              </a:rPr>
              <a:t>Syntax, Semantics of a Language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239" y="969532"/>
            <a:ext cx="11264755" cy="5672815"/>
          </a:xfrm>
        </p:spPr>
        <p:txBody>
          <a:bodyPr anchor="t"/>
          <a:lstStyle/>
          <a:p>
            <a:r>
              <a:rPr lang="en-US" sz="2251" dirty="0"/>
              <a:t>The </a:t>
            </a:r>
            <a:r>
              <a:rPr lang="en-US" sz="2251" b="1" dirty="0"/>
              <a:t>syntax </a:t>
            </a:r>
            <a:r>
              <a:rPr lang="en-US" sz="2251" dirty="0"/>
              <a:t>of a language is a set of characters and the acceptable sequences of those characters. </a:t>
            </a:r>
          </a:p>
          <a:p>
            <a:r>
              <a:rPr lang="en-US" sz="2251" dirty="0"/>
              <a:t>The </a:t>
            </a:r>
            <a:r>
              <a:rPr lang="en-US" sz="2251" b="1" dirty="0"/>
              <a:t>semantics</a:t>
            </a:r>
            <a:r>
              <a:rPr lang="en-US" sz="2251" dirty="0"/>
              <a:t> of a language is the meaning associated with each syntactically correct sequence of characters.</a:t>
            </a:r>
          </a:p>
          <a:p>
            <a:r>
              <a:rPr lang="en-US" sz="2251" b="1" dirty="0"/>
              <a:t>Example: </a:t>
            </a:r>
          </a:p>
          <a:p>
            <a:pPr lvl="1"/>
            <a:r>
              <a:rPr lang="en-US" sz="1876" dirty="0"/>
              <a:t>“Hello there, how are you?”  -- This is not syntactically correct,</a:t>
            </a:r>
          </a:p>
          <a:p>
            <a:pPr lvl="1"/>
            <a:r>
              <a:rPr lang="en-US" sz="1876" dirty="0"/>
              <a:t>“Hello there, </a:t>
            </a:r>
            <a:r>
              <a:rPr lang="en-US" sz="1876" dirty="0" err="1"/>
              <a:t>hao</a:t>
            </a:r>
            <a:r>
              <a:rPr lang="en-US" sz="1876" dirty="0"/>
              <a:t> are you?” -- “</a:t>
            </a:r>
            <a:r>
              <a:rPr lang="en-US" sz="1876" dirty="0" err="1"/>
              <a:t>hao</a:t>
            </a:r>
            <a:r>
              <a:rPr lang="en-US" sz="1876" dirty="0"/>
              <a:t>” is not a word in the English language</a:t>
            </a:r>
          </a:p>
          <a:p>
            <a:pPr lvl="1"/>
            <a:r>
              <a:rPr lang="en-US" sz="1876" dirty="0"/>
              <a:t>“Colorless green ideas sleep furiously.” -- Syntactically correct, but semantically incorrect (no meaning).</a:t>
            </a:r>
          </a:p>
          <a:p>
            <a:pPr lvl="1"/>
            <a:endParaRPr lang="en-US" sz="1876" dirty="0"/>
          </a:p>
          <a:p>
            <a:endParaRPr lang="en-US" sz="2251" b="1" i="1" dirty="0"/>
          </a:p>
          <a:p>
            <a:pPr marL="461437" lvl="1" indent="0">
              <a:buNone/>
            </a:pPr>
            <a:endParaRPr lang="en-IN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77DC2669-5E29-4592-917B-7C65965CD56A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1C81-AD89-474F-AB6B-AADEF8E6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5" y="3990169"/>
            <a:ext cx="8105771" cy="21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8931" y="286604"/>
            <a:ext cx="9773372" cy="503119"/>
          </a:xfrm>
        </p:spPr>
        <p:txBody>
          <a:bodyPr>
            <a:normAutofit fontScale="90000"/>
          </a:bodyPr>
          <a:lstStyle/>
          <a:p>
            <a:r>
              <a:rPr lang="en-US" sz="3464" dirty="0">
                <a:latin typeface="+mn-lt"/>
              </a:rPr>
              <a:t>Program  Translation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254" y="873988"/>
            <a:ext cx="11264755" cy="567281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51" dirty="0"/>
              <a:t>A central processing unit (CPU) is designed to interpret and execute a specific set of instructions represented in binary form (i.e., 1s and 0s) called </a:t>
            </a:r>
            <a:r>
              <a:rPr lang="en-US" sz="2251" b="1" dirty="0"/>
              <a:t>machine code</a:t>
            </a:r>
            <a:r>
              <a:rPr lang="en-US" sz="2251" dirty="0"/>
              <a:t>. </a:t>
            </a:r>
          </a:p>
          <a:p>
            <a:r>
              <a:rPr lang="en-US" sz="2251" dirty="0"/>
              <a:t>Only programs in machine code can be executed by a CPU.</a:t>
            </a:r>
          </a:p>
          <a:p>
            <a:endParaRPr lang="en-US" sz="2251" dirty="0"/>
          </a:p>
          <a:p>
            <a:endParaRPr lang="en-US" sz="2251" dirty="0"/>
          </a:p>
          <a:p>
            <a:endParaRPr lang="en-US" sz="2251" dirty="0"/>
          </a:p>
          <a:p>
            <a:endParaRPr lang="en-US" sz="2251" dirty="0"/>
          </a:p>
          <a:p>
            <a:endParaRPr lang="en-US" sz="2251" dirty="0"/>
          </a:p>
          <a:p>
            <a:r>
              <a:rPr lang="en-US" sz="2251" dirty="0"/>
              <a:t>Writing programs at this “low level” is tedious and error-prone. Therefore, most programs are written in a “high-level” programming language such as Python.</a:t>
            </a:r>
          </a:p>
          <a:p>
            <a:endParaRPr lang="en-US" sz="2251" dirty="0"/>
          </a:p>
          <a:p>
            <a:r>
              <a:rPr lang="en-US" sz="2251" dirty="0"/>
              <a:t>Since the instructions of such programs are not in machine code that a CPU can execute, a translator program must be used.</a:t>
            </a:r>
          </a:p>
          <a:p>
            <a:r>
              <a:rPr lang="en-US" sz="2049" dirty="0"/>
              <a:t>There are two fundamental types of translators:</a:t>
            </a:r>
            <a:r>
              <a:rPr lang="en-IN" sz="2049" dirty="0"/>
              <a:t> </a:t>
            </a:r>
            <a:r>
              <a:rPr lang="en-IN" sz="2049" b="1" dirty="0"/>
              <a:t>compiler</a:t>
            </a:r>
            <a:r>
              <a:rPr lang="en-IN" sz="2049" dirty="0"/>
              <a:t> and</a:t>
            </a:r>
            <a:r>
              <a:rPr lang="en-IN" sz="2049" b="1" dirty="0"/>
              <a:t> interpreter</a:t>
            </a:r>
            <a:r>
              <a:rPr lang="en-IN" sz="2049" dirty="0"/>
              <a:t>.</a:t>
            </a:r>
            <a:endParaRPr lang="en-US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557C20B3-FE5C-40F6-8D93-B8A16CA41314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537C0-3652-473A-A18B-5B68EBBE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87" y="2119606"/>
            <a:ext cx="5736392" cy="1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8715-5FD6-458E-BE11-BE26C43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B740-8649-44DF-A80B-B0CA6A09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2040835"/>
            <a:ext cx="6904383" cy="3621208"/>
          </a:xfrm>
        </p:spPr>
        <p:txBody>
          <a:bodyPr>
            <a:normAutofit/>
          </a:bodyPr>
          <a:lstStyle/>
          <a:p>
            <a:r>
              <a:rPr lang="en-US" dirty="0"/>
              <a:t>Mutable Data Types: Data types in python where the value assigned to a variable can be changed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Immutable Data Types: Data types in python where the value assigned to a variable cannot be changed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6D55B2-3A98-4CEC-AFB9-06298D6CA646}"/>
              </a:ext>
            </a:extLst>
          </p:cNvPr>
          <p:cNvGraphicFramePr/>
          <p:nvPr/>
        </p:nvGraphicFramePr>
        <p:xfrm>
          <a:off x="-2460488" y="2040835"/>
          <a:ext cx="9510643" cy="376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6E35-1A4E-409F-B9AD-B8E2EBD4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89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44F7-9213-4406-90BE-480C9CD5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7CE1-6A9D-4937-9059-3AD2CE60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6" y="1726424"/>
            <a:ext cx="9492575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link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AE296-FF5E-4E23-91B7-C2CD84E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5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/>
              <a:t>As a matter of fact, we can do various kinds of conversions between strings, integers and floats using the built-in </a:t>
            </a:r>
            <a:r>
              <a:rPr lang="en-US" b="1" i="1" dirty="0" err="1">
                <a:solidFill>
                  <a:srgbClr val="00B050"/>
                </a:solidFill>
              </a:rPr>
              <a:t>int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float</a:t>
            </a:r>
            <a:r>
              <a:rPr lang="en-US" dirty="0"/>
              <a:t>, and </a:t>
            </a:r>
            <a:r>
              <a:rPr lang="en-US" b="1" i="1" dirty="0" err="1">
                <a:solidFill>
                  <a:srgbClr val="00B050"/>
                </a:solidFill>
              </a:rPr>
              <a:t>str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Datatype 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F3269-38D3-5843-A9D4-1844C85FA642}"/>
              </a:ext>
            </a:extLst>
          </p:cNvPr>
          <p:cNvSpPr txBox="1"/>
          <p:nvPr/>
        </p:nvSpPr>
        <p:spPr>
          <a:xfrm>
            <a:off x="2689313" y="2807292"/>
            <a:ext cx="17665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x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float(x)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'10'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7ABDE-450A-B04E-B995-EFACA4739562}"/>
              </a:ext>
            </a:extLst>
          </p:cNvPr>
          <p:cNvSpPr txBox="1"/>
          <p:nvPr/>
        </p:nvSpPr>
        <p:spPr>
          <a:xfrm>
            <a:off x="5314154" y="2807292"/>
            <a:ext cx="1766584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y = "20"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float(y)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7E153-82BD-4146-8C24-5158DF21AA62}"/>
              </a:ext>
            </a:extLst>
          </p:cNvPr>
          <p:cNvSpPr txBox="1"/>
          <p:nvPr/>
        </p:nvSpPr>
        <p:spPr>
          <a:xfrm>
            <a:off x="7938996" y="2807292"/>
            <a:ext cx="175599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z = 30.0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'30.0'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&gt;&gt;&gt;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7C3E6-D1E7-EC4B-9DDF-AC1DDE899B14}"/>
              </a:ext>
            </a:extLst>
          </p:cNvPr>
          <p:cNvSpPr txBox="1"/>
          <p:nvPr/>
        </p:nvSpPr>
        <p:spPr>
          <a:xfrm>
            <a:off x="2452457" y="5287604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integer 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03135-D6CA-2E44-A7AB-DCDEAE8372F8}"/>
              </a:ext>
            </a:extLst>
          </p:cNvPr>
          <p:cNvSpPr txBox="1"/>
          <p:nvPr/>
        </p:nvSpPr>
        <p:spPr>
          <a:xfrm>
            <a:off x="5106967" y="5287603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string  integer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AC1EF-7827-2344-A413-30F5E518A2CD}"/>
              </a:ext>
            </a:extLst>
          </p:cNvPr>
          <p:cNvSpPr txBox="1"/>
          <p:nvPr/>
        </p:nvSpPr>
        <p:spPr>
          <a:xfrm>
            <a:off x="7761477" y="5287604"/>
            <a:ext cx="2111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float 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AAA2-B4BD-4B84-AEF7-677E7E31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/>
              <a:t>Data conversion can happen in two ways in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 Conversion</a:t>
            </a:r>
            <a:r>
              <a:rPr lang="en-US" dirty="0"/>
              <a:t> (we saw this earlier with the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and </a:t>
            </a:r>
            <a:r>
              <a:rPr lang="en-US" i="1" dirty="0" err="1"/>
              <a:t>str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built-in functions)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Implicit Data Conversion</a:t>
            </a:r>
          </a:p>
          <a:p>
            <a:pPr lvl="2"/>
            <a:r>
              <a:rPr lang="en-US" sz="2400" dirty="0"/>
              <a:t>Takes place </a:t>
            </a:r>
            <a:r>
              <a:rPr lang="en-US" sz="2400" i="1" dirty="0"/>
              <a:t>automatically</a:t>
            </a:r>
            <a:r>
              <a:rPr lang="en-US" sz="2400" dirty="0"/>
              <a:t> during run time between </a:t>
            </a:r>
            <a:r>
              <a:rPr lang="en-US" sz="2400" i="1" dirty="0"/>
              <a:t>ONLY</a:t>
            </a:r>
            <a:r>
              <a:rPr lang="en-US" sz="2400" dirty="0"/>
              <a:t> numeric values</a:t>
            </a:r>
          </a:p>
          <a:p>
            <a:pPr lvl="3"/>
            <a:r>
              <a:rPr lang="en-US" sz="2400" dirty="0"/>
              <a:t>E.g., Adding a float and an integer will automatically result in a float value </a:t>
            </a:r>
          </a:p>
          <a:p>
            <a:pPr lvl="3"/>
            <a:r>
              <a:rPr lang="en-US" sz="2400" dirty="0"/>
              <a:t>E.g., Adding a string and an integer (or a float) will result in an </a:t>
            </a:r>
            <a:r>
              <a:rPr lang="en-US" sz="2400" i="1" dirty="0"/>
              <a:t>error</a:t>
            </a:r>
            <a:r>
              <a:rPr lang="en-US" sz="2400" dirty="0"/>
              <a:t> since string is not numeric</a:t>
            </a:r>
          </a:p>
          <a:p>
            <a:pPr lvl="2"/>
            <a:r>
              <a:rPr lang="en-US" sz="2400" dirty="0"/>
              <a:t>Applies </a:t>
            </a:r>
            <a:r>
              <a:rPr lang="en-US" sz="2400" i="1" dirty="0"/>
              <a:t>type promotion </a:t>
            </a:r>
            <a:r>
              <a:rPr lang="en-US" sz="2400" dirty="0"/>
              <a:t>to avoid loss of information</a:t>
            </a:r>
          </a:p>
          <a:p>
            <a:pPr lvl="3"/>
            <a:r>
              <a:rPr lang="en-US" sz="2400" dirty="0"/>
              <a:t>Conversion goes from integer to float (e.g., upon adding a float and an integer) and not vice versa so as the fractional part of the float is not lost   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and Implicit Data Type Conversion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5518-77AB-45E2-8207-67F204E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CBD-08A7-40F2-BF47-2983B9E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ook Antiqua" panose="02040602050305030304" pitchFamily="18" charset="0"/>
              </a:rPr>
              <a:t>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BE6D-7F88-4575-8296-331652A0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FA8BAFD-21E5-42BA-B691-0162BCF8A3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2800350"/>
          <a:ext cx="108775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6233E5-0B14-434D-BD25-1AE0B622AD34}"/>
              </a:ext>
            </a:extLst>
          </p:cNvPr>
          <p:cNvSpPr txBox="1"/>
          <p:nvPr/>
        </p:nvSpPr>
        <p:spPr>
          <a:xfrm>
            <a:off x="3086101" y="1919049"/>
            <a:ext cx="867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Tokens are the smallest unit of the program.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79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0C0D49-D27C-40E2-9D68-37A661984E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4204676" y="2628900"/>
          <a:ext cx="10877550" cy="26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8F85-5E42-4496-B068-460B461A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70890-BFD4-4F5C-B99E-C41ABEF8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Literals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F8A94-4DDA-4851-8A6C-CF9A00B00904}"/>
              </a:ext>
            </a:extLst>
          </p:cNvPr>
          <p:cNvSpPr txBox="1">
            <a:spLocks/>
          </p:cNvSpPr>
          <p:nvPr/>
        </p:nvSpPr>
        <p:spPr>
          <a:xfrm>
            <a:off x="2800350" y="1868486"/>
            <a:ext cx="9215438" cy="5032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String Literals: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A string literal is a sequence of characters surrounded by quotes. We can use both single, double or triple quotes for a string. And, a character literal is a single character surrounded by single or double quotes.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Numeric Literals: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Numeric Literals are immutable (unchangeable). Numeric literals can belong to 3 different numerical types Integer, Float, and Complex.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Boolean Literals: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A Boolean literal can have any of the two values: True or False.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Collection literals: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There are four different literal collections List literals, Tuple literals,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Dict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literals, and Set literals.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Special literals: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Python contains one special literal i.e. None. We use it to specify to that field that is not created.</a:t>
            </a:r>
          </a:p>
        </p:txBody>
      </p:sp>
    </p:spTree>
    <p:extLst>
      <p:ext uri="{BB962C8B-B14F-4D97-AF65-F5344CB8AC3E}">
        <p14:creationId xmlns:p14="http://schemas.microsoft.com/office/powerpoint/2010/main" val="85185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Some identifiers are part of Python itself (they are called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reserved words </a:t>
            </a:r>
            <a:r>
              <a:rPr lang="en-US" dirty="0">
                <a:latin typeface="Baskerville Old Face" panose="02020602080505020303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keywords</a:t>
            </a:r>
            <a:r>
              <a:rPr lang="en-US" dirty="0">
                <a:latin typeface="Baskerville Old Face" panose="02020602080505020303" pitchFamily="18" charset="0"/>
              </a:rPr>
              <a:t>) and cannot be used by programmers as ordinary identifiers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Keywords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21DBA5-A3F3-E744-A100-DD027DA55FE9}"/>
              </a:ext>
            </a:extLst>
          </p:cNvPr>
          <p:cNvGraphicFramePr>
            <a:graphicFrameLocks noGrp="1"/>
          </p:cNvGraphicFramePr>
          <p:nvPr/>
        </p:nvGraphicFramePr>
        <p:xfrm>
          <a:off x="2065866" y="3141134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498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64211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698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7724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244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class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finally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return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87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continue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lambda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207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from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nonlocal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while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01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global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with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91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elif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yield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50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import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pass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36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except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raise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354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A9D6F-88DD-354C-A275-8B4710BCF6C4}"/>
              </a:ext>
            </a:extLst>
          </p:cNvPr>
          <p:cNvSpPr txBox="1"/>
          <p:nvPr/>
        </p:nvSpPr>
        <p:spPr>
          <a:xfrm>
            <a:off x="4952556" y="6318133"/>
            <a:ext cx="23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Keywords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38D229-A13E-409A-A123-D1C717F9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identifier must begin with a letter or underscore, which may be followed by any sequence of letters, digits, or underscores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0899-A8B4-E040-8A67-EE0AA045D847}"/>
              </a:ext>
            </a:extLst>
          </p:cNvPr>
          <p:cNvSpPr txBox="1"/>
          <p:nvPr/>
        </p:nvSpPr>
        <p:spPr>
          <a:xfrm>
            <a:off x="3438884" y="3016251"/>
            <a:ext cx="4265783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x1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x2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y_effect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2celsius 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2celsius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File "&lt;stdin&gt;", line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2celsius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         ^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SyntaxError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invalid syntax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C4A7-0B06-474C-A440-7D9C0054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98C9-F933-014D-BDFC-ECF589F311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83" y="4431791"/>
            <a:ext cx="11275060" cy="196913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3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Trebuchet MS"/>
                <a:cs typeface="Trebuchet MS"/>
              </a:rPr>
              <a:t>CREDITS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00" y="1632839"/>
          <a:ext cx="10358116" cy="1709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06424">
                <a:tc>
                  <a:txBody>
                    <a:bodyPr/>
                    <a:lstStyle/>
                    <a:p>
                      <a:pPr marL="188595">
                        <a:lnSpc>
                          <a:spcPts val="3835"/>
                        </a:lnSpc>
                      </a:pPr>
                      <a:r>
                        <a:rPr sz="33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3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Type: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845"/>
                        </a:lnSpc>
                      </a:pPr>
                      <a:r>
                        <a:rPr sz="33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Foundation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ts val="384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4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Credits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A2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45"/>
                        </a:lnSpc>
                      </a:pPr>
                      <a:r>
                        <a:rPr sz="33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302-70B5-4CA5-8CEE-A86B71E5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DF11-0B94-4CD3-B7FB-A8B1B628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8453" cy="3325215"/>
          </a:xfrm>
        </p:spPr>
        <p:txBody>
          <a:bodyPr/>
          <a:lstStyle/>
          <a:p>
            <a:r>
              <a:rPr lang="en-US" dirty="0"/>
              <a:t>Arithmetic Operators (**, </a:t>
            </a:r>
            <a:r>
              <a:rPr lang="en-US" dirty="0">
                <a:solidFill>
                  <a:srgbClr val="FF0000"/>
                </a:solidFill>
              </a:rPr>
              <a:t>*,/,//,%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+,_</a:t>
            </a:r>
            <a:r>
              <a:rPr lang="en-US" dirty="0"/>
              <a:t>)</a:t>
            </a:r>
          </a:p>
          <a:p>
            <a:r>
              <a:rPr lang="en-US" dirty="0"/>
              <a:t>Comparison Operators (&lt;, &lt;=, &gt;, &gt;=, ==)</a:t>
            </a:r>
          </a:p>
          <a:p>
            <a:r>
              <a:rPr lang="en-US" dirty="0"/>
              <a:t>Assignment Operators (=, +=, -=, *=, /=)</a:t>
            </a:r>
          </a:p>
          <a:p>
            <a:r>
              <a:rPr lang="en-US" dirty="0"/>
              <a:t>Logical Operators (and, or, not)</a:t>
            </a:r>
          </a:p>
          <a:p>
            <a:r>
              <a:rPr lang="en-US" dirty="0"/>
              <a:t>Bitwise Operators (&amp;, |, ~,  &gt;&gt;, &lt;&lt;, ^)</a:t>
            </a:r>
          </a:p>
          <a:p>
            <a:r>
              <a:rPr lang="en-US" dirty="0"/>
              <a:t>Membership Operators (in, not 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6E1F-D34C-46B9-9197-3AA0860C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8599-F506-40A9-949D-F42D8760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658"/>
          </a:xfrm>
        </p:spPr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CDCF-6745-421A-B5F2-DB6BA1C5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409350"/>
            <a:ext cx="10515600" cy="4853243"/>
          </a:xfrm>
        </p:spPr>
        <p:txBody>
          <a:bodyPr/>
          <a:lstStyle/>
          <a:p>
            <a:r>
              <a:rPr lang="en-US" dirty="0"/>
              <a:t>Arithmetic operator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67DAE-B690-448F-A70F-906F1E522A64}"/>
              </a:ext>
            </a:extLst>
          </p:cNvPr>
          <p:cNvGraphicFramePr>
            <a:graphicFrameLocks noGrp="1"/>
          </p:cNvGraphicFramePr>
          <p:nvPr/>
        </p:nvGraphicFramePr>
        <p:xfrm>
          <a:off x="337626" y="2801683"/>
          <a:ext cx="11535507" cy="24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9">
                  <a:extLst>
                    <a:ext uri="{9D8B030D-6E8A-4147-A177-3AD203B41FA5}">
                      <a16:colId xmlns:a16="http://schemas.microsoft.com/office/drawing/2014/main" val="2476851381"/>
                    </a:ext>
                  </a:extLst>
                </a:gridCol>
                <a:gridCol w="1195717">
                  <a:extLst>
                    <a:ext uri="{9D8B030D-6E8A-4147-A177-3AD203B41FA5}">
                      <a16:colId xmlns:a16="http://schemas.microsoft.com/office/drawing/2014/main" val="2655426129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1783676777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1532245340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1247662295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020017352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1876118207"/>
                    </a:ext>
                  </a:extLst>
                </a:gridCol>
              </a:tblGrid>
              <a:tr h="5097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//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%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74061"/>
                  </a:ext>
                </a:extLst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Plus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multiplication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 division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Integer division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 (remainder)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75060"/>
                  </a:ext>
                </a:extLst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08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97445B-D281-4AFC-B3B9-AE9FA286876A}"/>
              </a:ext>
            </a:extLst>
          </p:cNvPr>
          <p:cNvCxnSpPr/>
          <p:nvPr/>
        </p:nvCxnSpPr>
        <p:spPr>
          <a:xfrm flipH="1">
            <a:off x="2139192" y="2488837"/>
            <a:ext cx="8761602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46000D-C7A4-4BF5-957A-95BAEB1CD519}"/>
              </a:ext>
            </a:extLst>
          </p:cNvPr>
          <p:cNvSpPr txBox="1"/>
          <p:nvPr/>
        </p:nvSpPr>
        <p:spPr>
          <a:xfrm>
            <a:off x="5327009" y="2130804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Precedence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D2E9C-F97C-476E-936A-BD0E3F5D5450}"/>
              </a:ext>
            </a:extLst>
          </p:cNvPr>
          <p:cNvSpPr txBox="1"/>
          <p:nvPr/>
        </p:nvSpPr>
        <p:spPr>
          <a:xfrm>
            <a:off x="10486238" y="1971305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82141-6D7B-4B65-92A9-ADA0C28565CC}"/>
              </a:ext>
            </a:extLst>
          </p:cNvPr>
          <p:cNvSpPr txBox="1"/>
          <p:nvPr/>
        </p:nvSpPr>
        <p:spPr>
          <a:xfrm>
            <a:off x="1828799" y="2017162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2DF2B77-4F99-4545-9931-EECA1E03D8CD}"/>
              </a:ext>
            </a:extLst>
          </p:cNvPr>
          <p:cNvSpPr/>
          <p:nvPr/>
        </p:nvSpPr>
        <p:spPr>
          <a:xfrm>
            <a:off x="10729519" y="5448650"/>
            <a:ext cx="1090569" cy="499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to left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0944DB-A461-496B-A6D5-74413B9FA50F}"/>
              </a:ext>
            </a:extLst>
          </p:cNvPr>
          <p:cNvSpPr/>
          <p:nvPr/>
        </p:nvSpPr>
        <p:spPr>
          <a:xfrm>
            <a:off x="337626" y="5358238"/>
            <a:ext cx="10039556" cy="49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to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4C43-BF75-4C42-B8A5-5693BAB7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2B8-BC51-4654-AA73-F39D5497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Lets solve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2714-01EA-410F-8BDA-1F20C053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5/10*5+5*2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5//10*5+5*2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5%10*5+5*2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4269-B1A6-4D66-9F9B-98E041A8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305-D669-41C3-8BF6-21F0236F519E}"/>
              </a:ext>
            </a:extLst>
          </p:cNvPr>
          <p:cNvSpPr txBox="1">
            <a:spLocks/>
          </p:cNvSpPr>
          <p:nvPr/>
        </p:nvSpPr>
        <p:spPr>
          <a:xfrm>
            <a:off x="5963478" y="1253331"/>
            <a:ext cx="5390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2**3**1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1**3**2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2**1**3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157F-5E9F-467B-9AC6-0DB153C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718830-6699-4685-9A93-D8A0E8CC0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6370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DB391-E7C7-4934-86C0-2EF8330DD087}"/>
              </a:ext>
            </a:extLst>
          </p:cNvPr>
          <p:cNvGraphicFramePr>
            <a:graphicFrameLocks noGrp="1"/>
          </p:cNvGraphicFramePr>
          <p:nvPr/>
        </p:nvGraphicFramePr>
        <p:xfrm>
          <a:off x="6801294" y="2038276"/>
          <a:ext cx="4552506" cy="3024644"/>
        </p:xfrm>
        <a:graphic>
          <a:graphicData uri="http://schemas.openxmlformats.org/drawingml/2006/table">
            <a:tbl>
              <a:tblPr/>
              <a:tblGrid>
                <a:gridCol w="1484739">
                  <a:extLst>
                    <a:ext uri="{9D8B030D-6E8A-4147-A177-3AD203B41FA5}">
                      <a16:colId xmlns:a16="http://schemas.microsoft.com/office/drawing/2014/main" val="1094367988"/>
                    </a:ext>
                  </a:extLst>
                </a:gridCol>
                <a:gridCol w="3067767">
                  <a:extLst>
                    <a:ext uri="{9D8B030D-6E8A-4147-A177-3AD203B41FA5}">
                      <a16:colId xmlns:a16="http://schemas.microsoft.com/office/drawing/2014/main" val="793906209"/>
                    </a:ext>
                  </a:extLst>
                </a:gridCol>
              </a:tblGrid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>
                          <a:effectLst/>
                        </a:rPr>
                        <a:t>Operator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7330"/>
                  </a:ext>
                </a:extLst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==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89873"/>
                  </a:ext>
                </a:extLst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!=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Not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47878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159226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82379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9218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237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E7388-85B5-4EA0-A61B-D99CE9A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7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599D-3FE1-463A-AB24-FA71D2C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EB4B-0C6A-44D8-9467-08A85BF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9" y="1481174"/>
            <a:ext cx="2313350" cy="3147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4A68B-550B-4188-B222-480A609B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9" y="1895488"/>
            <a:ext cx="905534" cy="2822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807AA-CA97-4A63-A987-FA7B0323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C7953-EDFA-464E-8647-A3DEA0580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747" y="1369883"/>
            <a:ext cx="2313350" cy="3566160"/>
          </a:xfrm>
          <a:prstGeom prst="rect">
            <a:avLst/>
          </a:prstGeom>
        </p:spPr>
      </p:pic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8955D944-9C78-4995-A16B-B628577DE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191" y="3313043"/>
            <a:ext cx="970609" cy="16446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F2E2C-0700-4C3A-B4FE-FCFE3F506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44" y="4153233"/>
            <a:ext cx="2189321" cy="24575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BF513-A482-406B-B505-DD5DB9F81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65" y="4974025"/>
            <a:ext cx="5647022" cy="16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DA3-79EC-471D-97B8-DB40B15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D927-39D5-4577-ADEA-02F0E79E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the and, or, not operators.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BE45-8D88-437F-B686-54A86B02F252}"/>
              </a:ext>
            </a:extLst>
          </p:cNvPr>
          <p:cNvGraphicFramePr>
            <a:graphicFrameLocks noGrp="1"/>
          </p:cNvGraphicFramePr>
          <p:nvPr/>
        </p:nvGraphicFramePr>
        <p:xfrm>
          <a:off x="2273594" y="3043079"/>
          <a:ext cx="7040527" cy="1916430"/>
        </p:xfrm>
        <a:graphic>
          <a:graphicData uri="http://schemas.openxmlformats.org/drawingml/2006/table">
            <a:tbl>
              <a:tblPr/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4974971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A18F-259E-4C89-84C1-CF86130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5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DA3-79EC-471D-97B8-DB40B15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br>
              <a:rPr lang="en-IN" dirty="0"/>
            </a:br>
            <a:r>
              <a:rPr lang="en-IN" dirty="0"/>
              <a:t>AND/OR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BE45-8D88-437F-B686-54A86B02F25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95181"/>
          <a:ext cx="2825842" cy="292227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760286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AND</a:t>
                      </a:r>
                    </a:p>
                  </a:txBody>
                  <a:tcPr marL="95250" marR="76200" marT="142875" marB="133350" anchor="ctr"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41049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2575249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FC6C36-7C53-41DB-B9CF-B4F696196130}"/>
              </a:ext>
            </a:extLst>
          </p:cNvPr>
          <p:cNvSpPr/>
          <p:nvPr/>
        </p:nvSpPr>
        <p:spPr>
          <a:xfrm>
            <a:off x="4205915" y="2032986"/>
            <a:ext cx="2048300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&gt;&gt;&gt;a=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6491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&gt;&gt;&gt;print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FLASE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B0E30-D18C-49F0-B960-6BE68449580C}"/>
              </a:ext>
            </a:extLst>
          </p:cNvPr>
          <p:cNvSpPr/>
          <p:nvPr/>
        </p:nvSpPr>
        <p:spPr>
          <a:xfrm>
            <a:off x="6915918" y="2012074"/>
            <a:ext cx="1887279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&gt;&gt;&gt;a=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6491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&gt;&gt;&gt;print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inherit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17EFC-470F-4D4B-8D46-28A7C34F54D7}"/>
              </a:ext>
            </a:extLst>
          </p:cNvPr>
          <p:cNvSpPr/>
          <p:nvPr/>
        </p:nvSpPr>
        <p:spPr>
          <a:xfrm>
            <a:off x="4995639" y="3105834"/>
            <a:ext cx="2970685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&gt;&gt;&gt;print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1D4574-87A1-4DB5-BAFA-DEEC0A1F8C78}"/>
              </a:ext>
            </a:extLst>
          </p:cNvPr>
          <p:cNvGraphicFramePr>
            <a:graphicFrameLocks noGrp="1"/>
          </p:cNvGraphicFramePr>
          <p:nvPr/>
        </p:nvGraphicFramePr>
        <p:xfrm>
          <a:off x="9071155" y="1495181"/>
          <a:ext cx="2825842" cy="292227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760286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211492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2575249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A11A3-750C-481E-B7D2-7E68A58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F422B-A1A0-4B94-9FA4-C297FF88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4760102"/>
            <a:ext cx="3400374" cy="1713661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6B5B49E-A084-4E50-BD38-3A5C44FDFE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3938" y="4077474"/>
          <a:ext cx="3514088" cy="216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FBFBDC4-6FCF-4211-B0C3-B5D5C9D512D8}"/>
              </a:ext>
            </a:extLst>
          </p:cNvPr>
          <p:cNvGrpSpPr/>
          <p:nvPr/>
        </p:nvGrpSpPr>
        <p:grpSpPr>
          <a:xfrm>
            <a:off x="4723938" y="4081254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07E649-F03D-49AB-B90F-0D34F08B56DF}"/>
                </a:ext>
              </a:extLst>
            </p:cNvPr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75941A5-EED8-4585-B26A-D1EC5F959BA8}"/>
                </a:ext>
              </a:extLst>
            </p:cNvPr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print(</a:t>
              </a:r>
              <a:r>
                <a:rPr kumimoji="0" lang="en-I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onList</a:t>
              </a: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and </a:t>
              </a:r>
              <a:r>
                <a:rPr kumimoji="0" lang="en-I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inStock</a:t>
              </a: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FD7E5D-EA0F-4F4E-BFE3-274C5C36E5C3}"/>
              </a:ext>
            </a:extLst>
          </p:cNvPr>
          <p:cNvGrpSpPr/>
          <p:nvPr/>
        </p:nvGrpSpPr>
        <p:grpSpPr>
          <a:xfrm>
            <a:off x="4723938" y="6268898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1109603-75DC-4D3C-B359-D36518FD40A1}"/>
                </a:ext>
              </a:extLst>
            </p:cNvPr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01A7BC1-ECAD-411F-98FA-29C2820207A1}"/>
                </a:ext>
              </a:extLst>
            </p:cNvPr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print(</a:t>
              </a:r>
              <a:r>
                <a:rPr kumimoji="0" lang="en-I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onList</a:t>
              </a: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and </a:t>
              </a:r>
              <a:r>
                <a:rPr kumimoji="0" lang="en-I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inStock</a:t>
              </a: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0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FAEB-A000-4A7F-BF23-C2EA1D48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390727"/>
            <a:ext cx="11079245" cy="1622321"/>
          </a:xfrm>
        </p:spPr>
        <p:txBody>
          <a:bodyPr>
            <a:normAutofit/>
          </a:bodyPr>
          <a:lstStyle/>
          <a:p>
            <a:r>
              <a:rPr lang="en-IN" sz="4100" dirty="0"/>
              <a:t>Logical operators</a:t>
            </a:r>
            <a:br>
              <a:rPr lang="en-IN" sz="4100" dirty="0"/>
            </a:br>
            <a:r>
              <a:rPr lang="en-IN" sz="4100" dirty="0"/>
              <a:t>NOT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834342-D97F-4D89-AC6B-5B1DE955F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824" y="1196678"/>
          <a:ext cx="3430282" cy="244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6CDED186-EB9B-4EB3-A43D-3BF2E23A2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26" y="2013048"/>
            <a:ext cx="5614835" cy="1626669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348C0-7CB4-4447-9134-07FD57A5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C52A7-4DA9-4FDA-A891-22E385E93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555" y="3855489"/>
            <a:ext cx="6543675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5122B-A85F-497B-8004-4C8D7DE97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230" y="5262038"/>
            <a:ext cx="7801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242-0152-4E42-8FFF-A27672E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247499-B1C4-44C8-AF6B-399C4E92E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78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78735-4D6C-4EF9-85C4-F5885C9F18F7}"/>
              </a:ext>
            </a:extLst>
          </p:cNvPr>
          <p:cNvGraphicFramePr>
            <a:graphicFrameLocks noGrp="1"/>
          </p:cNvGraphicFramePr>
          <p:nvPr/>
        </p:nvGraphicFramePr>
        <p:xfrm>
          <a:off x="5991069" y="1652771"/>
          <a:ext cx="5873020" cy="4697045"/>
        </p:xfrm>
        <a:graphic>
          <a:graphicData uri="http://schemas.openxmlformats.org/drawingml/2006/table">
            <a:tbl>
              <a:tblPr/>
              <a:tblGrid>
                <a:gridCol w="2440272">
                  <a:extLst>
                    <a:ext uri="{9D8B030D-6E8A-4147-A177-3AD203B41FA5}">
                      <a16:colId xmlns:a16="http://schemas.microsoft.com/office/drawing/2014/main" val="1019902044"/>
                    </a:ext>
                  </a:extLst>
                </a:gridCol>
                <a:gridCol w="3432748">
                  <a:extLst>
                    <a:ext uri="{9D8B030D-6E8A-4147-A177-3AD203B41FA5}">
                      <a16:colId xmlns:a16="http://schemas.microsoft.com/office/drawing/2014/main" val="3948158144"/>
                    </a:ext>
                  </a:extLst>
                </a:gridCol>
              </a:tblGrid>
              <a:tr h="261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74480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&amp; Binary AND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Operator copies a bit to the result if it exists in both operands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31932"/>
                  </a:ext>
                </a:extLst>
              </a:tr>
              <a:tr h="429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| Binary 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83611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^ Binary XOR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06779"/>
                  </a:ext>
                </a:extLst>
              </a:tr>
              <a:tr h="9337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~ Binary Ones Complement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It is unary and has the effect of 'flipping' bits.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55480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&lt;&lt; Binary Left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22184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&gt;&gt; Binary Right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253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24E4F-4BD5-4BBE-BD78-B88AD9D5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34F-16BD-4B9C-9200-EE6C01D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AND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DA9AC-D180-4886-8205-8BBD9E612447}"/>
              </a:ext>
            </a:extLst>
          </p:cNvPr>
          <p:cNvGrpSpPr/>
          <p:nvPr/>
        </p:nvGrpSpPr>
        <p:grpSpPr>
          <a:xfrm>
            <a:off x="838200" y="1827947"/>
            <a:ext cx="6774711" cy="2315898"/>
            <a:chOff x="838200" y="1827947"/>
            <a:chExt cx="6774711" cy="2315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792D77-DF94-48A5-A664-15FC0FFDE701}"/>
                </a:ext>
              </a:extLst>
            </p:cNvPr>
            <p:cNvSpPr/>
            <p:nvPr/>
          </p:nvSpPr>
          <p:spPr>
            <a:xfrm>
              <a:off x="838200" y="1827947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 &amp; 7 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FE5C3C-FB82-4B96-B33A-57B3CBA23D74}"/>
                </a:ext>
              </a:extLst>
            </p:cNvPr>
            <p:cNvSpPr/>
            <p:nvPr/>
          </p:nvSpPr>
          <p:spPr>
            <a:xfrm>
              <a:off x="2459328" y="1827948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Same as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&amp;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This results in 101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Which is binary for 5.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B06E2-F23F-422E-A1C6-888F9FE29700}"/>
              </a:ext>
            </a:extLst>
          </p:cNvPr>
          <p:cNvGrpSpPr/>
          <p:nvPr/>
        </p:nvGrpSpPr>
        <p:grpSpPr>
          <a:xfrm>
            <a:off x="838200" y="3858742"/>
            <a:ext cx="6774711" cy="2315898"/>
            <a:chOff x="838200" y="3858742"/>
            <a:chExt cx="6774711" cy="231589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1BFD25-F118-4AE9-A3F8-18418B624044}"/>
                </a:ext>
              </a:extLst>
            </p:cNvPr>
            <p:cNvSpPr/>
            <p:nvPr/>
          </p:nvSpPr>
          <p:spPr>
            <a:xfrm>
              <a:off x="838200" y="3858742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| 8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B9E8D6-E9AB-44E4-ABA4-88B0CB4C3D0E}"/>
                </a:ext>
              </a:extLst>
            </p:cNvPr>
            <p:cNvSpPr/>
            <p:nvPr/>
          </p:nvSpPr>
          <p:spPr>
            <a:xfrm>
              <a:off x="2459328" y="3858742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Binary for 4 is 0100, and that for 8 is 1000.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operation, output is 1100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Which is binary for 12.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378826-0208-4E63-AFCF-22A1E33F9964}"/>
              </a:ext>
            </a:extLst>
          </p:cNvPr>
          <p:cNvGraphicFramePr>
            <a:graphicFrameLocks noGrp="1"/>
          </p:cNvGraphicFramePr>
          <p:nvPr/>
        </p:nvGraphicFramePr>
        <p:xfrm>
          <a:off x="7781889" y="2527999"/>
          <a:ext cx="1898206" cy="1847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828101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7037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669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0527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3198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0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16156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6AF889-6A3B-43B7-9D79-B7C09CE3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92" y="996646"/>
            <a:ext cx="1562100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C6AB8-231C-46B3-94B4-F0473FFC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92" y="5593615"/>
            <a:ext cx="2400300" cy="116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8CEB6B-D1B2-4BCF-B677-3037F589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992" y="4472953"/>
            <a:ext cx="1476375" cy="108585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C4A2B4-D5B3-4F84-B22A-19D4B4656EC9}"/>
              </a:ext>
            </a:extLst>
          </p:cNvPr>
          <p:cNvGraphicFramePr>
            <a:graphicFrameLocks noGrp="1"/>
          </p:cNvGraphicFramePr>
          <p:nvPr/>
        </p:nvGraphicFramePr>
        <p:xfrm>
          <a:off x="9826209" y="2517267"/>
          <a:ext cx="1898206" cy="18478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828101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7037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669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0527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3198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0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16156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D931E-0765-4380-B166-144FDA55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1FEB3-A802-437E-B766-DB3AAA05313C}"/>
              </a:ext>
            </a:extLst>
          </p:cNvPr>
          <p:cNvSpPr txBox="1"/>
          <p:nvPr/>
        </p:nvSpPr>
        <p:spPr>
          <a:xfrm>
            <a:off x="1127465" y="1544715"/>
            <a:ext cx="86202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Topics covered till date:</a:t>
            </a:r>
          </a:p>
          <a:p>
            <a:pPr marL="342900" indent="-342900">
              <a:buAutoNum type="arabicPeriod"/>
            </a:pPr>
            <a:r>
              <a:rPr lang="en-US" dirty="0"/>
              <a:t>Basics about Hardware and Software</a:t>
            </a:r>
          </a:p>
          <a:p>
            <a:pPr marL="342900" indent="-342900">
              <a:buAutoNum type="arabicPeriod"/>
            </a:pPr>
            <a:r>
              <a:rPr lang="en-US" dirty="0"/>
              <a:t>Algorithm and flowchart</a:t>
            </a:r>
          </a:p>
          <a:p>
            <a:pPr marL="342900" indent="-342900">
              <a:buAutoNum type="arabicPeriod"/>
            </a:pPr>
            <a:r>
              <a:rPr lang="en-US" dirty="0"/>
              <a:t>Literals [ string, numeric, Boolean, collection and special]</a:t>
            </a:r>
          </a:p>
          <a:p>
            <a:pPr marL="342900" indent="-342900">
              <a:buAutoNum type="arabicPeriod"/>
            </a:pPr>
            <a:r>
              <a:rPr lang="en-US" dirty="0"/>
              <a:t>Variables and datatypes [int, float, str, complex, Boolean, collections]4.  </a:t>
            </a:r>
          </a:p>
          <a:p>
            <a:pPr marL="342900" indent="-342900">
              <a:buAutoNum type="arabicPeriod"/>
            </a:pPr>
            <a:r>
              <a:rPr lang="en-US" dirty="0"/>
              <a:t>Identifiers [Name of variables, functions, collections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r>
              <a:rPr lang="en-US" dirty="0"/>
              <a:t>6. Reserved Words </a:t>
            </a:r>
          </a:p>
          <a:p>
            <a:r>
              <a:rPr lang="en-US" dirty="0"/>
              <a:t>7. Operators	</a:t>
            </a:r>
          </a:p>
          <a:p>
            <a:r>
              <a:rPr lang="en-US" dirty="0"/>
              <a:t>5.1. Assignment Operator	</a:t>
            </a:r>
          </a:p>
          <a:p>
            <a:r>
              <a:rPr lang="en-US" dirty="0"/>
              <a:t>5.2. Arithmetic Operators</a:t>
            </a:r>
          </a:p>
          <a:p>
            <a:r>
              <a:rPr lang="en-US" dirty="0"/>
              <a:t>5.3. Logical operator</a:t>
            </a:r>
          </a:p>
          <a:p>
            <a:r>
              <a:rPr lang="en-US" dirty="0"/>
              <a:t>5.4. Comparison or Relational operator</a:t>
            </a:r>
          </a:p>
          <a:p>
            <a:r>
              <a:rPr lang="en-US" dirty="0"/>
              <a:t>5.5. Bitwise Operator</a:t>
            </a:r>
          </a:p>
          <a:p>
            <a:r>
              <a:rPr lang="en-US" dirty="0"/>
              <a:t>5.6. Membership Operator</a:t>
            </a:r>
          </a:p>
          <a:p>
            <a:r>
              <a:rPr lang="en-US" dirty="0"/>
              <a:t>5.7. Operator Precedence and associativity</a:t>
            </a:r>
          </a:p>
          <a:p>
            <a:r>
              <a:rPr lang="en-US" dirty="0"/>
              <a:t>6. Selection Control [if, if-else, if-</a:t>
            </a:r>
            <a:r>
              <a:rPr lang="en-US" dirty="0" err="1"/>
              <a:t>elif</a:t>
            </a:r>
            <a:r>
              <a:rPr lang="en-US" dirty="0"/>
              <a:t>-else, nested if]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5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56BB-D15E-4378-B4BD-3E6620F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XOR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132E69-B94A-4E79-A440-E31FEC23284E}"/>
              </a:ext>
            </a:extLst>
          </p:cNvPr>
          <p:cNvSpPr/>
          <p:nvPr/>
        </p:nvSpPr>
        <p:spPr>
          <a:xfrm>
            <a:off x="327171" y="1825624"/>
            <a:ext cx="3263317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0" tIns="870268" rIns="211739" bIns="870268" numCol="1" spcCol="1270" anchor="t" anchorCtr="0">
            <a:noAutofit/>
          </a:bodyPr>
          <a:lstStyle/>
          <a:p>
            <a:pPr marL="0" marR="0" lvl="0" indent="0" algn="l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XOR (exclusive OR) returns 1 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1" indent="-228600" algn="l" defTabSz="1155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one operand is 0 and another is 1.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14E2D2-429B-4BD3-84F0-FACAB894F651}"/>
              </a:ext>
            </a:extLst>
          </p:cNvPr>
          <p:cNvSpPr/>
          <p:nvPr/>
        </p:nvSpPr>
        <p:spPr>
          <a:xfrm>
            <a:off x="3782961" y="1825624"/>
            <a:ext cx="2628126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2710599"/>
              <a:satOff val="100000"/>
              <a:lumOff val="-14706"/>
              <a:alphaOff val="0"/>
            </a:schemeClr>
          </a:fillRef>
          <a:effectRef idx="1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1" tIns="870268" rIns="211739" bIns="870268" numCol="1" spcCol="1270" anchor="ctr" anchorCtr="0">
            <a:no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Otherwise, it returns 0.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6738A-1367-4125-9EF2-06F248003F0D}"/>
              </a:ext>
            </a:extLst>
          </p:cNvPr>
          <p:cNvGraphicFramePr>
            <a:graphicFrameLocks noGrp="1"/>
          </p:cNvGraphicFramePr>
          <p:nvPr/>
        </p:nvGraphicFramePr>
        <p:xfrm>
          <a:off x="7759883" y="2715862"/>
          <a:ext cx="2628126" cy="24302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2909">
                  <a:extLst>
                    <a:ext uri="{9D8B030D-6E8A-4147-A177-3AD203B41FA5}">
                      <a16:colId xmlns:a16="http://schemas.microsoft.com/office/drawing/2014/main" val="3146445633"/>
                    </a:ext>
                  </a:extLst>
                </a:gridCol>
                <a:gridCol w="1185217">
                  <a:extLst>
                    <a:ext uri="{9D8B030D-6E8A-4147-A177-3AD203B41FA5}">
                      <a16:colId xmlns:a16="http://schemas.microsoft.com/office/drawing/2014/main" val="697687762"/>
                    </a:ext>
                  </a:extLst>
                </a:gridCol>
              </a:tblGrid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228262453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47557651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544725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1^0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63300928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1^1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060751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950E3FF-C658-4A30-A3D1-9271A924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87" y="5769296"/>
            <a:ext cx="1589112" cy="42862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8F5E7-D485-459B-9F09-078B6B9F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68" y="5816920"/>
            <a:ext cx="609600" cy="333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743FF-292E-49AA-B45A-43F95A1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9292-45C2-45D1-B9E3-961B688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CDF5-E54D-46ED-A53A-DBC07FD7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86" y="1724957"/>
            <a:ext cx="2228850" cy="474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Left Shift (&lt;&lt;)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A43FC-3D79-4CB5-B26D-77DAF68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3" y="1724957"/>
            <a:ext cx="2228850" cy="381952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4249C-5249-40F0-AB43-B8E1AEA9E927}"/>
              </a:ext>
            </a:extLst>
          </p:cNvPr>
          <p:cNvSpPr txBox="1">
            <a:spLocks/>
          </p:cNvSpPr>
          <p:nvPr/>
        </p:nvSpPr>
        <p:spPr>
          <a:xfrm>
            <a:off x="573686" y="2954096"/>
            <a:ext cx="2408053" cy="474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Right Shift (&gt;&gt;)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8C68-4EC1-47B4-8962-F9D42E67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38C500-000D-49E1-ACC9-82434C7A9565}"/>
              </a:ext>
            </a:extLst>
          </p:cNvPr>
          <p:cNvSpPr txBox="1">
            <a:spLocks/>
          </p:cNvSpPr>
          <p:nvPr/>
        </p:nvSpPr>
        <p:spPr>
          <a:xfrm>
            <a:off x="8776253" y="1816376"/>
            <a:ext cx="1388165" cy="363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15^13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12 &amp; 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11|00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5&lt;&lt;2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5&gt;&gt;2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98AE6-53D5-4F30-AF01-24019020A2B6}"/>
              </a:ext>
            </a:extLst>
          </p:cNvPr>
          <p:cNvSpPr txBox="1"/>
          <p:nvPr/>
        </p:nvSpPr>
        <p:spPr>
          <a:xfrm>
            <a:off x="6493565" y="1724957"/>
            <a:ext cx="211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Let’s Solve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EA42-B8B3-4E67-9449-3B1A1A42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371" y="212033"/>
            <a:ext cx="6919258" cy="742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D9773D-531E-4BA4-B306-97E0667E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45094"/>
              </p:ext>
            </p:extLst>
          </p:nvPr>
        </p:nvGraphicFramePr>
        <p:xfrm>
          <a:off x="3596663" y="1113182"/>
          <a:ext cx="7119021" cy="5266317"/>
        </p:xfrm>
        <a:graphic>
          <a:graphicData uri="http://schemas.openxmlformats.org/drawingml/2006/table">
            <a:tbl>
              <a:tblPr firstRow="1" bandRow="1"/>
              <a:tblGrid>
                <a:gridCol w="3077954">
                  <a:extLst>
                    <a:ext uri="{9D8B030D-6E8A-4147-A177-3AD203B41FA5}">
                      <a16:colId xmlns:a16="http://schemas.microsoft.com/office/drawing/2014/main" val="4017811595"/>
                    </a:ext>
                  </a:extLst>
                </a:gridCol>
                <a:gridCol w="4041067">
                  <a:extLst>
                    <a:ext uri="{9D8B030D-6E8A-4147-A177-3AD203B41FA5}">
                      <a16:colId xmlns:a16="http://schemas.microsoft.com/office/drawing/2014/main" val="482221317"/>
                    </a:ext>
                  </a:extLst>
                </a:gridCol>
              </a:tblGrid>
              <a:tr h="398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Meaning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41267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Parentheses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16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Exponent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53775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Unary plus, Unary minus, Bitwise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97937"/>
                  </a:ext>
                </a:extLst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8284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+, -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Addition, Subtraction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852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shift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89215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972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XOR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89757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35686"/>
                  </a:ext>
                </a:extLst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==, !=, &gt;, &gt;=, &lt;, &lt;=, in, not in, is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Comparisions</a:t>
                      </a:r>
                      <a:r>
                        <a:rPr lang="en-US" sz="1400" dirty="0">
                          <a:effectLst/>
                        </a:rPr>
                        <a:t>,  Membership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75406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63530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48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Logical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64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D24E0-2C74-4BB4-8D9F-127EAC1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EF92-D55F-487C-9301-8018633C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2EB5-BF2D-4266-A460-9E83B009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180" y="251792"/>
            <a:ext cx="7765774" cy="3673069"/>
          </a:xfrm>
        </p:spPr>
        <p:txBody>
          <a:bodyPr anchor="ctr">
            <a:noAutofit/>
          </a:bodyPr>
          <a:lstStyle/>
          <a:p>
            <a:r>
              <a:rPr lang="en-US" sz="2000" dirty="0"/>
              <a:t>Control flow is the order that instructions are executed in a program.</a:t>
            </a:r>
          </a:p>
          <a:p>
            <a:r>
              <a:rPr lang="en-US" sz="2000" dirty="0"/>
              <a:t>A control statement is a statement that determines the control flow of a set of instructions. </a:t>
            </a:r>
          </a:p>
          <a:p>
            <a:r>
              <a:rPr lang="en-US" sz="2000" dirty="0"/>
              <a:t>Types of Control: </a:t>
            </a:r>
          </a:p>
          <a:p>
            <a:pPr lvl="1"/>
            <a:r>
              <a:rPr lang="en-US" sz="2000" b="1" dirty="0"/>
              <a:t>Sequential control</a:t>
            </a:r>
            <a:r>
              <a:rPr lang="en-US" sz="2000" dirty="0"/>
              <a:t>:  Instructions are executed in the order that they are written</a:t>
            </a:r>
          </a:p>
          <a:p>
            <a:pPr lvl="1"/>
            <a:r>
              <a:rPr lang="en-US" sz="2000" b="1" dirty="0"/>
              <a:t>Selection control</a:t>
            </a:r>
            <a:r>
              <a:rPr lang="en-US" sz="2000" dirty="0"/>
              <a:t>: Selectively executes the instructions. </a:t>
            </a:r>
          </a:p>
          <a:p>
            <a:pPr marL="457200" lvl="1" indent="0">
              <a:buNone/>
            </a:pPr>
            <a:r>
              <a:rPr lang="en-US" sz="2000" b="1" dirty="0"/>
              <a:t>    E.g.</a:t>
            </a:r>
            <a:r>
              <a:rPr lang="en-US" sz="2000" dirty="0"/>
              <a:t> Decision Control</a:t>
            </a:r>
          </a:p>
          <a:p>
            <a:pPr lvl="1"/>
            <a:r>
              <a:rPr lang="en-US" sz="2000" b="1" dirty="0"/>
              <a:t>Iterative control</a:t>
            </a:r>
            <a:r>
              <a:rPr lang="en-US" sz="2000" dirty="0"/>
              <a:t>: Repeatedly executes the instructions. </a:t>
            </a:r>
            <a:r>
              <a:rPr lang="en-US" sz="2000" b="1" dirty="0"/>
              <a:t>E.g</a:t>
            </a:r>
            <a:r>
              <a:rPr lang="en-US" sz="2000" dirty="0"/>
              <a:t>. Loops.</a:t>
            </a:r>
            <a:endParaRPr lang="en-IN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9838A-0514-49AC-9034-B597B131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7" y="3924861"/>
            <a:ext cx="7648599" cy="21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65C9-C290-40EF-B3A9-F7FB97E8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4" y="634181"/>
            <a:ext cx="7180210" cy="1676603"/>
          </a:xfrm>
        </p:spPr>
        <p:txBody>
          <a:bodyPr>
            <a:normAutofit/>
          </a:bodyPr>
          <a:lstStyle/>
          <a:p>
            <a:r>
              <a:rPr lang="en-US" dirty="0"/>
              <a:t>Selection Control or Decisions</a:t>
            </a:r>
            <a:br>
              <a:rPr lang="en-US" dirty="0"/>
            </a:br>
            <a:r>
              <a:rPr lang="en-US" sz="2200" dirty="0"/>
              <a:t>(It is a control statement providing selective execution of instructions)</a:t>
            </a:r>
            <a:endParaRPr lang="en-IN" sz="22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BF57B7-3504-40AF-BC5C-0E0E3E756C58}"/>
              </a:ext>
            </a:extLst>
          </p:cNvPr>
          <p:cNvSpPr/>
          <p:nvPr/>
        </p:nvSpPr>
        <p:spPr>
          <a:xfrm>
            <a:off x="2961156" y="2816942"/>
            <a:ext cx="4110623" cy="3028336"/>
          </a:xfrm>
          <a:custGeom>
            <a:avLst/>
            <a:gdLst>
              <a:gd name="connsiteX0" fmla="*/ 504733 w 3028335"/>
              <a:gd name="connsiteY0" fmla="*/ 0 h 4110622"/>
              <a:gd name="connsiteX1" fmla="*/ 2523602 w 3028335"/>
              <a:gd name="connsiteY1" fmla="*/ 0 h 4110622"/>
              <a:gd name="connsiteX2" fmla="*/ 3028335 w 3028335"/>
              <a:gd name="connsiteY2" fmla="*/ 504733 h 4110622"/>
              <a:gd name="connsiteX3" fmla="*/ 3028335 w 3028335"/>
              <a:gd name="connsiteY3" fmla="*/ 4110622 h 4110622"/>
              <a:gd name="connsiteX4" fmla="*/ 3028335 w 3028335"/>
              <a:gd name="connsiteY4" fmla="*/ 4110622 h 4110622"/>
              <a:gd name="connsiteX5" fmla="*/ 0 w 3028335"/>
              <a:gd name="connsiteY5" fmla="*/ 4110622 h 4110622"/>
              <a:gd name="connsiteX6" fmla="*/ 0 w 3028335"/>
              <a:gd name="connsiteY6" fmla="*/ 4110622 h 4110622"/>
              <a:gd name="connsiteX7" fmla="*/ 0 w 3028335"/>
              <a:gd name="connsiteY7" fmla="*/ 504733 h 4110622"/>
              <a:gd name="connsiteX8" fmla="*/ 504733 w 3028335"/>
              <a:gd name="connsiteY8" fmla="*/ 0 h 411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8335" h="4110622">
                <a:moveTo>
                  <a:pt x="3028335" y="685118"/>
                </a:moveTo>
                <a:lnTo>
                  <a:pt x="3028335" y="3425504"/>
                </a:lnTo>
                <a:cubicBezTo>
                  <a:pt x="3028335" y="3803883"/>
                  <a:pt x="2861855" y="4110621"/>
                  <a:pt x="2656493" y="4110621"/>
                </a:cubicBezTo>
                <a:lnTo>
                  <a:pt x="0" y="4110621"/>
                </a:lnTo>
                <a:lnTo>
                  <a:pt x="0" y="4110621"/>
                </a:lnTo>
                <a:lnTo>
                  <a:pt x="0" y="1"/>
                </a:lnTo>
                <a:lnTo>
                  <a:pt x="0" y="1"/>
                </a:lnTo>
                <a:lnTo>
                  <a:pt x="2656493" y="1"/>
                </a:lnTo>
                <a:cubicBezTo>
                  <a:pt x="2861855" y="1"/>
                  <a:pt x="3028335" y="306739"/>
                  <a:pt x="3028335" y="685118"/>
                </a:cubicBezTo>
                <a:close/>
              </a:path>
            </a:pathLst>
          </a:custGeom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31" tIns="210696" rIns="273561" bIns="210697" numCol="1" spcCol="1270" anchor="ctr" anchorCtr="0">
            <a:noAutofit/>
          </a:bodyPr>
          <a:lstStyle/>
          <a:p>
            <a:pPr marL="285750" marR="0" lvl="1" indent="-285750" algn="l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statements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1" indent="-285750" algn="l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statements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1" indent="-285750" algn="l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elif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statements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1" indent="-285750" algn="l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nested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B3F74B-EBB9-4DF4-B141-EA600F326263}"/>
              </a:ext>
            </a:extLst>
          </p:cNvPr>
          <p:cNvSpPr/>
          <p:nvPr/>
        </p:nvSpPr>
        <p:spPr>
          <a:xfrm>
            <a:off x="648931" y="2438400"/>
            <a:ext cx="2312225" cy="3785419"/>
          </a:xfrm>
          <a:custGeom>
            <a:avLst/>
            <a:gdLst>
              <a:gd name="connsiteX0" fmla="*/ 0 w 2312225"/>
              <a:gd name="connsiteY0" fmla="*/ 385379 h 3785419"/>
              <a:gd name="connsiteX1" fmla="*/ 385379 w 2312225"/>
              <a:gd name="connsiteY1" fmla="*/ 0 h 3785419"/>
              <a:gd name="connsiteX2" fmla="*/ 1926846 w 2312225"/>
              <a:gd name="connsiteY2" fmla="*/ 0 h 3785419"/>
              <a:gd name="connsiteX3" fmla="*/ 2312225 w 2312225"/>
              <a:gd name="connsiteY3" fmla="*/ 385379 h 3785419"/>
              <a:gd name="connsiteX4" fmla="*/ 2312225 w 2312225"/>
              <a:gd name="connsiteY4" fmla="*/ 3400040 h 3785419"/>
              <a:gd name="connsiteX5" fmla="*/ 1926846 w 2312225"/>
              <a:gd name="connsiteY5" fmla="*/ 3785419 h 3785419"/>
              <a:gd name="connsiteX6" fmla="*/ 385379 w 2312225"/>
              <a:gd name="connsiteY6" fmla="*/ 3785419 h 3785419"/>
              <a:gd name="connsiteX7" fmla="*/ 0 w 2312225"/>
              <a:gd name="connsiteY7" fmla="*/ 3400040 h 3785419"/>
              <a:gd name="connsiteX8" fmla="*/ 0 w 2312225"/>
              <a:gd name="connsiteY8" fmla="*/ 385379 h 378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225" h="3785419">
                <a:moveTo>
                  <a:pt x="0" y="385379"/>
                </a:moveTo>
                <a:cubicBezTo>
                  <a:pt x="0" y="172540"/>
                  <a:pt x="172540" y="0"/>
                  <a:pt x="385379" y="0"/>
                </a:cubicBezTo>
                <a:lnTo>
                  <a:pt x="1926846" y="0"/>
                </a:lnTo>
                <a:cubicBezTo>
                  <a:pt x="2139685" y="0"/>
                  <a:pt x="2312225" y="172540"/>
                  <a:pt x="2312225" y="385379"/>
                </a:cubicBezTo>
                <a:lnTo>
                  <a:pt x="2312225" y="3400040"/>
                </a:lnTo>
                <a:cubicBezTo>
                  <a:pt x="2312225" y="3612879"/>
                  <a:pt x="2139685" y="3785419"/>
                  <a:pt x="1926846" y="3785419"/>
                </a:cubicBezTo>
                <a:lnTo>
                  <a:pt x="385379" y="3785419"/>
                </a:lnTo>
                <a:cubicBezTo>
                  <a:pt x="172540" y="3785419"/>
                  <a:pt x="0" y="3612879"/>
                  <a:pt x="0" y="3400040"/>
                </a:cubicBezTo>
                <a:lnTo>
                  <a:pt x="0" y="38537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53844" tIns="183359" rIns="253844" bIns="183359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Decisions in a Python program</a:t>
            </a:r>
            <a:endParaRPr kumimoji="0" lang="en-IN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09BDE3-F0F6-44D2-A644-CD1E81CA8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26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5FD5-E040-47AD-B013-00F6C93C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23" y="823493"/>
            <a:ext cx="6422849" cy="1390358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  <a:br>
              <a:rPr lang="en-US" dirty="0"/>
            </a:br>
            <a:r>
              <a:rPr lang="en-US" sz="1800" dirty="0"/>
              <a:t>It is a selection control statement based on the</a:t>
            </a:r>
            <a:br>
              <a:rPr lang="en-US" sz="1800" dirty="0"/>
            </a:br>
            <a:r>
              <a:rPr lang="en-US" sz="1800" dirty="0"/>
              <a:t>value of a given Boolean expression</a:t>
            </a:r>
            <a:endParaRPr lang="en-IN" sz="1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29F552-0D5C-44AA-AFCB-FB202EC22277}"/>
              </a:ext>
            </a:extLst>
          </p:cNvPr>
          <p:cNvSpPr/>
          <p:nvPr/>
        </p:nvSpPr>
        <p:spPr>
          <a:xfrm>
            <a:off x="732124" y="3102725"/>
            <a:ext cx="6422848" cy="527670"/>
          </a:xfrm>
          <a:custGeom>
            <a:avLst/>
            <a:gdLst>
              <a:gd name="connsiteX0" fmla="*/ 0 w 6422848"/>
              <a:gd name="connsiteY0" fmla="*/ 87947 h 527670"/>
              <a:gd name="connsiteX1" fmla="*/ 87947 w 6422848"/>
              <a:gd name="connsiteY1" fmla="*/ 0 h 527670"/>
              <a:gd name="connsiteX2" fmla="*/ 6334901 w 6422848"/>
              <a:gd name="connsiteY2" fmla="*/ 0 h 527670"/>
              <a:gd name="connsiteX3" fmla="*/ 6422848 w 6422848"/>
              <a:gd name="connsiteY3" fmla="*/ 87947 h 527670"/>
              <a:gd name="connsiteX4" fmla="*/ 6422848 w 6422848"/>
              <a:gd name="connsiteY4" fmla="*/ 439723 h 527670"/>
              <a:gd name="connsiteX5" fmla="*/ 6334901 w 6422848"/>
              <a:gd name="connsiteY5" fmla="*/ 527670 h 527670"/>
              <a:gd name="connsiteX6" fmla="*/ 87947 w 6422848"/>
              <a:gd name="connsiteY6" fmla="*/ 527670 h 527670"/>
              <a:gd name="connsiteX7" fmla="*/ 0 w 6422848"/>
              <a:gd name="connsiteY7" fmla="*/ 439723 h 527670"/>
              <a:gd name="connsiteX8" fmla="*/ 0 w 6422848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848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6334901" y="0"/>
                </a:lnTo>
                <a:cubicBezTo>
                  <a:pt x="6383473" y="0"/>
                  <a:pt x="6422848" y="39375"/>
                  <a:pt x="6422848" y="87947"/>
                </a:cubicBezTo>
                <a:lnTo>
                  <a:pt x="6422848" y="439723"/>
                </a:lnTo>
                <a:cubicBezTo>
                  <a:pt x="6422848" y="488295"/>
                  <a:pt x="6383473" y="527670"/>
                  <a:pt x="6334901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marL="0" marR="0" lvl="0" indent="0" algn="l" defTabSz="977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statement in python takes an expression with it.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FCA2DA-97F0-4E00-B484-74E9FAD59A6D}"/>
              </a:ext>
            </a:extLst>
          </p:cNvPr>
          <p:cNvSpPr/>
          <p:nvPr/>
        </p:nvSpPr>
        <p:spPr>
          <a:xfrm>
            <a:off x="732124" y="3693756"/>
            <a:ext cx="6422848" cy="527670"/>
          </a:xfrm>
          <a:custGeom>
            <a:avLst/>
            <a:gdLst>
              <a:gd name="connsiteX0" fmla="*/ 0 w 6422848"/>
              <a:gd name="connsiteY0" fmla="*/ 87947 h 527670"/>
              <a:gd name="connsiteX1" fmla="*/ 87947 w 6422848"/>
              <a:gd name="connsiteY1" fmla="*/ 0 h 527670"/>
              <a:gd name="connsiteX2" fmla="*/ 6334901 w 6422848"/>
              <a:gd name="connsiteY2" fmla="*/ 0 h 527670"/>
              <a:gd name="connsiteX3" fmla="*/ 6422848 w 6422848"/>
              <a:gd name="connsiteY3" fmla="*/ 87947 h 527670"/>
              <a:gd name="connsiteX4" fmla="*/ 6422848 w 6422848"/>
              <a:gd name="connsiteY4" fmla="*/ 439723 h 527670"/>
              <a:gd name="connsiteX5" fmla="*/ 6334901 w 6422848"/>
              <a:gd name="connsiteY5" fmla="*/ 527670 h 527670"/>
              <a:gd name="connsiteX6" fmla="*/ 87947 w 6422848"/>
              <a:gd name="connsiteY6" fmla="*/ 527670 h 527670"/>
              <a:gd name="connsiteX7" fmla="*/ 0 w 6422848"/>
              <a:gd name="connsiteY7" fmla="*/ 439723 h 527670"/>
              <a:gd name="connsiteX8" fmla="*/ 0 w 6422848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848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6334901" y="0"/>
                </a:lnTo>
                <a:cubicBezTo>
                  <a:pt x="6383473" y="0"/>
                  <a:pt x="6422848" y="39375"/>
                  <a:pt x="6422848" y="87947"/>
                </a:cubicBezTo>
                <a:lnTo>
                  <a:pt x="6422848" y="439723"/>
                </a:lnTo>
                <a:cubicBezTo>
                  <a:pt x="6422848" y="488295"/>
                  <a:pt x="6383473" y="527670"/>
                  <a:pt x="6334901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marL="0" marR="0" lvl="0" indent="0" algn="l" defTabSz="977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expression results to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309720-D31E-4DB5-9E67-DFCA828E222F}"/>
              </a:ext>
            </a:extLst>
          </p:cNvPr>
          <p:cNvSpPr/>
          <p:nvPr/>
        </p:nvSpPr>
        <p:spPr>
          <a:xfrm>
            <a:off x="732124" y="4221426"/>
            <a:ext cx="6422848" cy="364320"/>
          </a:xfrm>
          <a:custGeom>
            <a:avLst/>
            <a:gdLst>
              <a:gd name="connsiteX0" fmla="*/ 0 w 6422848"/>
              <a:gd name="connsiteY0" fmla="*/ 0 h 364320"/>
              <a:gd name="connsiteX1" fmla="*/ 6422848 w 6422848"/>
              <a:gd name="connsiteY1" fmla="*/ 0 h 364320"/>
              <a:gd name="connsiteX2" fmla="*/ 6422848 w 6422848"/>
              <a:gd name="connsiteY2" fmla="*/ 364320 h 364320"/>
              <a:gd name="connsiteX3" fmla="*/ 0 w 6422848"/>
              <a:gd name="connsiteY3" fmla="*/ 364320 h 364320"/>
              <a:gd name="connsiteX4" fmla="*/ 0 w 6422848"/>
              <a:gd name="connsiteY4" fmla="*/ 0 h 36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2848" h="364320">
                <a:moveTo>
                  <a:pt x="0" y="0"/>
                </a:moveTo>
                <a:lnTo>
                  <a:pt x="6422848" y="0"/>
                </a:lnTo>
                <a:lnTo>
                  <a:pt x="6422848" y="364320"/>
                </a:lnTo>
                <a:lnTo>
                  <a:pt x="0" y="364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925" tIns="27940" rIns="156464" bIns="27940" numCol="1" spcCol="1270" anchor="t" anchorCtr="0">
            <a:noAutofit/>
          </a:bodyPr>
          <a:lstStyle/>
          <a:p>
            <a:pPr marL="171450" marR="0" lvl="1" indent="-171450" algn="l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the block of statements under it is executed. 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A7F1D6-E001-42CF-8FEE-1196BC2617F1}"/>
              </a:ext>
            </a:extLst>
          </p:cNvPr>
          <p:cNvSpPr/>
          <p:nvPr/>
        </p:nvSpPr>
        <p:spPr>
          <a:xfrm>
            <a:off x="732124" y="4585746"/>
            <a:ext cx="6422848" cy="527670"/>
          </a:xfrm>
          <a:custGeom>
            <a:avLst/>
            <a:gdLst>
              <a:gd name="connsiteX0" fmla="*/ 0 w 6422848"/>
              <a:gd name="connsiteY0" fmla="*/ 87947 h 527670"/>
              <a:gd name="connsiteX1" fmla="*/ 87947 w 6422848"/>
              <a:gd name="connsiteY1" fmla="*/ 0 h 527670"/>
              <a:gd name="connsiteX2" fmla="*/ 6334901 w 6422848"/>
              <a:gd name="connsiteY2" fmla="*/ 0 h 527670"/>
              <a:gd name="connsiteX3" fmla="*/ 6422848 w 6422848"/>
              <a:gd name="connsiteY3" fmla="*/ 87947 h 527670"/>
              <a:gd name="connsiteX4" fmla="*/ 6422848 w 6422848"/>
              <a:gd name="connsiteY4" fmla="*/ 439723 h 527670"/>
              <a:gd name="connsiteX5" fmla="*/ 6334901 w 6422848"/>
              <a:gd name="connsiteY5" fmla="*/ 527670 h 527670"/>
              <a:gd name="connsiteX6" fmla="*/ 87947 w 6422848"/>
              <a:gd name="connsiteY6" fmla="*/ 527670 h 527670"/>
              <a:gd name="connsiteX7" fmla="*/ 0 w 6422848"/>
              <a:gd name="connsiteY7" fmla="*/ 439723 h 527670"/>
              <a:gd name="connsiteX8" fmla="*/ 0 w 6422848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848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6334901" y="0"/>
                </a:lnTo>
                <a:cubicBezTo>
                  <a:pt x="6383473" y="0"/>
                  <a:pt x="6422848" y="39375"/>
                  <a:pt x="6422848" y="87947"/>
                </a:cubicBezTo>
                <a:lnTo>
                  <a:pt x="6422848" y="439723"/>
                </a:lnTo>
                <a:cubicBezTo>
                  <a:pt x="6422848" y="488295"/>
                  <a:pt x="6383473" y="527670"/>
                  <a:pt x="6334901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marL="0" marR="0" lvl="0" indent="0" algn="l" defTabSz="977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results to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D2F6901-49D4-4120-8DB4-5DE6111CE015}"/>
              </a:ext>
            </a:extLst>
          </p:cNvPr>
          <p:cNvSpPr/>
          <p:nvPr/>
        </p:nvSpPr>
        <p:spPr>
          <a:xfrm>
            <a:off x="732124" y="5113416"/>
            <a:ext cx="6422848" cy="535095"/>
          </a:xfrm>
          <a:custGeom>
            <a:avLst/>
            <a:gdLst>
              <a:gd name="connsiteX0" fmla="*/ 0 w 6422848"/>
              <a:gd name="connsiteY0" fmla="*/ 0 h 535095"/>
              <a:gd name="connsiteX1" fmla="*/ 6422848 w 6422848"/>
              <a:gd name="connsiteY1" fmla="*/ 0 h 535095"/>
              <a:gd name="connsiteX2" fmla="*/ 6422848 w 6422848"/>
              <a:gd name="connsiteY2" fmla="*/ 535095 h 535095"/>
              <a:gd name="connsiteX3" fmla="*/ 0 w 6422848"/>
              <a:gd name="connsiteY3" fmla="*/ 535095 h 535095"/>
              <a:gd name="connsiteX4" fmla="*/ 0 w 6422848"/>
              <a:gd name="connsiteY4" fmla="*/ 0 h 53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2848" h="535095">
                <a:moveTo>
                  <a:pt x="0" y="0"/>
                </a:moveTo>
                <a:lnTo>
                  <a:pt x="6422848" y="0"/>
                </a:lnTo>
                <a:lnTo>
                  <a:pt x="6422848" y="535095"/>
                </a:lnTo>
                <a:lnTo>
                  <a:pt x="0" y="535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925" tIns="27940" rIns="156464" bIns="27940" numCol="1" spcCol="1270" anchor="t" anchorCtr="0">
            <a:noAutofit/>
          </a:bodyPr>
          <a:lstStyle/>
          <a:p>
            <a:pPr marL="171450" marR="0" lvl="1" indent="-171450" algn="l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the block is skipped and control transfers to the statements after the block. </a:t>
            </a:r>
            <a:endParaRPr kumimoji="0" lang="en-IN" sz="17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2E690C-C7FE-4E0D-882C-6E7641A94165}"/>
              </a:ext>
            </a:extLst>
          </p:cNvPr>
          <p:cNvSpPr/>
          <p:nvPr/>
        </p:nvSpPr>
        <p:spPr>
          <a:xfrm>
            <a:off x="732124" y="5648511"/>
            <a:ext cx="6422848" cy="527670"/>
          </a:xfrm>
          <a:custGeom>
            <a:avLst/>
            <a:gdLst>
              <a:gd name="connsiteX0" fmla="*/ 0 w 6422848"/>
              <a:gd name="connsiteY0" fmla="*/ 87947 h 527670"/>
              <a:gd name="connsiteX1" fmla="*/ 87947 w 6422848"/>
              <a:gd name="connsiteY1" fmla="*/ 0 h 527670"/>
              <a:gd name="connsiteX2" fmla="*/ 6334901 w 6422848"/>
              <a:gd name="connsiteY2" fmla="*/ 0 h 527670"/>
              <a:gd name="connsiteX3" fmla="*/ 6422848 w 6422848"/>
              <a:gd name="connsiteY3" fmla="*/ 87947 h 527670"/>
              <a:gd name="connsiteX4" fmla="*/ 6422848 w 6422848"/>
              <a:gd name="connsiteY4" fmla="*/ 439723 h 527670"/>
              <a:gd name="connsiteX5" fmla="*/ 6334901 w 6422848"/>
              <a:gd name="connsiteY5" fmla="*/ 527670 h 527670"/>
              <a:gd name="connsiteX6" fmla="*/ 87947 w 6422848"/>
              <a:gd name="connsiteY6" fmla="*/ 527670 h 527670"/>
              <a:gd name="connsiteX7" fmla="*/ 0 w 6422848"/>
              <a:gd name="connsiteY7" fmla="*/ 439723 h 527670"/>
              <a:gd name="connsiteX8" fmla="*/ 0 w 6422848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848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6334901" y="0"/>
                </a:lnTo>
                <a:cubicBezTo>
                  <a:pt x="6383473" y="0"/>
                  <a:pt x="6422848" y="39375"/>
                  <a:pt x="6422848" y="87947"/>
                </a:cubicBezTo>
                <a:lnTo>
                  <a:pt x="6422848" y="439723"/>
                </a:lnTo>
                <a:cubicBezTo>
                  <a:pt x="6422848" y="488295"/>
                  <a:pt x="6383473" y="527670"/>
                  <a:pt x="6334901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marL="0" marR="0" lvl="0" indent="0" algn="l" defTabSz="977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Remember to indent the statements in a block equally</a:t>
            </a: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74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708B89-B627-481F-AD26-9B4298D9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388859"/>
            <a:ext cx="3026664" cy="393073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69DF412-45E5-4A21-82B4-DE49D17B0136}"/>
              </a:ext>
            </a:extLst>
          </p:cNvPr>
          <p:cNvSpPr/>
          <p:nvPr/>
        </p:nvSpPr>
        <p:spPr>
          <a:xfrm>
            <a:off x="657534" y="2234428"/>
            <a:ext cx="6578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Expression’s value can be True or False.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may want to do something only when a certain condition is true.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E119D-1CA8-4808-B91A-463C57F54720}"/>
              </a:ext>
            </a:extLst>
          </p:cNvPr>
          <p:cNvSpPr/>
          <p:nvPr/>
        </p:nvSpPr>
        <p:spPr>
          <a:xfrm>
            <a:off x="4925985" y="1177611"/>
            <a:ext cx="234003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expression: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statement(s)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6" grpId="0" animBg="1"/>
      <p:bldP spid="37" grpId="0"/>
      <p:bldP spid="38" grpId="0" animBg="1"/>
      <p:bldP spid="28" grpId="0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D287-65EA-49EE-A3BF-F4813E27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What will be the output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A9E8-1008-41D3-9E14-39561F113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58702-B2E7-4E49-B4A2-77A97AC99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616" y="1825625"/>
            <a:ext cx="609931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A298A-713B-463B-B9B5-98670609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72" y="1875321"/>
            <a:ext cx="3033918" cy="1049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CDFDB-1022-492F-8243-1EE80BA9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71" y="3296655"/>
            <a:ext cx="3033919" cy="130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0459B-6D58-42FD-A95E-8ABA9C12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71" y="4973276"/>
            <a:ext cx="2530337" cy="772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BD1B3-6B24-4778-B3FE-F7BF9E1FC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8" y="1947793"/>
            <a:ext cx="5689430" cy="139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F1B7B-9FD4-416B-895E-5446544FF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099" y="3852329"/>
            <a:ext cx="5765628" cy="1225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EB508-698E-4F62-864D-F9D555008D3A}"/>
              </a:ext>
            </a:extLst>
          </p:cNvPr>
          <p:cNvSpPr txBox="1"/>
          <p:nvPr/>
        </p:nvSpPr>
        <p:spPr>
          <a:xfrm>
            <a:off x="1451940" y="2871798"/>
            <a:ext cx="17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19A8A-50AD-4463-910A-68A1F2FA7D79}"/>
              </a:ext>
            </a:extLst>
          </p:cNvPr>
          <p:cNvSpPr txBox="1"/>
          <p:nvPr/>
        </p:nvSpPr>
        <p:spPr>
          <a:xfrm>
            <a:off x="1451940" y="4551615"/>
            <a:ext cx="17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79890-9C2A-402E-BA21-D5E23C3A5D18}"/>
              </a:ext>
            </a:extLst>
          </p:cNvPr>
          <p:cNvSpPr txBox="1"/>
          <p:nvPr/>
        </p:nvSpPr>
        <p:spPr>
          <a:xfrm>
            <a:off x="1391372" y="5638414"/>
            <a:ext cx="17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0CA9C-48EA-49D7-A5CD-1EC0334B20C5}"/>
              </a:ext>
            </a:extLst>
          </p:cNvPr>
          <p:cNvSpPr txBox="1"/>
          <p:nvPr/>
        </p:nvSpPr>
        <p:spPr>
          <a:xfrm>
            <a:off x="6170955" y="3290483"/>
            <a:ext cx="412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is a positive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This is always printed.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EE9783-DF5A-468B-B2F7-BB291184B1AB}"/>
              </a:ext>
            </a:extLst>
          </p:cNvPr>
          <p:cNvSpPr txBox="1"/>
          <p:nvPr/>
        </p:nvSpPr>
        <p:spPr>
          <a:xfrm>
            <a:off x="6170955" y="5175042"/>
            <a:ext cx="41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also always printed.</a:t>
            </a:r>
          </a:p>
        </p:txBody>
      </p:sp>
    </p:spTree>
    <p:extLst>
      <p:ext uri="{BB962C8B-B14F-4D97-AF65-F5344CB8AC3E}">
        <p14:creationId xmlns:p14="http://schemas.microsoft.com/office/powerpoint/2010/main" val="47074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C05A-200E-465B-B25A-5ED1B95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if...else Statement</a:t>
            </a:r>
            <a:br>
              <a:rPr lang="en-IN" dirty="0"/>
            </a:br>
            <a:r>
              <a:rPr lang="en-IN" dirty="0"/>
              <a:t>a.k.a. Two way decisions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66ECF5D-FB49-4EDB-9012-BFEF31E00170}"/>
              </a:ext>
            </a:extLst>
          </p:cNvPr>
          <p:cNvSpPr/>
          <p:nvPr/>
        </p:nvSpPr>
        <p:spPr>
          <a:xfrm>
            <a:off x="648930" y="2454609"/>
            <a:ext cx="5127029" cy="1193400"/>
          </a:xfrm>
          <a:custGeom>
            <a:avLst/>
            <a:gdLst>
              <a:gd name="connsiteX0" fmla="*/ 0 w 5127029"/>
              <a:gd name="connsiteY0" fmla="*/ 198904 h 1193400"/>
              <a:gd name="connsiteX1" fmla="*/ 198904 w 5127029"/>
              <a:gd name="connsiteY1" fmla="*/ 0 h 1193400"/>
              <a:gd name="connsiteX2" fmla="*/ 4928125 w 5127029"/>
              <a:gd name="connsiteY2" fmla="*/ 0 h 1193400"/>
              <a:gd name="connsiteX3" fmla="*/ 5127029 w 5127029"/>
              <a:gd name="connsiteY3" fmla="*/ 198904 h 1193400"/>
              <a:gd name="connsiteX4" fmla="*/ 5127029 w 5127029"/>
              <a:gd name="connsiteY4" fmla="*/ 994496 h 1193400"/>
              <a:gd name="connsiteX5" fmla="*/ 4928125 w 5127029"/>
              <a:gd name="connsiteY5" fmla="*/ 1193400 h 1193400"/>
              <a:gd name="connsiteX6" fmla="*/ 198904 w 5127029"/>
              <a:gd name="connsiteY6" fmla="*/ 1193400 h 1193400"/>
              <a:gd name="connsiteX7" fmla="*/ 0 w 5127029"/>
              <a:gd name="connsiteY7" fmla="*/ 994496 h 1193400"/>
              <a:gd name="connsiteX8" fmla="*/ 0 w 5127029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7029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4928125" y="0"/>
                </a:lnTo>
                <a:cubicBezTo>
                  <a:pt x="5037977" y="0"/>
                  <a:pt x="5127029" y="89052"/>
                  <a:pt x="5127029" y="198904"/>
                </a:cubicBezTo>
                <a:lnTo>
                  <a:pt x="5127029" y="994496"/>
                </a:lnTo>
                <a:cubicBezTo>
                  <a:pt x="5127029" y="1104348"/>
                  <a:pt x="5037977" y="1193400"/>
                  <a:pt x="4928125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2557" tIns="172557" rIns="172557" bIns="172557" numCol="1" spcCol="1270" anchor="ctr" anchorCtr="0">
            <a:noAutofit/>
          </a:bodyPr>
          <a:lstStyle/>
          <a:p>
            <a:pPr marL="0" marR="0" lvl="0" indent="0" algn="l" defTabSz="1333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happens when the condition is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untrue or false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F45213-3CEB-4861-86B4-CAE686F2AE8F}"/>
              </a:ext>
            </a:extLst>
          </p:cNvPr>
          <p:cNvSpPr/>
          <p:nvPr/>
        </p:nvSpPr>
        <p:spPr>
          <a:xfrm>
            <a:off x="648930" y="3734409"/>
            <a:ext cx="5127029" cy="1193400"/>
          </a:xfrm>
          <a:custGeom>
            <a:avLst/>
            <a:gdLst>
              <a:gd name="connsiteX0" fmla="*/ 0 w 5127029"/>
              <a:gd name="connsiteY0" fmla="*/ 198904 h 1193400"/>
              <a:gd name="connsiteX1" fmla="*/ 198904 w 5127029"/>
              <a:gd name="connsiteY1" fmla="*/ 0 h 1193400"/>
              <a:gd name="connsiteX2" fmla="*/ 4928125 w 5127029"/>
              <a:gd name="connsiteY2" fmla="*/ 0 h 1193400"/>
              <a:gd name="connsiteX3" fmla="*/ 5127029 w 5127029"/>
              <a:gd name="connsiteY3" fmla="*/ 198904 h 1193400"/>
              <a:gd name="connsiteX4" fmla="*/ 5127029 w 5127029"/>
              <a:gd name="connsiteY4" fmla="*/ 994496 h 1193400"/>
              <a:gd name="connsiteX5" fmla="*/ 4928125 w 5127029"/>
              <a:gd name="connsiteY5" fmla="*/ 1193400 h 1193400"/>
              <a:gd name="connsiteX6" fmla="*/ 198904 w 5127029"/>
              <a:gd name="connsiteY6" fmla="*/ 1193400 h 1193400"/>
              <a:gd name="connsiteX7" fmla="*/ 0 w 5127029"/>
              <a:gd name="connsiteY7" fmla="*/ 994496 h 1193400"/>
              <a:gd name="connsiteX8" fmla="*/ 0 w 5127029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7029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4928125" y="0"/>
                </a:lnTo>
                <a:cubicBezTo>
                  <a:pt x="5037977" y="0"/>
                  <a:pt x="5127029" y="89052"/>
                  <a:pt x="5127029" y="198904"/>
                </a:cubicBezTo>
                <a:lnTo>
                  <a:pt x="5127029" y="994496"/>
                </a:lnTo>
                <a:cubicBezTo>
                  <a:pt x="5127029" y="1104348"/>
                  <a:pt x="5037977" y="1193400"/>
                  <a:pt x="4928125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-727682"/>
              <a:satOff val="-41964"/>
              <a:lumOff val="4314"/>
              <a:alphaOff val="0"/>
            </a:schemeClr>
          </a:fillRef>
          <a:effectRef idx="1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2557" tIns="172557" rIns="172557" bIns="172557" numCol="1" spcCol="1270" anchor="ctr" anchorCtr="0">
            <a:noAutofit/>
          </a:bodyPr>
          <a:lstStyle/>
          <a:p>
            <a:pPr marL="0" marR="0" lvl="0" indent="0" algn="l" defTabSz="1333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mention that it in the block after the else statement. 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0DAAAE-E0DB-4E36-8379-3AD324E086A7}"/>
              </a:ext>
            </a:extLst>
          </p:cNvPr>
          <p:cNvSpPr/>
          <p:nvPr/>
        </p:nvSpPr>
        <p:spPr>
          <a:xfrm>
            <a:off x="648930" y="5014209"/>
            <a:ext cx="5127029" cy="1193400"/>
          </a:xfrm>
          <a:custGeom>
            <a:avLst/>
            <a:gdLst>
              <a:gd name="connsiteX0" fmla="*/ 0 w 5127029"/>
              <a:gd name="connsiteY0" fmla="*/ 198904 h 1193400"/>
              <a:gd name="connsiteX1" fmla="*/ 198904 w 5127029"/>
              <a:gd name="connsiteY1" fmla="*/ 0 h 1193400"/>
              <a:gd name="connsiteX2" fmla="*/ 4928125 w 5127029"/>
              <a:gd name="connsiteY2" fmla="*/ 0 h 1193400"/>
              <a:gd name="connsiteX3" fmla="*/ 5127029 w 5127029"/>
              <a:gd name="connsiteY3" fmla="*/ 198904 h 1193400"/>
              <a:gd name="connsiteX4" fmla="*/ 5127029 w 5127029"/>
              <a:gd name="connsiteY4" fmla="*/ 994496 h 1193400"/>
              <a:gd name="connsiteX5" fmla="*/ 4928125 w 5127029"/>
              <a:gd name="connsiteY5" fmla="*/ 1193400 h 1193400"/>
              <a:gd name="connsiteX6" fmla="*/ 198904 w 5127029"/>
              <a:gd name="connsiteY6" fmla="*/ 1193400 h 1193400"/>
              <a:gd name="connsiteX7" fmla="*/ 0 w 5127029"/>
              <a:gd name="connsiteY7" fmla="*/ 994496 h 1193400"/>
              <a:gd name="connsiteX8" fmla="*/ 0 w 5127029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7029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4928125" y="0"/>
                </a:lnTo>
                <a:cubicBezTo>
                  <a:pt x="5037977" y="0"/>
                  <a:pt x="5127029" y="89052"/>
                  <a:pt x="5127029" y="198904"/>
                </a:cubicBezTo>
                <a:lnTo>
                  <a:pt x="5127029" y="994496"/>
                </a:lnTo>
                <a:cubicBezTo>
                  <a:pt x="5127029" y="1104348"/>
                  <a:pt x="5037977" y="1193400"/>
                  <a:pt x="4928125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-1455363"/>
              <a:satOff val="-83928"/>
              <a:lumOff val="8628"/>
              <a:alphaOff val="0"/>
            </a:schemeClr>
          </a:fillRef>
          <a:effectRef idx="1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2557" tIns="172557" rIns="172557" bIns="172557" numCol="1" spcCol="1270" anchor="ctr" anchorCtr="0">
            <a:noAutofit/>
          </a:bodyPr>
          <a:lstStyle/>
          <a:p>
            <a:pPr marL="0" marR="0" lvl="0" indent="0" algn="l" defTabSz="1333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‘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statement comes right after the block after ‘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’.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6EF26B-F494-47DC-AC6B-8680CECF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42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51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3D51B-6191-4F57-9DDC-804982E0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+mj-lt"/>
              </a:rPr>
              <a:t>Example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BFB1F-322E-4D21-A525-EFFA2836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332101"/>
            <a:ext cx="5390093" cy="2764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CA5CC-0A13-4F4C-9E61-57C2710F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66" y="3750733"/>
            <a:ext cx="5188619" cy="27948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45AF8-0D1A-44C5-B314-B3795A0F1A54}"/>
              </a:ext>
            </a:extLst>
          </p:cNvPr>
          <p:cNvSpPr/>
          <p:nvPr/>
        </p:nvSpPr>
        <p:spPr>
          <a:xfrm>
            <a:off x="1486625" y="1053042"/>
            <a:ext cx="2643496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expression: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Body of 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Body of else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9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3AFAA-F93E-4BCE-B44A-344CFDAE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45" y="622381"/>
            <a:ext cx="3617844" cy="561323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Header, Suite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9D85-6235-4E67-8603-5C0CC6D9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089" y="195878"/>
            <a:ext cx="7060773" cy="963635"/>
          </a:xfrm>
        </p:spPr>
        <p:txBody>
          <a:bodyPr anchor="ctr">
            <a:noAutofit/>
          </a:bodyPr>
          <a:lstStyle/>
          <a:p>
            <a:r>
              <a:rPr lang="en-US" sz="2400" dirty="0"/>
              <a:t>One unique aspect of Python is that the amount of indentation of each program line is significant.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E4A23-4A50-4BCC-9F7B-4B3E1EC7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1199269"/>
            <a:ext cx="7646927" cy="288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49B539-661B-4549-AAB4-32742BA9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64" y="4384304"/>
            <a:ext cx="8085336" cy="2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243" y="325368"/>
            <a:ext cx="9773372" cy="684521"/>
          </a:xfrm>
        </p:spPr>
        <p:txBody>
          <a:bodyPr/>
          <a:lstStyle/>
          <a:p>
            <a:r>
              <a:rPr lang="en-US" sz="3464" dirty="0">
                <a:latin typeface="+mn-lt"/>
              </a:rPr>
              <a:t>Computer Hardware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501" y="1091408"/>
            <a:ext cx="11264755" cy="5672815"/>
          </a:xfrm>
        </p:spPr>
        <p:txBody>
          <a:bodyPr anchor="t"/>
          <a:lstStyle/>
          <a:p>
            <a:r>
              <a:rPr lang="en-US" sz="2251" i="1" dirty="0"/>
              <a:t>Computer hardware comprises the physical part of a computer system.  It includes the all-important components of the central processing unit (CPU) and main memory. </a:t>
            </a:r>
          </a:p>
          <a:p>
            <a:r>
              <a:rPr lang="en-US" sz="2251" i="1" dirty="0"/>
              <a:t>It basically includes following peripheral components: </a:t>
            </a:r>
            <a:endParaRPr lang="en-US" sz="2251" dirty="0"/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1732" b="1" dirty="0">
                <a:solidFill>
                  <a:srgbClr val="000000"/>
                </a:solidFill>
                <a:latin typeface="Arial" panose="020B0604020202020204" pitchFamily="34" charset="0"/>
              </a:rPr>
              <a:t>Input devices</a:t>
            </a:r>
            <a:r>
              <a:rPr lang="en-IN" sz="1732" dirty="0">
                <a:solidFill>
                  <a:srgbClr val="000000"/>
                </a:solidFill>
                <a:latin typeface="Arial" panose="020B0604020202020204" pitchFamily="34" charset="0"/>
              </a:rPr>
              <a:t> − keyboard, mouse,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1732" b="1" dirty="0">
                <a:solidFill>
                  <a:srgbClr val="000000"/>
                </a:solidFill>
                <a:latin typeface="Arial" panose="020B0604020202020204" pitchFamily="34" charset="0"/>
              </a:rPr>
              <a:t>Output devices</a:t>
            </a:r>
            <a:r>
              <a:rPr lang="en-IN" sz="1732" dirty="0">
                <a:solidFill>
                  <a:srgbClr val="000000"/>
                </a:solidFill>
                <a:latin typeface="Arial" panose="020B0604020202020204" pitchFamily="34" charset="0"/>
              </a:rPr>
              <a:t> − printer, monitor,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1732" b="1" dirty="0">
                <a:solidFill>
                  <a:srgbClr val="000000"/>
                </a:solidFill>
                <a:latin typeface="Arial" panose="020B0604020202020204" pitchFamily="34" charset="0"/>
              </a:rPr>
              <a:t>Secondary storage devices</a:t>
            </a:r>
            <a:r>
              <a:rPr lang="en-IN" sz="1732" dirty="0">
                <a:solidFill>
                  <a:srgbClr val="000000"/>
                </a:solidFill>
                <a:latin typeface="Arial" panose="020B0604020202020204" pitchFamily="34" charset="0"/>
              </a:rPr>
              <a:t> − Hard disk, CD, DVD,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1732" b="1" dirty="0">
                <a:solidFill>
                  <a:srgbClr val="000000"/>
                </a:solidFill>
                <a:latin typeface="Arial" panose="020B0604020202020204" pitchFamily="34" charset="0"/>
              </a:rPr>
              <a:t>Internal components</a:t>
            </a:r>
            <a:r>
              <a:rPr lang="en-IN" sz="1732" dirty="0">
                <a:solidFill>
                  <a:srgbClr val="000000"/>
                </a:solidFill>
                <a:latin typeface="Arial" panose="020B0604020202020204" pitchFamily="34" charset="0"/>
              </a:rPr>
              <a:t> − CPU, motherboard, RAM, etc.</a:t>
            </a:r>
          </a:p>
          <a:p>
            <a:endParaRPr lang="en-US" sz="2251" dirty="0"/>
          </a:p>
          <a:p>
            <a:pPr marL="0" indent="0">
              <a:buNone/>
            </a:pPr>
            <a:endParaRPr lang="en-US" sz="2251" dirty="0"/>
          </a:p>
          <a:p>
            <a:endParaRPr lang="en-US" sz="2251" dirty="0"/>
          </a:p>
          <a:p>
            <a:pPr marL="461437" lvl="1" indent="0">
              <a:buNone/>
            </a:pPr>
            <a:endParaRPr lang="en-IN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29B8C61B-5C50-4CA6-A65E-9D4FB33A3ACB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0D7C0F-2033-49F4-99B3-5BC7AFB0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33" y="3662931"/>
            <a:ext cx="2513227" cy="23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Hardware">
            <a:extLst>
              <a:ext uri="{FF2B5EF4-FFF2-40B4-BE49-F238E27FC236}">
                <a16:creationId xmlns:a16="http://schemas.microsoft.com/office/drawing/2014/main" id="{EA7764C3-4061-4A2C-BCBD-C6B52D09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22" y="2633191"/>
            <a:ext cx="4735220" cy="353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2C3F46-7979-4CF6-96F0-62CB1B1D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22" y="3927816"/>
            <a:ext cx="1910986" cy="19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24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6386-83AE-4957-B82D-A0049CE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Nested if statements (multi-way selection)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B62D88-7AB0-403B-BCA3-0189B460552B}"/>
              </a:ext>
            </a:extLst>
          </p:cNvPr>
          <p:cNvSpPr/>
          <p:nvPr/>
        </p:nvSpPr>
        <p:spPr>
          <a:xfrm>
            <a:off x="1064436" y="1826826"/>
            <a:ext cx="3345333" cy="2007200"/>
          </a:xfrm>
          <a:custGeom>
            <a:avLst/>
            <a:gdLst>
              <a:gd name="connsiteX0" fmla="*/ 0 w 3345333"/>
              <a:gd name="connsiteY0" fmla="*/ 0 h 2007200"/>
              <a:gd name="connsiteX1" fmla="*/ 3345333 w 3345333"/>
              <a:gd name="connsiteY1" fmla="*/ 0 h 2007200"/>
              <a:gd name="connsiteX2" fmla="*/ 3345333 w 3345333"/>
              <a:gd name="connsiteY2" fmla="*/ 2007200 h 2007200"/>
              <a:gd name="connsiteX3" fmla="*/ 0 w 3345333"/>
              <a:gd name="connsiteY3" fmla="*/ 2007200 h 2007200"/>
              <a:gd name="connsiteX4" fmla="*/ 0 w 3345333"/>
              <a:gd name="connsiteY4" fmla="*/ 0 h 20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333" h="2007200">
                <a:moveTo>
                  <a:pt x="0" y="0"/>
                </a:moveTo>
                <a:lnTo>
                  <a:pt x="3345333" y="0"/>
                </a:lnTo>
                <a:lnTo>
                  <a:pt x="3345333" y="2007200"/>
                </a:lnTo>
                <a:lnTo>
                  <a:pt x="0" y="20072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marR="0" lvl="0" indent="0" algn="ctr" defTabSz="1289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put an if statement in the block under </a:t>
            </a:r>
            <a:r>
              <a:rPr kumimoji="0" lang="en-US" sz="29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another if statement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F52B3FA-16AA-4BE6-8D9F-37DDAFAC0CF9}"/>
              </a:ext>
            </a:extLst>
          </p:cNvPr>
          <p:cNvSpPr/>
          <p:nvPr/>
        </p:nvSpPr>
        <p:spPr>
          <a:xfrm>
            <a:off x="1064436" y="4168560"/>
            <a:ext cx="3345333" cy="2007200"/>
          </a:xfrm>
          <a:custGeom>
            <a:avLst/>
            <a:gdLst>
              <a:gd name="connsiteX0" fmla="*/ 0 w 3345333"/>
              <a:gd name="connsiteY0" fmla="*/ 0 h 2007200"/>
              <a:gd name="connsiteX1" fmla="*/ 3345333 w 3345333"/>
              <a:gd name="connsiteY1" fmla="*/ 0 h 2007200"/>
              <a:gd name="connsiteX2" fmla="*/ 3345333 w 3345333"/>
              <a:gd name="connsiteY2" fmla="*/ 2007200 h 2007200"/>
              <a:gd name="connsiteX3" fmla="*/ 0 w 3345333"/>
              <a:gd name="connsiteY3" fmla="*/ 2007200 h 2007200"/>
              <a:gd name="connsiteX4" fmla="*/ 0 w 3345333"/>
              <a:gd name="connsiteY4" fmla="*/ 0 h 20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333" h="2007200">
                <a:moveTo>
                  <a:pt x="0" y="0"/>
                </a:moveTo>
                <a:lnTo>
                  <a:pt x="3345333" y="0"/>
                </a:lnTo>
                <a:lnTo>
                  <a:pt x="3345333" y="2007200"/>
                </a:lnTo>
                <a:lnTo>
                  <a:pt x="0" y="20072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9800891"/>
              <a:satOff val="-40777"/>
              <a:lumOff val="9608"/>
              <a:alphaOff val="0"/>
            </a:schemeClr>
          </a:fillRef>
          <a:effectRef idx="1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marR="0" lvl="0" indent="0" algn="ctr" defTabSz="1289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to implement further checks.</a:t>
            </a: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199BF-785D-4567-9EC1-1389CC5EF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" r="1" b="6836"/>
          <a:stretch/>
        </p:blipFill>
        <p:spPr>
          <a:xfrm>
            <a:off x="4636007" y="1243585"/>
            <a:ext cx="7019150" cy="4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CA19-35B5-44E9-AFC2-0F28DE8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 statements: </a:t>
            </a:r>
            <a:r>
              <a:rPr lang="en-US" dirty="0"/>
              <a:t>Example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6FD10-1652-4772-AFDC-7439CA12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6" y="1690687"/>
            <a:ext cx="10713762" cy="45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CA19-35B5-44E9-AFC2-0F28DE8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What will be the output?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40AF-2906-43DF-B558-91A0E95C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44" y="1871248"/>
            <a:ext cx="6847440" cy="3145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837A5-1D2B-4098-B96D-49EC2632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43" y="5114490"/>
            <a:ext cx="3940185" cy="8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A445-8095-41BD-AF87-FB560F86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dirty="0"/>
              <a:t>if...</a:t>
            </a:r>
            <a:r>
              <a:rPr lang="en-IN" dirty="0" err="1"/>
              <a:t>elif</a:t>
            </a:r>
            <a:r>
              <a:rPr lang="en-IN" dirty="0"/>
              <a:t>...else Statement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23278F-9ACB-447A-8CBB-7B860AE33EF1}"/>
              </a:ext>
            </a:extLst>
          </p:cNvPr>
          <p:cNvSpPr/>
          <p:nvPr/>
        </p:nvSpPr>
        <p:spPr>
          <a:xfrm>
            <a:off x="464025" y="2453012"/>
            <a:ext cx="2440846" cy="1464507"/>
          </a:xfrm>
          <a:custGeom>
            <a:avLst/>
            <a:gdLst>
              <a:gd name="connsiteX0" fmla="*/ 0 w 2440846"/>
              <a:gd name="connsiteY0" fmla="*/ 0 h 1464507"/>
              <a:gd name="connsiteX1" fmla="*/ 2440846 w 2440846"/>
              <a:gd name="connsiteY1" fmla="*/ 0 h 1464507"/>
              <a:gd name="connsiteX2" fmla="*/ 2440846 w 2440846"/>
              <a:gd name="connsiteY2" fmla="*/ 1464507 h 1464507"/>
              <a:gd name="connsiteX3" fmla="*/ 0 w 2440846"/>
              <a:gd name="connsiteY3" fmla="*/ 1464507 h 1464507"/>
              <a:gd name="connsiteX4" fmla="*/ 0 w 2440846"/>
              <a:gd name="connsiteY4" fmla="*/ 0 h 1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46" h="1464507">
                <a:moveTo>
                  <a:pt x="0" y="0"/>
                </a:moveTo>
                <a:lnTo>
                  <a:pt x="2440846" y="0"/>
                </a:lnTo>
                <a:lnTo>
                  <a:pt x="2440846" y="1464507"/>
                </a:lnTo>
                <a:lnTo>
                  <a:pt x="0" y="14645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Replacement to the else-if statements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204762-001D-415C-B2CB-93D7A442BB32}"/>
              </a:ext>
            </a:extLst>
          </p:cNvPr>
          <p:cNvSpPr/>
          <p:nvPr/>
        </p:nvSpPr>
        <p:spPr>
          <a:xfrm>
            <a:off x="3148956" y="2453012"/>
            <a:ext cx="2440846" cy="1464507"/>
          </a:xfrm>
          <a:custGeom>
            <a:avLst/>
            <a:gdLst>
              <a:gd name="connsiteX0" fmla="*/ 0 w 2440846"/>
              <a:gd name="connsiteY0" fmla="*/ 0 h 1464507"/>
              <a:gd name="connsiteX1" fmla="*/ 2440846 w 2440846"/>
              <a:gd name="connsiteY1" fmla="*/ 0 h 1464507"/>
              <a:gd name="connsiteX2" fmla="*/ 2440846 w 2440846"/>
              <a:gd name="connsiteY2" fmla="*/ 1464507 h 1464507"/>
              <a:gd name="connsiteX3" fmla="*/ 0 w 2440846"/>
              <a:gd name="connsiteY3" fmla="*/ 1464507 h 1464507"/>
              <a:gd name="connsiteX4" fmla="*/ 0 w 2440846"/>
              <a:gd name="connsiteY4" fmla="*/ 0 h 1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46" h="1464507">
                <a:moveTo>
                  <a:pt x="0" y="0"/>
                </a:moveTo>
                <a:lnTo>
                  <a:pt x="2440846" y="0"/>
                </a:lnTo>
                <a:lnTo>
                  <a:pt x="2440846" y="1464507"/>
                </a:lnTo>
                <a:lnTo>
                  <a:pt x="0" y="14645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than one condition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check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8DAF1A-9178-43EA-9F89-A664500FEF6A}"/>
              </a:ext>
            </a:extLst>
          </p:cNvPr>
          <p:cNvSpPr/>
          <p:nvPr/>
        </p:nvSpPr>
        <p:spPr>
          <a:xfrm>
            <a:off x="464025" y="4161604"/>
            <a:ext cx="2440846" cy="1464507"/>
          </a:xfrm>
          <a:custGeom>
            <a:avLst/>
            <a:gdLst>
              <a:gd name="connsiteX0" fmla="*/ 0 w 2440846"/>
              <a:gd name="connsiteY0" fmla="*/ 0 h 1464507"/>
              <a:gd name="connsiteX1" fmla="*/ 2440846 w 2440846"/>
              <a:gd name="connsiteY1" fmla="*/ 0 h 1464507"/>
              <a:gd name="connsiteX2" fmla="*/ 2440846 w 2440846"/>
              <a:gd name="connsiteY2" fmla="*/ 1464507 h 1464507"/>
              <a:gd name="connsiteX3" fmla="*/ 0 w 2440846"/>
              <a:gd name="connsiteY3" fmla="*/ 1464507 h 1464507"/>
              <a:gd name="connsiteX4" fmla="*/ 0 w 2440846"/>
              <a:gd name="connsiteY4" fmla="*/ 0 h 1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46" h="1464507">
                <a:moveTo>
                  <a:pt x="0" y="0"/>
                </a:moveTo>
                <a:lnTo>
                  <a:pt x="2440846" y="0"/>
                </a:lnTo>
                <a:lnTo>
                  <a:pt x="2440846" y="1464507"/>
                </a:lnTo>
                <a:lnTo>
                  <a:pt x="0" y="14645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condition 1 isn’t True,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checked.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D8B2D1-7120-49D6-9B23-8A0F6856DA78}"/>
              </a:ext>
            </a:extLst>
          </p:cNvPr>
          <p:cNvSpPr/>
          <p:nvPr/>
        </p:nvSpPr>
        <p:spPr>
          <a:xfrm>
            <a:off x="3148956" y="4161604"/>
            <a:ext cx="2440846" cy="1464507"/>
          </a:xfrm>
          <a:custGeom>
            <a:avLst/>
            <a:gdLst>
              <a:gd name="connsiteX0" fmla="*/ 0 w 2440846"/>
              <a:gd name="connsiteY0" fmla="*/ 0 h 1464507"/>
              <a:gd name="connsiteX1" fmla="*/ 2440846 w 2440846"/>
              <a:gd name="connsiteY1" fmla="*/ 0 h 1464507"/>
              <a:gd name="connsiteX2" fmla="*/ 2440846 w 2440846"/>
              <a:gd name="connsiteY2" fmla="*/ 1464507 h 1464507"/>
              <a:gd name="connsiteX3" fmla="*/ 0 w 2440846"/>
              <a:gd name="connsiteY3" fmla="*/ 1464507 h 1464507"/>
              <a:gd name="connsiteX4" fmla="*/ 0 w 2440846"/>
              <a:gd name="connsiteY4" fmla="*/ 0 h 1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46" h="1464507">
                <a:moveTo>
                  <a:pt x="0" y="0"/>
                </a:moveTo>
                <a:lnTo>
                  <a:pt x="2440846" y="0"/>
                </a:lnTo>
                <a:lnTo>
                  <a:pt x="2440846" y="1464507"/>
                </a:lnTo>
                <a:lnTo>
                  <a:pt x="0" y="14645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marR="0" lvl="0" indent="0" algn="ctr" defTabSz="1066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isn’t true,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checked.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87268-5EA0-426A-923D-EF8D4C124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" b="2663"/>
          <a:stretch/>
        </p:blipFill>
        <p:spPr>
          <a:xfrm>
            <a:off x="6416042" y="640081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50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7558-E222-4249-A874-A7805D09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if...</a:t>
            </a:r>
            <a:r>
              <a:rPr lang="en-IN" dirty="0" err="1"/>
              <a:t>elif</a:t>
            </a:r>
            <a:r>
              <a:rPr lang="en-IN" dirty="0"/>
              <a:t>...else Statement: </a:t>
            </a:r>
            <a:r>
              <a:rPr lang="en-US" dirty="0"/>
              <a:t>Example Use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D14E9-95EB-4C8A-BC7E-92372E00525E}"/>
              </a:ext>
            </a:extLst>
          </p:cNvPr>
          <p:cNvSpPr/>
          <p:nvPr/>
        </p:nvSpPr>
        <p:spPr>
          <a:xfrm>
            <a:off x="718930" y="1688190"/>
            <a:ext cx="3760305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expression: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Body of 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expression: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Body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Body of else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82579-63F0-43FD-BA32-A2778039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9" y="1664350"/>
            <a:ext cx="4837043" cy="38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3425-52DB-450F-A231-35F71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Exercise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81AF5C-416C-47DA-8B09-E9805A4BE237}"/>
              </a:ext>
            </a:extLst>
          </p:cNvPr>
          <p:cNvSpPr txBox="1">
            <a:spLocks/>
          </p:cNvSpPr>
          <p:nvPr/>
        </p:nvSpPr>
        <p:spPr>
          <a:xfrm>
            <a:off x="1020418" y="2176255"/>
            <a:ext cx="9836824" cy="97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Find out the Max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40673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62E0-9CF1-4485-A182-837FAFB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between 3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D651A-D03E-47B0-898E-B5E33AE1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62E0-9CF1-4485-A182-837FAFB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between 3 numbers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4B7A8-BD4B-495A-A574-C5C9D6D9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2152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62E0-9CF1-4485-A182-837FAFB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between 3 numbers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B37FB0-110F-4DB4-A054-E387C2A5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95562"/>
            <a:ext cx="10905066" cy="2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31" y="97230"/>
            <a:ext cx="9773372" cy="802444"/>
          </a:xfrm>
        </p:spPr>
        <p:txBody>
          <a:bodyPr/>
          <a:lstStyle/>
          <a:p>
            <a:r>
              <a:rPr lang="en-IN" sz="3464" dirty="0"/>
              <a:t>MCQs:</a:t>
            </a:r>
            <a:r>
              <a:rPr lang="en-US" sz="3464" dirty="0"/>
              <a:t> Answer</a:t>
            </a:r>
            <a:endParaRPr lang="en-IN" sz="3464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244" y="980972"/>
            <a:ext cx="5528372" cy="5424632"/>
          </a:xfrm>
        </p:spPr>
        <p:txBody>
          <a:bodyPr/>
          <a:lstStyle/>
          <a:p>
            <a:pPr marL="395889" indent="-395889">
              <a:buFont typeface="+mj-lt"/>
              <a:buAutoNum type="arabicPeriod"/>
            </a:pPr>
            <a:r>
              <a:rPr lang="en-US" sz="2078" dirty="0"/>
              <a:t> A good definition of computer science is “the science of programming computers.”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2078" dirty="0"/>
              <a:t>TRUE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2078" b="1" dirty="0"/>
              <a:t>FALSE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endParaRPr lang="en-US" sz="2078" dirty="0"/>
          </a:p>
          <a:p>
            <a:pPr marL="395889" indent="-395889">
              <a:buFont typeface="+mj-lt"/>
              <a:buAutoNum type="arabicPeriod"/>
            </a:pPr>
            <a:r>
              <a:rPr lang="en-US" sz="2078" dirty="0"/>
              <a:t>Which of the following areas of study are included within the field of computer science?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Software engineering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Database management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Information security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b="1" dirty="0"/>
              <a:t>All of the above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endParaRPr lang="en-US" sz="2078" dirty="0"/>
          </a:p>
          <a:p>
            <a:pPr marL="395889" indent="-395889">
              <a:buFont typeface="+mj-lt"/>
              <a:buAutoNum type="arabicPeriod"/>
            </a:pPr>
            <a:r>
              <a:rPr lang="en-US" sz="2078" dirty="0"/>
              <a:t>In order to computationally solve a problem, two things are needed: a representation of the problem, and an </a:t>
            </a:r>
            <a:r>
              <a:rPr lang="en-US" sz="2078" b="1" dirty="0"/>
              <a:t>algorithm</a:t>
            </a:r>
            <a:r>
              <a:rPr lang="en-US" sz="2078" dirty="0"/>
              <a:t> that solves it. </a:t>
            </a:r>
            <a:endParaRPr lang="en-IN" sz="2078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280" y="934916"/>
            <a:ext cx="5897463" cy="5424632"/>
          </a:xfrm>
        </p:spPr>
        <p:txBody>
          <a:bodyPr/>
          <a:lstStyle/>
          <a:p>
            <a:pPr marL="395889" indent="-395889">
              <a:buFont typeface="+mj-lt"/>
              <a:buAutoNum type="arabicPeriod" startAt="4"/>
            </a:pPr>
            <a:r>
              <a:rPr lang="en-US" sz="2078" dirty="0"/>
              <a:t>Leaving out detail in a given representation is a form </a:t>
            </a:r>
            <a:r>
              <a:rPr lang="en-US" sz="2078" b="1" dirty="0"/>
              <a:t>of abstraction.</a:t>
            </a:r>
          </a:p>
          <a:p>
            <a:pPr marL="395889" indent="-395889">
              <a:buFont typeface="+mj-lt"/>
              <a:buAutoNum type="arabicPeriod" startAt="4"/>
            </a:pPr>
            <a:r>
              <a:rPr lang="en-US" sz="2078" dirty="0"/>
              <a:t>A “brute-force” approach for solving a given problem is to: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Try all possible algorithms for solving the problem.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b="1" dirty="0"/>
              <a:t>Try all possible solutions for solving the problem</a:t>
            </a:r>
            <a:r>
              <a:rPr lang="en-US" sz="1905" dirty="0"/>
              <a:t>.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Try various representations of the problem.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All of the above </a:t>
            </a:r>
            <a:endParaRPr lang="en-US" sz="1608" dirty="0"/>
          </a:p>
          <a:p>
            <a:pPr marL="395889" indent="-395889">
              <a:buFont typeface="+mj-lt"/>
              <a:buAutoNum type="arabicPeriod" startAt="4"/>
            </a:pPr>
            <a:r>
              <a:rPr lang="en-US" sz="2078" dirty="0"/>
              <a:t>For which of the following problems is a brute-force approach practical to use?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b="1" dirty="0"/>
              <a:t>Man, Cabbage, Goat, Wolf problem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Traveling Salesman problem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Chess-playing program </a:t>
            </a:r>
          </a:p>
          <a:p>
            <a:pPr marL="857327" lvl="1" indent="-395889">
              <a:buSzPct val="100000"/>
              <a:buFont typeface="+mj-lt"/>
              <a:buAutoNum type="alphaLcParenR"/>
            </a:pPr>
            <a:r>
              <a:rPr lang="en-US" sz="1905" dirty="0"/>
              <a:t>All of the above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567F29D1-B560-4703-91EA-010A1567C327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319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64" dirty="0">
                <a:latin typeface="+mn-lt"/>
              </a:rPr>
              <a:t>Fundamental Hardware Components 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6665" y="820072"/>
            <a:ext cx="11264755" cy="5672815"/>
          </a:xfrm>
        </p:spPr>
        <p:txBody>
          <a:bodyPr anchor="t"/>
          <a:lstStyle/>
          <a:p>
            <a:pPr marL="0" indent="0">
              <a:buNone/>
            </a:pPr>
            <a:endParaRPr lang="en-US" sz="2251" dirty="0"/>
          </a:p>
          <a:p>
            <a:endParaRPr lang="en-US" sz="2251" dirty="0"/>
          </a:p>
          <a:p>
            <a:pPr marL="461437" lvl="1" indent="0">
              <a:buNone/>
            </a:pPr>
            <a:endParaRPr lang="en-IN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9B4F9577-357C-49A4-AFCE-4017757D230F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D8E7-5249-4113-A9E8-1E879175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33" y="2113465"/>
            <a:ext cx="6634086" cy="39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31" y="286604"/>
            <a:ext cx="9773372" cy="437137"/>
          </a:xfrm>
        </p:spPr>
        <p:txBody>
          <a:bodyPr>
            <a:normAutofit fontScale="90000"/>
          </a:bodyPr>
          <a:lstStyle/>
          <a:p>
            <a:r>
              <a:rPr lang="en-IN" sz="3464" dirty="0"/>
              <a:t>MCQs: Answers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970" y="988634"/>
            <a:ext cx="5528372" cy="5433266"/>
          </a:xfrm>
        </p:spPr>
        <p:txBody>
          <a:bodyPr>
            <a:normAutofit lnSpcReduction="10000"/>
          </a:bodyPr>
          <a:lstStyle/>
          <a:p>
            <a:pPr marL="395889" indent="-395889">
              <a:buFont typeface="+mj-lt"/>
              <a:buAutoNum type="arabicPeriod"/>
            </a:pPr>
            <a:r>
              <a:rPr lang="en-US" sz="2078" dirty="0"/>
              <a:t>Two general types of software are system software and  </a:t>
            </a:r>
            <a:r>
              <a:rPr lang="en-US" sz="2078" b="1" u="sng" dirty="0"/>
              <a:t>application</a:t>
            </a:r>
            <a:r>
              <a:rPr lang="en-US" sz="2078" dirty="0"/>
              <a:t> software.</a:t>
            </a:r>
          </a:p>
          <a:p>
            <a:pPr marL="395889" indent="-395889">
              <a:buFont typeface="+mj-lt"/>
              <a:buAutoNum type="arabicPeriod"/>
            </a:pPr>
            <a:endParaRPr lang="en-US" sz="693" dirty="0"/>
          </a:p>
          <a:p>
            <a:pPr marL="395889" indent="-395889">
              <a:buFont typeface="+mj-lt"/>
              <a:buAutoNum type="arabicPeriod"/>
            </a:pPr>
            <a:r>
              <a:rPr lang="en-US" sz="2078" dirty="0"/>
              <a:t>The syntax of a given language is,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the set of symbols in the language.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the acceptable arrangement of symbols.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b="1" dirty="0"/>
              <a:t>both of the above 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endParaRPr lang="en-US" sz="693" dirty="0"/>
          </a:p>
          <a:p>
            <a:pPr marL="395889" indent="-395889">
              <a:buFont typeface="+mj-lt"/>
              <a:buAutoNum type="arabicPeriod"/>
            </a:pPr>
            <a:r>
              <a:rPr lang="en-US" sz="2078" dirty="0"/>
              <a:t>The semantics of a given language is the meaning associated with any arrangement of symbols in the language.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dirty="0"/>
              <a:t>TRUE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r>
              <a:rPr lang="en-US" sz="2078" b="1" dirty="0"/>
              <a:t>FALSE</a:t>
            </a:r>
          </a:p>
          <a:p>
            <a:pPr marL="799647" lvl="1" indent="-395889">
              <a:buSzPct val="100000"/>
              <a:buFont typeface="+mj-lt"/>
              <a:buAutoNum type="alphaLcParenR"/>
            </a:pPr>
            <a:endParaRPr lang="en-US" sz="693" dirty="0"/>
          </a:p>
          <a:p>
            <a:pPr marL="395889" indent="-395889">
              <a:buFont typeface="+mj-lt"/>
              <a:buAutoNum type="arabicPeriod"/>
            </a:pPr>
            <a:r>
              <a:rPr lang="en-US" sz="2078" dirty="0"/>
              <a:t>CPUs can only execute instructions that are in binary form called  </a:t>
            </a:r>
            <a:r>
              <a:rPr lang="en-US" sz="2078" b="1" u="sng" dirty="0"/>
              <a:t>machine code</a:t>
            </a:r>
            <a:r>
              <a:rPr lang="en-US" sz="2078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4240" y="988634"/>
            <a:ext cx="6151894" cy="5433266"/>
          </a:xfrm>
        </p:spPr>
        <p:txBody>
          <a:bodyPr>
            <a:normAutofit lnSpcReduction="10000"/>
          </a:bodyPr>
          <a:lstStyle/>
          <a:p>
            <a:pPr marL="445376" indent="-445376">
              <a:buFont typeface="+mj-lt"/>
              <a:buAutoNum type="arabicPeriod" startAt="5"/>
            </a:pPr>
            <a:r>
              <a:rPr lang="en-US" sz="2078" dirty="0"/>
              <a:t>The two types of translation programs for the execution of computer programs are</a:t>
            </a:r>
          </a:p>
          <a:p>
            <a:pPr marL="0" indent="0">
              <a:buNone/>
            </a:pPr>
            <a:r>
              <a:rPr lang="en-US" sz="2078" b="1" dirty="0"/>
              <a:t>        </a:t>
            </a:r>
            <a:r>
              <a:rPr lang="en-US" sz="2078" b="1" u="sng" dirty="0"/>
              <a:t>compilers </a:t>
            </a:r>
            <a:r>
              <a:rPr lang="en-US" sz="2078" dirty="0"/>
              <a:t>and </a:t>
            </a:r>
            <a:r>
              <a:rPr lang="en-US" sz="2078" b="1" u="sng" dirty="0"/>
              <a:t>interpreters</a:t>
            </a:r>
            <a:r>
              <a:rPr lang="en-US" sz="2078" dirty="0"/>
              <a:t>. </a:t>
            </a:r>
          </a:p>
          <a:p>
            <a:pPr marL="445376" indent="-445376">
              <a:buFont typeface="+mj-lt"/>
              <a:buAutoNum type="arabicPeriod" startAt="5"/>
            </a:pPr>
            <a:endParaRPr lang="en-US" sz="693" dirty="0"/>
          </a:p>
          <a:p>
            <a:pPr marL="445376" indent="-445376">
              <a:buFont typeface="+mj-lt"/>
              <a:buAutoNum type="arabicPeriod" startAt="5"/>
            </a:pPr>
            <a:r>
              <a:rPr lang="en-US" sz="2078" dirty="0"/>
              <a:t>The process of finding and correcting errors in a computer program is called </a:t>
            </a:r>
            <a:r>
              <a:rPr lang="en-US" sz="2078" b="1" u="sng" dirty="0"/>
              <a:t>program debugging</a:t>
            </a:r>
            <a:r>
              <a:rPr lang="en-US" sz="2078" dirty="0"/>
              <a:t>.</a:t>
            </a:r>
          </a:p>
          <a:p>
            <a:pPr marL="445376" indent="-445376">
              <a:buFont typeface="+mj-lt"/>
              <a:buAutoNum type="arabicPeriod" startAt="5"/>
            </a:pPr>
            <a:endParaRPr lang="en-US" sz="693" dirty="0"/>
          </a:p>
          <a:p>
            <a:pPr marL="445376" indent="-445376">
              <a:buFont typeface="+mj-lt"/>
              <a:buAutoNum type="arabicPeriod" startAt="5"/>
            </a:pPr>
            <a:r>
              <a:rPr lang="en-US" sz="2078" dirty="0"/>
              <a:t>Which kinds of errors can a translator program detect? </a:t>
            </a:r>
          </a:p>
          <a:p>
            <a:pPr marL="849133" lvl="1" indent="-445376">
              <a:buSzPct val="100000"/>
              <a:buFont typeface="+mj-lt"/>
              <a:buAutoNum type="alphaLcParenR"/>
            </a:pPr>
            <a:r>
              <a:rPr lang="en-US" sz="2078" b="1" dirty="0"/>
              <a:t>Syntax errors </a:t>
            </a:r>
          </a:p>
          <a:p>
            <a:pPr marL="849133" lvl="1" indent="-445376">
              <a:buSzPct val="100000"/>
              <a:buFont typeface="+mj-lt"/>
              <a:buAutoNum type="alphaLcParenR"/>
            </a:pPr>
            <a:r>
              <a:rPr lang="en-US" sz="2078" dirty="0"/>
              <a:t>Semantic errors </a:t>
            </a:r>
          </a:p>
          <a:p>
            <a:pPr marL="849133" lvl="1" indent="-445376">
              <a:buSzPct val="100000"/>
              <a:buFont typeface="+mj-lt"/>
              <a:buAutoNum type="alphaLcParenR"/>
            </a:pPr>
            <a:r>
              <a:rPr lang="en-US" sz="2078" dirty="0"/>
              <a:t>Neither of the above </a:t>
            </a:r>
          </a:p>
          <a:p>
            <a:pPr marL="445376" indent="-445376">
              <a:buFont typeface="+mj-lt"/>
              <a:buAutoNum type="arabicPeriod" startAt="5"/>
            </a:pPr>
            <a:endParaRPr lang="en-US" sz="2078" dirty="0"/>
          </a:p>
          <a:p>
            <a:pPr marL="445376" indent="-445376">
              <a:buFont typeface="+mj-lt"/>
              <a:buAutoNum type="arabicPeriod" startAt="5"/>
            </a:pPr>
            <a:r>
              <a:rPr lang="en-US" sz="2078" dirty="0"/>
              <a:t>Two major programming paradigms in use today are </a:t>
            </a:r>
            <a:r>
              <a:rPr lang="en-US" sz="2078" b="1" u="sng" dirty="0"/>
              <a:t>procedural</a:t>
            </a:r>
            <a:r>
              <a:rPr lang="en-US" sz="2078" dirty="0"/>
              <a:t> programming and  </a:t>
            </a:r>
            <a:r>
              <a:rPr lang="en-US" sz="2078" b="1" u="sng" dirty="0"/>
              <a:t>object-oriented</a:t>
            </a:r>
            <a:r>
              <a:rPr lang="en-US" sz="2078" dirty="0"/>
              <a:t>  programming.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004B92-8B0A-424D-BAFF-1EA58F6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416A2986-6679-4052-9213-BDFEC01CED47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7757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B23E-C367-4561-B98D-842DF7B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228" y="19853"/>
            <a:ext cx="4522365" cy="688564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3948-64AD-4934-B53A-83447ACE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497" y="810554"/>
            <a:ext cx="3967994" cy="4801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10*4&gt;&gt;2 and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10%(15&lt;10 and 20&lt;30)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10/(5-5)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2.5%0.15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A7D617-89E3-4047-AD86-865CB25B6669}"/>
              </a:ext>
            </a:extLst>
          </p:cNvPr>
          <p:cNvSpPr txBox="1">
            <a:spLocks/>
          </p:cNvSpPr>
          <p:nvPr/>
        </p:nvSpPr>
        <p:spPr>
          <a:xfrm>
            <a:off x="6216942" y="1414564"/>
            <a:ext cx="4564310" cy="480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F6E9B-C2EE-4760-B6A5-40E5A970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04" y="3650722"/>
            <a:ext cx="1525693" cy="113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F7703-08DD-4896-B798-DBA81742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46" y="1590906"/>
            <a:ext cx="1641689" cy="1050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D7492-249B-412A-A888-B1202687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746" y="5352313"/>
            <a:ext cx="3244779" cy="106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6E864-ED0E-4447-94DC-9BE8DD313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3" b="45808"/>
          <a:stretch/>
        </p:blipFill>
        <p:spPr>
          <a:xfrm>
            <a:off x="6947751" y="489949"/>
            <a:ext cx="1735684" cy="48790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08C760-9724-4C0D-8615-190FCA1B2B80}"/>
              </a:ext>
            </a:extLst>
          </p:cNvPr>
          <p:cNvGraphicFramePr>
            <a:graphicFrameLocks noGrp="1"/>
          </p:cNvGraphicFramePr>
          <p:nvPr/>
        </p:nvGraphicFramePr>
        <p:xfrm>
          <a:off x="248226" y="303036"/>
          <a:ext cx="1525693" cy="5581910"/>
        </p:xfrm>
        <a:graphic>
          <a:graphicData uri="http://schemas.openxmlformats.org/drawingml/2006/table">
            <a:tbl>
              <a:tblPr firstRow="1" bandRow="1"/>
              <a:tblGrid>
                <a:gridCol w="1525693">
                  <a:extLst>
                    <a:ext uri="{9D8B030D-6E8A-4147-A177-3AD203B41FA5}">
                      <a16:colId xmlns:a16="http://schemas.microsoft.com/office/drawing/2014/main" val="3201062598"/>
                    </a:ext>
                  </a:extLst>
                </a:gridCol>
              </a:tblGrid>
              <a:tr h="3575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86583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92758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87725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71153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3651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+, -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67179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95646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1699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6641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20581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==, !=, &gt;, &gt;=, &lt;, &lt;=, in, not in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18422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99213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49510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49522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=,*=,/=,//=,%=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7343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AE6F06-253E-4A19-8163-B4BF464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9B4EAE-306B-47F7-9860-5393109DD72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2" y="1285460"/>
            <a:ext cx="5009324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All if statements must contain either an else or </a:t>
            </a:r>
            <a:r>
              <a:rPr lang="en-US" sz="2000" dirty="0" err="1"/>
              <a:t>elif</a:t>
            </a:r>
            <a:r>
              <a:rPr lang="en-US" sz="2000" dirty="0"/>
              <a:t> header.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FALSE</a:t>
            </a:r>
          </a:p>
          <a:p>
            <a:pPr marL="971550" lvl="1" indent="-514350">
              <a:buFont typeface="+mj-lt"/>
              <a:buAutoNum type="alphaLcParenR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of the following statements are true regarding headers in Python?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Headers begin with a keyword and end with a colon.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Headers always occur in pairs.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All headers of the same compound statement must be indented the same amount.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50" y="1245704"/>
            <a:ext cx="5791198" cy="524717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Which of the following statements is true?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Statements within a suite can be indented a different amount.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Statements within a suite can be indented a different amount as long as all headers in the statement that it occurs in are indented the same amount.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All headers must be indented the same amount as all other headers in the same statement, and all statements in a given suite must be indented the same amount.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The </a:t>
            </a:r>
            <a:r>
              <a:rPr lang="en-US" sz="2000" dirty="0" err="1"/>
              <a:t>elif</a:t>
            </a:r>
            <a:r>
              <a:rPr lang="en-US" sz="2000" dirty="0"/>
              <a:t> header allows for,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Multi-way selection that cannot be accomplished otherwise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Multi-way selection as a single if statement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The use of a “catch-all” case in multi-way selection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34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5389" y="211609"/>
            <a:ext cx="9773372" cy="740092"/>
          </a:xfrm>
        </p:spPr>
        <p:txBody>
          <a:bodyPr/>
          <a:lstStyle/>
          <a:p>
            <a:r>
              <a:rPr lang="en-US" sz="3464" dirty="0">
                <a:latin typeface="+mn-lt"/>
              </a:rPr>
              <a:t>Bridging Hardware and Software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3516" y="969532"/>
            <a:ext cx="11264755" cy="5672815"/>
          </a:xfrm>
        </p:spPr>
        <p:txBody>
          <a:bodyPr anchor="t">
            <a:normAutofit lnSpcReduction="10000"/>
          </a:bodyPr>
          <a:lstStyle/>
          <a:p>
            <a:r>
              <a:rPr lang="en-US" sz="2251" i="1" dirty="0"/>
              <a:t>The </a:t>
            </a:r>
            <a:r>
              <a:rPr lang="en-US" sz="2251" b="1" i="1" dirty="0"/>
              <a:t>central processing unit </a:t>
            </a:r>
            <a:r>
              <a:rPr lang="en-US" sz="2251" i="1" dirty="0"/>
              <a:t>(CPU) is the “brain” of a computer, containing digital logic circuitry able to interpret and execute instructions.</a:t>
            </a:r>
          </a:p>
          <a:p>
            <a:r>
              <a:rPr lang="en-US" sz="2251" b="1" dirty="0"/>
              <a:t>Main</a:t>
            </a:r>
            <a:r>
              <a:rPr lang="en-US" sz="2251" dirty="0"/>
              <a:t> memory is where currently executing</a:t>
            </a:r>
          </a:p>
          <a:p>
            <a:pPr marL="0" indent="0">
              <a:buNone/>
            </a:pPr>
            <a:r>
              <a:rPr lang="en-US" sz="2251" dirty="0"/>
              <a:t>     programs reside, which the CPU can directly</a:t>
            </a:r>
          </a:p>
          <a:p>
            <a:pPr marL="0" indent="0">
              <a:buNone/>
            </a:pPr>
            <a:r>
              <a:rPr lang="en-US" sz="2251" dirty="0"/>
              <a:t>     and very quickly access.</a:t>
            </a:r>
          </a:p>
          <a:p>
            <a:r>
              <a:rPr lang="en-US" sz="2251" b="1" dirty="0"/>
              <a:t>Secondary</a:t>
            </a:r>
            <a:r>
              <a:rPr lang="en-US" sz="2251" dirty="0"/>
              <a:t> memory is nonvolatile, </a:t>
            </a:r>
          </a:p>
          <a:p>
            <a:pPr marL="0" indent="0">
              <a:buNone/>
            </a:pPr>
            <a:r>
              <a:rPr lang="en-US" sz="2251" dirty="0"/>
              <a:t>     and therefore provides long-term </a:t>
            </a:r>
          </a:p>
          <a:p>
            <a:pPr marL="0" indent="0">
              <a:buNone/>
            </a:pPr>
            <a:r>
              <a:rPr lang="en-US" sz="2251" dirty="0"/>
              <a:t>     storage of programs and data</a:t>
            </a:r>
          </a:p>
          <a:p>
            <a:r>
              <a:rPr lang="en-US" sz="2251" b="1" dirty="0"/>
              <a:t>Input/output </a:t>
            </a:r>
            <a:r>
              <a:rPr lang="en-US" sz="2251" dirty="0"/>
              <a:t>devices include anything </a:t>
            </a:r>
          </a:p>
          <a:p>
            <a:pPr marL="0" indent="0">
              <a:buNone/>
            </a:pPr>
            <a:r>
              <a:rPr lang="en-US" sz="2251" dirty="0"/>
              <a:t>     that allows for input or output.</a:t>
            </a:r>
          </a:p>
          <a:p>
            <a:r>
              <a:rPr lang="en-US" sz="2251" b="1" dirty="0"/>
              <a:t>Buses </a:t>
            </a:r>
            <a:r>
              <a:rPr lang="en-US" sz="2251" dirty="0"/>
              <a:t>transfer data between components </a:t>
            </a:r>
          </a:p>
          <a:p>
            <a:pPr marL="0" indent="0">
              <a:buNone/>
            </a:pPr>
            <a:r>
              <a:rPr lang="en-US" sz="2251" dirty="0"/>
              <a:t>     within a computer system, such as between the</a:t>
            </a:r>
          </a:p>
          <a:p>
            <a:pPr marL="0" indent="0">
              <a:buNone/>
            </a:pPr>
            <a:r>
              <a:rPr lang="en-US" sz="2251" dirty="0"/>
              <a:t>     CPU and main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A1D0BF25-064C-4691-827E-A3630138581E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7CA9E77-75FC-42D2-9E90-C48A3BC1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60" y="2307306"/>
            <a:ext cx="6339996" cy="399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9314" y="234806"/>
            <a:ext cx="9773372" cy="585265"/>
          </a:xfrm>
        </p:spPr>
        <p:txBody>
          <a:bodyPr/>
          <a:lstStyle/>
          <a:p>
            <a:r>
              <a:rPr lang="en-US" sz="3464" dirty="0">
                <a:latin typeface="+mn-lt"/>
              </a:rPr>
              <a:t>Bridging Hardware and Software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9498" y="950378"/>
            <a:ext cx="11264755" cy="5672815"/>
          </a:xfrm>
        </p:spPr>
        <p:txBody>
          <a:bodyPr anchor="t">
            <a:normAutofit lnSpcReduction="10000"/>
          </a:bodyPr>
          <a:lstStyle/>
          <a:p>
            <a:r>
              <a:rPr lang="en-US" sz="2251" dirty="0">
                <a:solidFill>
                  <a:srgbClr val="000000"/>
                </a:solidFill>
              </a:rPr>
              <a:t>Hardware and software are mutually dependent on each other. Both of them must work together to make a computer produce a useful output.</a:t>
            </a:r>
            <a:endParaRPr lang="en-US" sz="2251" dirty="0"/>
          </a:p>
          <a:p>
            <a:r>
              <a:rPr lang="en-US" sz="2251" dirty="0"/>
              <a:t>An </a:t>
            </a:r>
            <a:r>
              <a:rPr lang="en-US" sz="2251" b="1" dirty="0"/>
              <a:t>operating system </a:t>
            </a:r>
            <a:r>
              <a:rPr lang="en-US" sz="2251" dirty="0"/>
              <a:t>is software that has the job of managing the hardware resources of a given computer and providing a particular user interface (interacting with the hardware resources).</a:t>
            </a:r>
          </a:p>
          <a:p>
            <a:r>
              <a:rPr lang="en-US" sz="2251" dirty="0"/>
              <a:t>An operating system is intrinsic to the operation</a:t>
            </a:r>
          </a:p>
          <a:p>
            <a:pPr marL="0" indent="0">
              <a:buNone/>
            </a:pPr>
            <a:r>
              <a:rPr lang="en-US" sz="2251" dirty="0"/>
              <a:t>     a computer, it is referred to as </a:t>
            </a:r>
            <a:r>
              <a:rPr lang="en-US" sz="2251" b="1" dirty="0"/>
              <a:t>system software</a:t>
            </a:r>
            <a:r>
              <a:rPr lang="en-US" sz="2251" dirty="0"/>
              <a:t>.</a:t>
            </a:r>
          </a:p>
          <a:p>
            <a:r>
              <a:rPr lang="en-US" sz="2251" dirty="0"/>
              <a:t>Operating system acts as the “middle man” between </a:t>
            </a:r>
          </a:p>
          <a:p>
            <a:pPr marL="0" indent="0">
              <a:buNone/>
            </a:pPr>
            <a:r>
              <a:rPr lang="en-US" sz="2251" dirty="0"/>
              <a:t>     the hardware and executing application programs</a:t>
            </a:r>
          </a:p>
          <a:p>
            <a:pPr marL="0" indent="0">
              <a:buNone/>
            </a:pPr>
            <a:endParaRPr lang="en-US" sz="2251" dirty="0"/>
          </a:p>
          <a:p>
            <a:r>
              <a:rPr lang="en-US" sz="2251" b="1" dirty="0"/>
              <a:t>Limits of Integrated Circuits Technology:</a:t>
            </a:r>
          </a:p>
          <a:p>
            <a:pPr marL="0" indent="0">
              <a:buNone/>
            </a:pPr>
            <a:r>
              <a:rPr lang="en-US" sz="2251" dirty="0"/>
              <a:t>     Moore’s Law states that the number of transistors that </a:t>
            </a:r>
          </a:p>
          <a:p>
            <a:pPr marL="0" indent="0">
              <a:buNone/>
            </a:pPr>
            <a:r>
              <a:rPr lang="en-US" sz="2251" dirty="0"/>
              <a:t>     can be placed on a single silicon chip doubles roughly </a:t>
            </a:r>
          </a:p>
          <a:p>
            <a:pPr marL="0" indent="0">
              <a:buNone/>
            </a:pPr>
            <a:r>
              <a:rPr lang="en-US" sz="2251" dirty="0"/>
              <a:t>     every two years.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8715E7CC-62B9-4569-BC98-71B705A364C6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A88B1-B70D-481E-8E50-DD7779F7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66" y="2285041"/>
            <a:ext cx="3045350" cy="40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8931" y="286604"/>
            <a:ext cx="9773372" cy="503119"/>
          </a:xfrm>
        </p:spPr>
        <p:txBody>
          <a:bodyPr>
            <a:normAutofit fontScale="90000"/>
          </a:bodyPr>
          <a:lstStyle/>
          <a:p>
            <a:r>
              <a:rPr lang="en-US" sz="3464" dirty="0">
                <a:latin typeface="+mn-lt"/>
              </a:rPr>
              <a:t>What Is Computer Software?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623" y="898581"/>
            <a:ext cx="11264755" cy="5672815"/>
          </a:xfrm>
        </p:spPr>
        <p:txBody>
          <a:bodyPr anchor="t"/>
          <a:lstStyle/>
          <a:p>
            <a:r>
              <a:rPr lang="en-US" sz="2251" b="1" i="1" dirty="0"/>
              <a:t>Computer software </a:t>
            </a:r>
            <a:r>
              <a:rPr lang="en-US" sz="2251" i="1" dirty="0"/>
              <a:t>is a set of program instructions, including related data and documentation, that can be executed by computer.</a:t>
            </a:r>
          </a:p>
          <a:p>
            <a:r>
              <a:rPr lang="en-US" sz="2251" b="1" i="1" dirty="0"/>
              <a:t>Software</a:t>
            </a:r>
            <a:r>
              <a:rPr lang="en-US" sz="2251" i="1" dirty="0"/>
              <a:t> can be in the form of instructions on paper, or in digital form.</a:t>
            </a:r>
          </a:p>
          <a:p>
            <a:endParaRPr lang="en-US" sz="2251" i="1" dirty="0"/>
          </a:p>
          <a:p>
            <a:r>
              <a:rPr lang="en-US" sz="2251" b="1" i="1" dirty="0"/>
              <a:t>Types of Software:</a:t>
            </a:r>
          </a:p>
          <a:p>
            <a:pPr lvl="1"/>
            <a:r>
              <a:rPr lang="en-US" sz="2078" b="1" i="1" dirty="0"/>
              <a:t>System Software: </a:t>
            </a:r>
            <a:r>
              <a:rPr lang="en-US" sz="2078" i="1" dirty="0"/>
              <a:t>intrinsic to a computer system or platform for executing application software. Example: OS, Compiler, Interpreter, etc.</a:t>
            </a:r>
          </a:p>
          <a:p>
            <a:pPr lvl="1"/>
            <a:endParaRPr lang="en-US" sz="2078" i="1" dirty="0"/>
          </a:p>
          <a:p>
            <a:pPr lvl="1"/>
            <a:r>
              <a:rPr lang="en-US" sz="2078" b="1" i="1" dirty="0"/>
              <a:t>Application software: </a:t>
            </a:r>
            <a:r>
              <a:rPr lang="en-US" sz="2078" i="1" dirty="0"/>
              <a:t>Fulfills users’ needs, such as a photo-editing program, MS office, etc.</a:t>
            </a:r>
            <a:endParaRPr lang="en-US" sz="2078" dirty="0"/>
          </a:p>
          <a:p>
            <a:pPr marL="0" indent="0">
              <a:buNone/>
            </a:pPr>
            <a:endParaRPr lang="en-US" sz="2251" dirty="0"/>
          </a:p>
          <a:p>
            <a:r>
              <a:rPr lang="en-US" sz="2251" dirty="0"/>
              <a:t>Programming languages (called “artificial languages”) are languages just as “natural languages” such as English and Mandarin (Chinese). </a:t>
            </a:r>
          </a:p>
          <a:p>
            <a:r>
              <a:rPr lang="en-US" sz="2251" dirty="0"/>
              <a:t>Syntax and semantics are important concepts that apply to all languages.</a:t>
            </a:r>
          </a:p>
          <a:p>
            <a:pPr marL="461437" lvl="1" indent="0">
              <a:buNone/>
            </a:pPr>
            <a:endParaRPr lang="en-IN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58F1D295-DE94-4B25-A972-E21C2F021BBD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081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9314" y="364180"/>
            <a:ext cx="9773372" cy="619520"/>
          </a:xfrm>
        </p:spPr>
        <p:txBody>
          <a:bodyPr/>
          <a:lstStyle/>
          <a:p>
            <a:r>
              <a:rPr lang="en-US" sz="3464" dirty="0">
                <a:latin typeface="+mn-lt"/>
              </a:rPr>
              <a:t>What Is an Algorithm ?</a:t>
            </a:r>
            <a:endParaRPr lang="en-IN" sz="3464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0587" y="983700"/>
            <a:ext cx="11264755" cy="4647454"/>
          </a:xfrm>
        </p:spPr>
        <p:txBody>
          <a:bodyPr anchor="t"/>
          <a:lstStyle/>
          <a:p>
            <a:r>
              <a:rPr lang="en-US" sz="2251" i="1" dirty="0"/>
              <a:t>An algorithm is a </a:t>
            </a:r>
            <a:r>
              <a:rPr lang="en-US" sz="2251" b="1" i="1" dirty="0"/>
              <a:t>finite</a:t>
            </a:r>
            <a:r>
              <a:rPr lang="en-US" sz="2251" i="1" dirty="0"/>
              <a:t> number of clearly described, unambiguous “doable” steps that can be systematically followed to produce a desired result for given input in a </a:t>
            </a:r>
            <a:r>
              <a:rPr lang="en-US" sz="2251" b="1" i="1" dirty="0"/>
              <a:t>finite</a:t>
            </a:r>
            <a:r>
              <a:rPr lang="en-US" sz="2251" i="1" dirty="0"/>
              <a:t> amount of time. (that is, it eventually terminates).</a:t>
            </a:r>
          </a:p>
          <a:p>
            <a:r>
              <a:rPr lang="en-US" sz="2251" dirty="0"/>
              <a:t>Computer algorithms are central to computer science. They provide step-by-step methods of computation that a machine can carry out.</a:t>
            </a:r>
          </a:p>
          <a:p>
            <a:r>
              <a:rPr lang="en-US" sz="2251" b="1" dirty="0"/>
              <a:t>Example: Write an algorithm to check a given number is even or odd.</a:t>
            </a:r>
          </a:p>
          <a:p>
            <a:pPr marL="461437" lvl="1" indent="0">
              <a:buNone/>
            </a:pPr>
            <a:endParaRPr lang="en-IN" sz="204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95889">
              <a:defRPr/>
            </a:pPr>
            <a:fld id="{C3ED8D57-9AEC-4281-8F93-7AFB2205BD7E}" type="datetime5">
              <a:rPr lang="en-US">
                <a:latin typeface="Calibri" panose="020F0502020204030204"/>
              </a:rPr>
              <a:pPr defTabSz="395889">
                <a:defRPr/>
              </a:pPr>
              <a:t>28-Nov-21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20C01-47B7-488C-9FA6-BD49F057D554}"/>
              </a:ext>
            </a:extLst>
          </p:cNvPr>
          <p:cNvSpPr txBox="1"/>
          <p:nvPr/>
        </p:nvSpPr>
        <p:spPr>
          <a:xfrm>
            <a:off x="983129" y="3865465"/>
            <a:ext cx="6484617" cy="23307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96917" indent="-296917" defTabSz="395889">
              <a:buFontTx/>
              <a:buAutoNum type="arabicPeriod"/>
            </a:pP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Let </a:t>
            </a:r>
            <a:r>
              <a:rPr lang="en-IN" sz="2078" b="1" i="1" dirty="0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be the number to check whether it is even or odd.</a:t>
            </a:r>
          </a:p>
          <a:p>
            <a:pPr marL="296917" indent="-296917" defTabSz="395889">
              <a:buFontTx/>
              <a:buAutoNum type="arabicPeriod"/>
            </a:pPr>
            <a:endParaRPr lang="en-IN" sz="2078" dirty="0">
              <a:solidFill>
                <a:srgbClr val="000000"/>
              </a:solidFill>
              <a:latin typeface="Calibri" panose="020F0502020204030204"/>
            </a:endParaRPr>
          </a:p>
          <a:p>
            <a:pPr defTabSz="395889"/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2. Divides the </a:t>
            </a:r>
            <a:r>
              <a:rPr lang="en-IN" sz="2078" b="1" i="1" dirty="0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by </a:t>
            </a:r>
            <a:r>
              <a:rPr lang="en-IN" sz="2078" b="1" dirty="0">
                <a:solidFill>
                  <a:srgbClr val="000000"/>
                </a:solidFill>
                <a:latin typeface="Calibri" panose="020F0502020204030204"/>
              </a:rPr>
              <a:t>2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and check the remainder</a:t>
            </a:r>
          </a:p>
          <a:p>
            <a:pPr defTabSz="395889"/>
            <a:endParaRPr lang="en-IN" sz="2078" dirty="0">
              <a:solidFill>
                <a:srgbClr val="000000"/>
              </a:solidFill>
              <a:latin typeface="Calibri" panose="020F0502020204030204"/>
            </a:endParaRPr>
          </a:p>
          <a:p>
            <a:pPr defTabSz="395889"/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3. If </a:t>
            </a:r>
            <a:r>
              <a:rPr lang="en-IN" sz="2078" b="1" i="1" dirty="0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divided by </a:t>
            </a:r>
            <a:r>
              <a:rPr lang="en-IN" sz="2078" b="1" dirty="0">
                <a:solidFill>
                  <a:srgbClr val="000000"/>
                </a:solidFill>
                <a:latin typeface="Calibri" panose="020F0502020204030204"/>
              </a:rPr>
              <a:t>2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provides 0 remainder, then N is</a:t>
            </a:r>
            <a:r>
              <a:rPr lang="en-IN" sz="2078" b="1" dirty="0">
                <a:solidFill>
                  <a:srgbClr val="000000"/>
                </a:solidFill>
                <a:latin typeface="Calibri" panose="020F0502020204030204"/>
              </a:rPr>
              <a:t> even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,</a:t>
            </a:r>
          </a:p>
          <a:p>
            <a:pPr defTabSz="395889"/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 defTabSz="395889"/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4. Else </a:t>
            </a:r>
            <a:r>
              <a:rPr lang="en-IN" sz="2078" b="1" dirty="0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en-IN" sz="2078" dirty="0">
                <a:solidFill>
                  <a:srgbClr val="000000"/>
                </a:solidFill>
                <a:latin typeface="Calibri" panose="020F0502020204030204"/>
              </a:rPr>
              <a:t> is </a:t>
            </a:r>
            <a:r>
              <a:rPr lang="en-IN" sz="2078" b="1" dirty="0">
                <a:solidFill>
                  <a:srgbClr val="000000"/>
                </a:solidFill>
                <a:latin typeface="Calibri" panose="020F0502020204030204"/>
              </a:rPr>
              <a:t>odd.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1C54E0-1157-4C4B-B655-F05BC38626F6}"/>
              </a:ext>
            </a:extLst>
          </p:cNvPr>
          <p:cNvGrpSpPr/>
          <p:nvPr/>
        </p:nvGrpSpPr>
        <p:grpSpPr>
          <a:xfrm>
            <a:off x="9166757" y="3226128"/>
            <a:ext cx="2652135" cy="3124810"/>
            <a:chOff x="10293088" y="3896862"/>
            <a:chExt cx="3062848" cy="360872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98C4996-10D0-4E62-AD2F-B7A061840AEC}"/>
                </a:ext>
              </a:extLst>
            </p:cNvPr>
            <p:cNvSpPr/>
            <p:nvPr/>
          </p:nvSpPr>
          <p:spPr>
            <a:xfrm>
              <a:off x="10293088" y="4955522"/>
              <a:ext cx="1944213" cy="1561239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95889"/>
              <a:endParaRPr lang="en-IN" sz="155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0899F9-44AA-4CD5-8B29-38E3018E93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857" y="4266194"/>
              <a:ext cx="0" cy="6893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50D3A-9245-419D-BD0A-05532A6B6B14}"/>
                </a:ext>
              </a:extLst>
            </p:cNvPr>
            <p:cNvSpPr txBox="1"/>
            <p:nvPr/>
          </p:nvSpPr>
          <p:spPr>
            <a:xfrm>
              <a:off x="10828595" y="3896862"/>
              <a:ext cx="929697" cy="383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95889"/>
              <a:r>
                <a:rPr lang="en-IN" sz="1559" b="1" dirty="0">
                  <a:solidFill>
                    <a:srgbClr val="000000"/>
                  </a:solidFill>
                  <a:latin typeface="Calibri" panose="020F0502020204030204"/>
                </a:rPr>
                <a:t>Input 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BD4546-C477-4262-8D56-6133A50CA39C}"/>
                </a:ext>
              </a:extLst>
            </p:cNvPr>
            <p:cNvSpPr txBox="1"/>
            <p:nvPr/>
          </p:nvSpPr>
          <p:spPr>
            <a:xfrm>
              <a:off x="10694089" y="5412976"/>
              <a:ext cx="1155179" cy="660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95889"/>
              <a:r>
                <a:rPr lang="en-IN" sz="1559" dirty="0">
                  <a:solidFill>
                    <a:srgbClr val="000000"/>
                  </a:solidFill>
                  <a:latin typeface="Calibri" panose="020F0502020204030204"/>
                </a:rPr>
                <a:t>Is N%2</a:t>
              </a:r>
            </a:p>
            <a:p>
              <a:pPr algn="ctr" defTabSz="395889"/>
              <a:r>
                <a:rPr lang="en-IN" sz="1559" dirty="0">
                  <a:solidFill>
                    <a:srgbClr val="000000"/>
                  </a:solidFill>
                  <a:latin typeface="Calibri" panose="020F0502020204030204"/>
                </a:rPr>
                <a:t>equal to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AC613E-A8A3-4842-B523-2AD966A5738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1256857" y="6516761"/>
              <a:ext cx="0" cy="624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471CF-8D16-4BD1-B615-9EADBCB69BA2}"/>
                </a:ext>
              </a:extLst>
            </p:cNvPr>
            <p:cNvSpPr txBox="1"/>
            <p:nvPr/>
          </p:nvSpPr>
          <p:spPr>
            <a:xfrm>
              <a:off x="10762157" y="7121857"/>
              <a:ext cx="1073353" cy="383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95889"/>
              <a:r>
                <a:rPr lang="en-IN" sz="1559" b="1" i="1" dirty="0">
                  <a:solidFill>
                    <a:srgbClr val="000000"/>
                  </a:solidFill>
                  <a:latin typeface="Calibri" panose="020F0502020204030204"/>
                </a:rPr>
                <a:t>N</a:t>
              </a:r>
              <a:r>
                <a:rPr lang="en-IN" sz="1559" b="1" dirty="0">
                  <a:solidFill>
                    <a:srgbClr val="000000"/>
                  </a:solidFill>
                  <a:latin typeface="Calibri" panose="020F0502020204030204"/>
                </a:rPr>
                <a:t> is Even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C5E11B3-0D6C-4812-85B0-4C86FFD10271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12237301" y="5736142"/>
              <a:ext cx="645720" cy="10931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03B485-2063-4635-B04E-1FA1109B8922}"/>
                </a:ext>
              </a:extLst>
            </p:cNvPr>
            <p:cNvSpPr txBox="1"/>
            <p:nvPr/>
          </p:nvSpPr>
          <p:spPr>
            <a:xfrm>
              <a:off x="12333677" y="6920882"/>
              <a:ext cx="1022259" cy="383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95889"/>
              <a:r>
                <a:rPr lang="en-IN" sz="1559" b="1" i="1" dirty="0">
                  <a:solidFill>
                    <a:srgbClr val="000000"/>
                  </a:solidFill>
                  <a:latin typeface="Calibri" panose="020F0502020204030204"/>
                </a:rPr>
                <a:t>N</a:t>
              </a:r>
              <a:r>
                <a:rPr lang="en-IN" sz="1559" b="1" dirty="0">
                  <a:solidFill>
                    <a:srgbClr val="000000"/>
                  </a:solidFill>
                  <a:latin typeface="Calibri" panose="020F0502020204030204"/>
                </a:rPr>
                <a:t> is 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38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3335</Words>
  <Application>Microsoft Office PowerPoint</Application>
  <PresentationFormat>Widescreen</PresentationFormat>
  <Paragraphs>704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Arial</vt:lpstr>
      <vt:lpstr>Baskerville Old Face</vt:lpstr>
      <vt:lpstr>Book Antiqua</vt:lpstr>
      <vt:lpstr>Calibri</vt:lpstr>
      <vt:lpstr>Calibri Light</vt:lpstr>
      <vt:lpstr>Century Schoolbook</vt:lpstr>
      <vt:lpstr>Consolas</vt:lpstr>
      <vt:lpstr>inherit</vt:lpstr>
      <vt:lpstr>LM Roman 12</vt:lpstr>
      <vt:lpstr>Source Code Pro</vt:lpstr>
      <vt:lpstr>Times New Roman</vt:lpstr>
      <vt:lpstr>Trebuchet MS</vt:lpstr>
      <vt:lpstr>Wingdings</vt:lpstr>
      <vt:lpstr>Office Theme</vt:lpstr>
      <vt:lpstr>1_Office Theme</vt:lpstr>
      <vt:lpstr>Retrospect</vt:lpstr>
      <vt:lpstr>2_Office Theme</vt:lpstr>
      <vt:lpstr>3_Office Theme</vt:lpstr>
      <vt:lpstr>COMPUTATIONAL  THINKING AND  PROGRAMMING</vt:lpstr>
      <vt:lpstr>PowerPoint Presentation</vt:lpstr>
      <vt:lpstr>PowerPoint Presentation</vt:lpstr>
      <vt:lpstr>Computer Hardware</vt:lpstr>
      <vt:lpstr>Fundamental Hardware Components </vt:lpstr>
      <vt:lpstr>Bridging Hardware and Software</vt:lpstr>
      <vt:lpstr>Bridging Hardware and Software</vt:lpstr>
      <vt:lpstr>What Is Computer Software?</vt:lpstr>
      <vt:lpstr>What Is an Algorithm ?</vt:lpstr>
      <vt:lpstr>Syntax, Semantics of a Language</vt:lpstr>
      <vt:lpstr>Program  Translation</vt:lpstr>
      <vt:lpstr>Data Types</vt:lpstr>
      <vt:lpstr>Example</vt:lpstr>
      <vt:lpstr>Datatype Conversion</vt:lpstr>
      <vt:lpstr>Explicit and Implicit Data Type Conversion</vt:lpstr>
      <vt:lpstr>Tokens</vt:lpstr>
      <vt:lpstr>Literals</vt:lpstr>
      <vt:lpstr>Keywords</vt:lpstr>
      <vt:lpstr>Identifiers</vt:lpstr>
      <vt:lpstr>Operators</vt:lpstr>
      <vt:lpstr>Operator</vt:lpstr>
      <vt:lpstr>Lets solve -</vt:lpstr>
      <vt:lpstr>Comparison Operators</vt:lpstr>
      <vt:lpstr>Example</vt:lpstr>
      <vt:lpstr>Logical operators</vt:lpstr>
      <vt:lpstr>Logical operators AND/OR</vt:lpstr>
      <vt:lpstr>Logical operators NOT</vt:lpstr>
      <vt:lpstr>Bitwise operators</vt:lpstr>
      <vt:lpstr>Bitwise operators AND</vt:lpstr>
      <vt:lpstr>Bitwise operators XOR</vt:lpstr>
      <vt:lpstr>Shift operator</vt:lpstr>
      <vt:lpstr>Operator Precedence</vt:lpstr>
      <vt:lpstr>Control Structures</vt:lpstr>
      <vt:lpstr>Selection Control or Decisions (It is a control statement providing selective execution of instructions)</vt:lpstr>
      <vt:lpstr>If Statement It is a selection control statement based on the value of a given Boolean expression</vt:lpstr>
      <vt:lpstr>Example: What will be the output ?</vt:lpstr>
      <vt:lpstr>if...else Statement a.k.a. Two way decisions</vt:lpstr>
      <vt:lpstr>Example</vt:lpstr>
      <vt:lpstr>Header, Suite and Indentation</vt:lpstr>
      <vt:lpstr>Nested if statements (multi-way selection)</vt:lpstr>
      <vt:lpstr>Nested if statements: Example</vt:lpstr>
      <vt:lpstr>Example: What will be the output?</vt:lpstr>
      <vt:lpstr>if...elif...else Statement</vt:lpstr>
      <vt:lpstr>if...elif...else Statement: Example Use</vt:lpstr>
      <vt:lpstr>Exercise</vt:lpstr>
      <vt:lpstr>Maximum between 3 numbers</vt:lpstr>
      <vt:lpstr>Maximum between 3 numbers</vt:lpstr>
      <vt:lpstr>Maximum between 3 numbers</vt:lpstr>
      <vt:lpstr>MCQs: Answer</vt:lpstr>
      <vt:lpstr>MCQs: Answers</vt:lpstr>
      <vt:lpstr>Let’s Solve</vt:lpstr>
      <vt:lpstr>MCQs: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 THINKING AND  PROGRAMMING</dc:title>
  <dc:creator>a banerjee</dc:creator>
  <cp:lastModifiedBy>a banerjee</cp:lastModifiedBy>
  <cp:revision>3</cp:revision>
  <dcterms:created xsi:type="dcterms:W3CDTF">2021-11-28T02:22:45Z</dcterms:created>
  <dcterms:modified xsi:type="dcterms:W3CDTF">2021-11-28T13:19:34Z</dcterms:modified>
</cp:coreProperties>
</file>