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48" r:id="rId2"/>
  </p:sldMasterIdLst>
  <p:notesMasterIdLst>
    <p:notesMasterId r:id="rId18"/>
  </p:notesMasterIdLst>
  <p:sldIdLst>
    <p:sldId id="279" r:id="rId3"/>
    <p:sldId id="258" r:id="rId4"/>
    <p:sldId id="257" r:id="rId5"/>
    <p:sldId id="368" r:id="rId6"/>
    <p:sldId id="299" r:id="rId7"/>
    <p:sldId id="300" r:id="rId8"/>
    <p:sldId id="301" r:id="rId9"/>
    <p:sldId id="369" r:id="rId10"/>
    <p:sldId id="302" r:id="rId11"/>
    <p:sldId id="303" r:id="rId12"/>
    <p:sldId id="304" r:id="rId13"/>
    <p:sldId id="305" r:id="rId14"/>
    <p:sldId id="306" r:id="rId15"/>
    <p:sldId id="307" r:id="rId16"/>
    <p:sldId id="3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BAA400-0F55-4AC5-8A10-5F5CDB34C0E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A99BB7-9C3E-4968-8335-724F6A622632}">
      <dgm:prSet/>
      <dgm:spPr/>
      <dgm:t>
        <a:bodyPr/>
        <a:lstStyle/>
        <a:p>
          <a:r>
            <a:rPr lang="en-US"/>
            <a:t>Last Session:</a:t>
          </a:r>
        </a:p>
      </dgm:t>
    </dgm:pt>
    <dgm:pt modelId="{4C6D97CA-020B-4F18-BE77-ABCA09EB38F2}" type="parTrans" cxnId="{6798C3F0-8A65-4050-B1E3-194329F42384}">
      <dgm:prSet/>
      <dgm:spPr/>
      <dgm:t>
        <a:bodyPr/>
        <a:lstStyle/>
        <a:p>
          <a:endParaRPr lang="en-US"/>
        </a:p>
      </dgm:t>
    </dgm:pt>
    <dgm:pt modelId="{EB918B2B-F8E2-46E6-B61D-CAEFE6933CC4}" type="sibTrans" cxnId="{6798C3F0-8A65-4050-B1E3-194329F42384}">
      <dgm:prSet/>
      <dgm:spPr/>
      <dgm:t>
        <a:bodyPr/>
        <a:lstStyle/>
        <a:p>
          <a:endParaRPr lang="en-US"/>
        </a:p>
      </dgm:t>
    </dgm:pt>
    <dgm:pt modelId="{EBB49CB9-CBC1-4143-BE9E-D8DB46DFA7AD}">
      <dgm:prSet/>
      <dgm:spPr/>
      <dgm:t>
        <a:bodyPr/>
        <a:lstStyle/>
        <a:p>
          <a:r>
            <a:rPr lang="en-US"/>
            <a:t>Sequences and Strings</a:t>
          </a:r>
        </a:p>
      </dgm:t>
    </dgm:pt>
    <dgm:pt modelId="{C83664D6-C6D3-4952-A252-3D9EE3BDC8FF}" type="parTrans" cxnId="{702BA0B7-C442-490D-9E29-5202F9911D24}">
      <dgm:prSet/>
      <dgm:spPr/>
      <dgm:t>
        <a:bodyPr/>
        <a:lstStyle/>
        <a:p>
          <a:endParaRPr lang="en-US"/>
        </a:p>
      </dgm:t>
    </dgm:pt>
    <dgm:pt modelId="{D867E523-9537-413B-A83E-C6065B57DD39}" type="sibTrans" cxnId="{702BA0B7-C442-490D-9E29-5202F9911D24}">
      <dgm:prSet/>
      <dgm:spPr/>
      <dgm:t>
        <a:bodyPr/>
        <a:lstStyle/>
        <a:p>
          <a:endParaRPr lang="en-US"/>
        </a:p>
      </dgm:t>
    </dgm:pt>
    <dgm:pt modelId="{67B5849F-B29C-4298-B922-C04764612D9B}">
      <dgm:prSet/>
      <dgm:spPr/>
      <dgm:t>
        <a:bodyPr/>
        <a:lstStyle/>
        <a:p>
          <a:r>
            <a:rPr lang="en-US"/>
            <a:t>Today’s Session:</a:t>
          </a:r>
        </a:p>
      </dgm:t>
    </dgm:pt>
    <dgm:pt modelId="{14870B83-25C0-410B-A3A3-A1DB8DF240E3}" type="parTrans" cxnId="{31212492-1A1F-4288-A91A-60D03FCC1322}">
      <dgm:prSet/>
      <dgm:spPr/>
      <dgm:t>
        <a:bodyPr/>
        <a:lstStyle/>
        <a:p>
          <a:endParaRPr lang="en-US"/>
        </a:p>
      </dgm:t>
    </dgm:pt>
    <dgm:pt modelId="{D69A7F31-9C34-4824-ABD9-87AE6560E785}" type="sibTrans" cxnId="{31212492-1A1F-4288-A91A-60D03FCC1322}">
      <dgm:prSet/>
      <dgm:spPr/>
      <dgm:t>
        <a:bodyPr/>
        <a:lstStyle/>
        <a:p>
          <a:endParaRPr lang="en-US"/>
        </a:p>
      </dgm:t>
    </dgm:pt>
    <dgm:pt modelId="{612251B1-9B14-40F0-931B-06F92CDC7F74}">
      <dgm:prSet/>
      <dgm:spPr/>
      <dgm:t>
        <a:bodyPr/>
        <a:lstStyle/>
        <a:p>
          <a:r>
            <a:rPr lang="en-US"/>
            <a:t>Error and Exceptions:</a:t>
          </a:r>
        </a:p>
      </dgm:t>
    </dgm:pt>
    <dgm:pt modelId="{9D873605-D528-434B-91BA-31477EB62687}" type="parTrans" cxnId="{6044AAB4-DA8F-437A-A299-575EB0D631BC}">
      <dgm:prSet/>
      <dgm:spPr/>
      <dgm:t>
        <a:bodyPr/>
        <a:lstStyle/>
        <a:p>
          <a:endParaRPr lang="en-US"/>
        </a:p>
      </dgm:t>
    </dgm:pt>
    <dgm:pt modelId="{690F19E2-C379-41C4-918D-C1F6004816F5}" type="sibTrans" cxnId="{6044AAB4-DA8F-437A-A299-575EB0D631BC}">
      <dgm:prSet/>
      <dgm:spPr/>
      <dgm:t>
        <a:bodyPr/>
        <a:lstStyle/>
        <a:p>
          <a:endParaRPr lang="en-US"/>
        </a:p>
      </dgm:t>
    </dgm:pt>
    <dgm:pt modelId="{2BA72AB7-9070-4A93-A69F-8B2172CA88EB}">
      <dgm:prSet/>
      <dgm:spPr/>
      <dgm:t>
        <a:bodyPr/>
        <a:lstStyle/>
        <a:p>
          <a:r>
            <a:rPr lang="en-US"/>
            <a:t>Fundamentals</a:t>
          </a:r>
        </a:p>
      </dgm:t>
    </dgm:pt>
    <dgm:pt modelId="{63F31A0E-218B-4BD0-9913-B9088CAA3CA4}" type="parTrans" cxnId="{1733ACDE-D22C-469C-A02A-7A1A02BB7584}">
      <dgm:prSet/>
      <dgm:spPr/>
      <dgm:t>
        <a:bodyPr/>
        <a:lstStyle/>
        <a:p>
          <a:endParaRPr lang="en-US"/>
        </a:p>
      </dgm:t>
    </dgm:pt>
    <dgm:pt modelId="{47AC221C-57B2-45E4-8B36-F658E8E9B480}" type="sibTrans" cxnId="{1733ACDE-D22C-469C-A02A-7A1A02BB7584}">
      <dgm:prSet/>
      <dgm:spPr/>
      <dgm:t>
        <a:bodyPr/>
        <a:lstStyle/>
        <a:p>
          <a:endParaRPr lang="en-US"/>
        </a:p>
      </dgm:t>
    </dgm:pt>
    <dgm:pt modelId="{E4853CFF-1738-4A5E-AEE9-A1ADCDAEF128}">
      <dgm:prSet/>
      <dgm:spPr/>
      <dgm:t>
        <a:bodyPr/>
        <a:lstStyle/>
        <a:p>
          <a:r>
            <a:rPr lang="en-US"/>
            <a:t>Exception Handling</a:t>
          </a:r>
        </a:p>
      </dgm:t>
    </dgm:pt>
    <dgm:pt modelId="{80C295FB-D12D-46B6-B71C-5E6DF0448FD9}" type="parTrans" cxnId="{93B0B971-4492-4236-B03B-6CE1F21AF697}">
      <dgm:prSet/>
      <dgm:spPr/>
      <dgm:t>
        <a:bodyPr/>
        <a:lstStyle/>
        <a:p>
          <a:endParaRPr lang="en-US"/>
        </a:p>
      </dgm:t>
    </dgm:pt>
    <dgm:pt modelId="{BBF97EF8-7CC9-4B32-A090-811C9DCA46E7}" type="sibTrans" cxnId="{93B0B971-4492-4236-B03B-6CE1F21AF697}">
      <dgm:prSet/>
      <dgm:spPr/>
      <dgm:t>
        <a:bodyPr/>
        <a:lstStyle/>
        <a:p>
          <a:endParaRPr lang="en-US"/>
        </a:p>
      </dgm:t>
    </dgm:pt>
    <dgm:pt modelId="{DAD1F64C-4017-4A46-AF0F-6C39411EB0D8}">
      <dgm:prSet/>
      <dgm:spPr/>
      <dgm:t>
        <a:bodyPr/>
        <a:lstStyle/>
        <a:p>
          <a:r>
            <a:rPr lang="en-US"/>
            <a:t>Hands on Session with Jupyter Notebook:</a:t>
          </a:r>
        </a:p>
      </dgm:t>
    </dgm:pt>
    <dgm:pt modelId="{DD75DA2F-E8A0-45E4-9FCF-AA18EEEDB4E0}" type="parTrans" cxnId="{3B45022E-EB6B-43D2-A717-1DC7E4804AA9}">
      <dgm:prSet/>
      <dgm:spPr/>
      <dgm:t>
        <a:bodyPr/>
        <a:lstStyle/>
        <a:p>
          <a:endParaRPr lang="en-US"/>
        </a:p>
      </dgm:t>
    </dgm:pt>
    <dgm:pt modelId="{A1E39939-BC4E-433E-82B8-673525BF7767}" type="sibTrans" cxnId="{3B45022E-EB6B-43D2-A717-1DC7E4804AA9}">
      <dgm:prSet/>
      <dgm:spPr/>
      <dgm:t>
        <a:bodyPr/>
        <a:lstStyle/>
        <a:p>
          <a:endParaRPr lang="en-US"/>
        </a:p>
      </dgm:t>
    </dgm:pt>
    <dgm:pt modelId="{B7546FFD-99BA-488E-A8FF-2E8702E5B4D5}">
      <dgm:prSet/>
      <dgm:spPr/>
      <dgm:t>
        <a:bodyPr/>
        <a:lstStyle/>
        <a:p>
          <a:r>
            <a:rPr lang="en-US"/>
            <a:t>We will practice on the exception handling in Jupyter Notebook.</a:t>
          </a:r>
        </a:p>
      </dgm:t>
    </dgm:pt>
    <dgm:pt modelId="{A4B031A4-768A-4B98-84CB-CE218EED3E75}" type="parTrans" cxnId="{47D12BA4-7B2D-4DCA-91A9-43A4520BF5DE}">
      <dgm:prSet/>
      <dgm:spPr/>
      <dgm:t>
        <a:bodyPr/>
        <a:lstStyle/>
        <a:p>
          <a:endParaRPr lang="en-US"/>
        </a:p>
      </dgm:t>
    </dgm:pt>
    <dgm:pt modelId="{4B23EEE5-7709-4D9E-B905-F6AAA254204F}" type="sibTrans" cxnId="{47D12BA4-7B2D-4DCA-91A9-43A4520BF5DE}">
      <dgm:prSet/>
      <dgm:spPr/>
      <dgm:t>
        <a:bodyPr/>
        <a:lstStyle/>
        <a:p>
          <a:endParaRPr lang="en-US"/>
        </a:p>
      </dgm:t>
    </dgm:pt>
    <dgm:pt modelId="{F4BF4A4E-B014-4E60-9E61-3FD12DA963C2}" type="pres">
      <dgm:prSet presAssocID="{6EBAA400-0F55-4AC5-8A10-5F5CDB34C0EE}" presName="linear" presStyleCnt="0">
        <dgm:presLayoutVars>
          <dgm:animLvl val="lvl"/>
          <dgm:resizeHandles val="exact"/>
        </dgm:presLayoutVars>
      </dgm:prSet>
      <dgm:spPr/>
    </dgm:pt>
    <dgm:pt modelId="{7BFDD3BC-DBEF-474D-B2B6-E9514ACD3EC6}" type="pres">
      <dgm:prSet presAssocID="{20A99BB7-9C3E-4968-8335-724F6A62263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79183D2-FC3F-4D1C-9C3B-C9BFE897B81C}" type="pres">
      <dgm:prSet presAssocID="{20A99BB7-9C3E-4968-8335-724F6A622632}" presName="childText" presStyleLbl="revTx" presStyleIdx="0" presStyleCnt="3">
        <dgm:presLayoutVars>
          <dgm:bulletEnabled val="1"/>
        </dgm:presLayoutVars>
      </dgm:prSet>
      <dgm:spPr/>
    </dgm:pt>
    <dgm:pt modelId="{B333163E-C94E-4E4E-938A-5C342669118F}" type="pres">
      <dgm:prSet presAssocID="{67B5849F-B29C-4298-B922-C04764612D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52C170-61C5-4707-84EA-403F4B20F086}" type="pres">
      <dgm:prSet presAssocID="{67B5849F-B29C-4298-B922-C04764612D9B}" presName="childText" presStyleLbl="revTx" presStyleIdx="1" presStyleCnt="3">
        <dgm:presLayoutVars>
          <dgm:bulletEnabled val="1"/>
        </dgm:presLayoutVars>
      </dgm:prSet>
      <dgm:spPr/>
    </dgm:pt>
    <dgm:pt modelId="{AB870613-AF67-4F29-893E-ED6EC314027C}" type="pres">
      <dgm:prSet presAssocID="{DAD1F64C-4017-4A46-AF0F-6C39411EB0D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DE0A06B-77F4-487A-B5A1-14B4CCBFC0F1}" type="pres">
      <dgm:prSet presAssocID="{DAD1F64C-4017-4A46-AF0F-6C39411EB0D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B45022E-EB6B-43D2-A717-1DC7E4804AA9}" srcId="{6EBAA400-0F55-4AC5-8A10-5F5CDB34C0EE}" destId="{DAD1F64C-4017-4A46-AF0F-6C39411EB0D8}" srcOrd="2" destOrd="0" parTransId="{DD75DA2F-E8A0-45E4-9FCF-AA18EEEDB4E0}" sibTransId="{A1E39939-BC4E-433E-82B8-673525BF7767}"/>
    <dgm:cxn modelId="{9AC58547-FBF0-4E10-BFBC-55E6BC91450F}" type="presOf" srcId="{612251B1-9B14-40F0-931B-06F92CDC7F74}" destId="{C152C170-61C5-4707-84EA-403F4B20F086}" srcOrd="0" destOrd="0" presId="urn:microsoft.com/office/officeart/2005/8/layout/vList2"/>
    <dgm:cxn modelId="{93B0B971-4492-4236-B03B-6CE1F21AF697}" srcId="{612251B1-9B14-40F0-931B-06F92CDC7F74}" destId="{E4853CFF-1738-4A5E-AEE9-A1ADCDAEF128}" srcOrd="1" destOrd="0" parTransId="{80C295FB-D12D-46B6-B71C-5E6DF0448FD9}" sibTransId="{BBF97EF8-7CC9-4B32-A090-811C9DCA46E7}"/>
    <dgm:cxn modelId="{312C067F-2F74-4482-9372-57BA6632BAD5}" type="presOf" srcId="{2BA72AB7-9070-4A93-A69F-8B2172CA88EB}" destId="{C152C170-61C5-4707-84EA-403F4B20F086}" srcOrd="0" destOrd="1" presId="urn:microsoft.com/office/officeart/2005/8/layout/vList2"/>
    <dgm:cxn modelId="{B2DA4188-FE1A-4557-A9B0-4267C4C3DB79}" type="presOf" srcId="{E4853CFF-1738-4A5E-AEE9-A1ADCDAEF128}" destId="{C152C170-61C5-4707-84EA-403F4B20F086}" srcOrd="0" destOrd="2" presId="urn:microsoft.com/office/officeart/2005/8/layout/vList2"/>
    <dgm:cxn modelId="{31212492-1A1F-4288-A91A-60D03FCC1322}" srcId="{6EBAA400-0F55-4AC5-8A10-5F5CDB34C0EE}" destId="{67B5849F-B29C-4298-B922-C04764612D9B}" srcOrd="1" destOrd="0" parTransId="{14870B83-25C0-410B-A3A3-A1DB8DF240E3}" sibTransId="{D69A7F31-9C34-4824-ABD9-87AE6560E785}"/>
    <dgm:cxn modelId="{D1BB7B93-703D-4C3F-9439-48A52673EABC}" type="presOf" srcId="{DAD1F64C-4017-4A46-AF0F-6C39411EB0D8}" destId="{AB870613-AF67-4F29-893E-ED6EC314027C}" srcOrd="0" destOrd="0" presId="urn:microsoft.com/office/officeart/2005/8/layout/vList2"/>
    <dgm:cxn modelId="{47D12BA4-7B2D-4DCA-91A9-43A4520BF5DE}" srcId="{DAD1F64C-4017-4A46-AF0F-6C39411EB0D8}" destId="{B7546FFD-99BA-488E-A8FF-2E8702E5B4D5}" srcOrd="0" destOrd="0" parTransId="{A4B031A4-768A-4B98-84CB-CE218EED3E75}" sibTransId="{4B23EEE5-7709-4D9E-B905-F6AAA254204F}"/>
    <dgm:cxn modelId="{54ABD4AA-3050-4222-BA6A-787F1E1EEED3}" type="presOf" srcId="{6EBAA400-0F55-4AC5-8A10-5F5CDB34C0EE}" destId="{F4BF4A4E-B014-4E60-9E61-3FD12DA963C2}" srcOrd="0" destOrd="0" presId="urn:microsoft.com/office/officeart/2005/8/layout/vList2"/>
    <dgm:cxn modelId="{6044AAB4-DA8F-437A-A299-575EB0D631BC}" srcId="{67B5849F-B29C-4298-B922-C04764612D9B}" destId="{612251B1-9B14-40F0-931B-06F92CDC7F74}" srcOrd="0" destOrd="0" parTransId="{9D873605-D528-434B-91BA-31477EB62687}" sibTransId="{690F19E2-C379-41C4-918D-C1F6004816F5}"/>
    <dgm:cxn modelId="{702BA0B7-C442-490D-9E29-5202F9911D24}" srcId="{20A99BB7-9C3E-4968-8335-724F6A622632}" destId="{EBB49CB9-CBC1-4143-BE9E-D8DB46DFA7AD}" srcOrd="0" destOrd="0" parTransId="{C83664D6-C6D3-4952-A252-3D9EE3BDC8FF}" sibTransId="{D867E523-9537-413B-A83E-C6065B57DD39}"/>
    <dgm:cxn modelId="{DB6BEDB8-5DC6-4BEC-AAA6-7CBDA68CF31F}" type="presOf" srcId="{B7546FFD-99BA-488E-A8FF-2E8702E5B4D5}" destId="{7DE0A06B-77F4-487A-B5A1-14B4CCBFC0F1}" srcOrd="0" destOrd="0" presId="urn:microsoft.com/office/officeart/2005/8/layout/vList2"/>
    <dgm:cxn modelId="{1A75CDCA-EC3A-462B-9103-BC54AB551FA6}" type="presOf" srcId="{20A99BB7-9C3E-4968-8335-724F6A622632}" destId="{7BFDD3BC-DBEF-474D-B2B6-E9514ACD3EC6}" srcOrd="0" destOrd="0" presId="urn:microsoft.com/office/officeart/2005/8/layout/vList2"/>
    <dgm:cxn modelId="{459716D9-3B48-4B50-B7BF-EDEEE012360A}" type="presOf" srcId="{67B5849F-B29C-4298-B922-C04764612D9B}" destId="{B333163E-C94E-4E4E-938A-5C342669118F}" srcOrd="0" destOrd="0" presId="urn:microsoft.com/office/officeart/2005/8/layout/vList2"/>
    <dgm:cxn modelId="{1733ACDE-D22C-469C-A02A-7A1A02BB7584}" srcId="{612251B1-9B14-40F0-931B-06F92CDC7F74}" destId="{2BA72AB7-9070-4A93-A69F-8B2172CA88EB}" srcOrd="0" destOrd="0" parTransId="{63F31A0E-218B-4BD0-9913-B9088CAA3CA4}" sibTransId="{47AC221C-57B2-45E4-8B36-F658E8E9B480}"/>
    <dgm:cxn modelId="{C35CA0E1-3D04-4E3B-A740-A616E0B8013A}" type="presOf" srcId="{EBB49CB9-CBC1-4143-BE9E-D8DB46DFA7AD}" destId="{779183D2-FC3F-4D1C-9C3B-C9BFE897B81C}" srcOrd="0" destOrd="0" presId="urn:microsoft.com/office/officeart/2005/8/layout/vList2"/>
    <dgm:cxn modelId="{6798C3F0-8A65-4050-B1E3-194329F42384}" srcId="{6EBAA400-0F55-4AC5-8A10-5F5CDB34C0EE}" destId="{20A99BB7-9C3E-4968-8335-724F6A622632}" srcOrd="0" destOrd="0" parTransId="{4C6D97CA-020B-4F18-BE77-ABCA09EB38F2}" sibTransId="{EB918B2B-F8E2-46E6-B61D-CAEFE6933CC4}"/>
    <dgm:cxn modelId="{AA32858C-A5C1-4F36-B700-0ECADA6F2987}" type="presParOf" srcId="{F4BF4A4E-B014-4E60-9E61-3FD12DA963C2}" destId="{7BFDD3BC-DBEF-474D-B2B6-E9514ACD3EC6}" srcOrd="0" destOrd="0" presId="urn:microsoft.com/office/officeart/2005/8/layout/vList2"/>
    <dgm:cxn modelId="{1B247CBB-AA89-4CED-AB2F-C4733C786C1F}" type="presParOf" srcId="{F4BF4A4E-B014-4E60-9E61-3FD12DA963C2}" destId="{779183D2-FC3F-4D1C-9C3B-C9BFE897B81C}" srcOrd="1" destOrd="0" presId="urn:microsoft.com/office/officeart/2005/8/layout/vList2"/>
    <dgm:cxn modelId="{F4808008-E010-42E1-8779-A49F6C18A170}" type="presParOf" srcId="{F4BF4A4E-B014-4E60-9E61-3FD12DA963C2}" destId="{B333163E-C94E-4E4E-938A-5C342669118F}" srcOrd="2" destOrd="0" presId="urn:microsoft.com/office/officeart/2005/8/layout/vList2"/>
    <dgm:cxn modelId="{69892295-D899-4EE1-B052-0A2536DA5704}" type="presParOf" srcId="{F4BF4A4E-B014-4E60-9E61-3FD12DA963C2}" destId="{C152C170-61C5-4707-84EA-403F4B20F086}" srcOrd="3" destOrd="0" presId="urn:microsoft.com/office/officeart/2005/8/layout/vList2"/>
    <dgm:cxn modelId="{1E5AB5AA-1BEE-4D5B-AEF6-492680A2DDAB}" type="presParOf" srcId="{F4BF4A4E-B014-4E60-9E61-3FD12DA963C2}" destId="{AB870613-AF67-4F29-893E-ED6EC314027C}" srcOrd="4" destOrd="0" presId="urn:microsoft.com/office/officeart/2005/8/layout/vList2"/>
    <dgm:cxn modelId="{EC020204-0665-42FE-8733-E09B2D41560D}" type="presParOf" srcId="{F4BF4A4E-B014-4E60-9E61-3FD12DA963C2}" destId="{7DE0A06B-77F4-487A-B5A1-14B4CCBFC0F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768C0D-DD83-4DB6-8736-D67C3943020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3F2E6EE-45C7-486D-92F5-FB5FD429951C}">
      <dgm:prSet/>
      <dgm:spPr/>
      <dgm:t>
        <a:bodyPr/>
        <a:lstStyle/>
        <a:p>
          <a:r>
            <a:rPr lang="en-US" u="sng"/>
            <a:t>Exception</a:t>
          </a:r>
          <a:r>
            <a:rPr lang="en-US"/>
            <a:t>: error that occurs while a program is running</a:t>
          </a:r>
        </a:p>
      </dgm:t>
    </dgm:pt>
    <dgm:pt modelId="{4E6BA4C3-E787-49E1-9851-96EFA9F9DE4E}" type="parTrans" cxnId="{C4DEB430-BD13-46B4-9BB1-CD49CD9E6902}">
      <dgm:prSet/>
      <dgm:spPr/>
      <dgm:t>
        <a:bodyPr/>
        <a:lstStyle/>
        <a:p>
          <a:endParaRPr lang="en-US"/>
        </a:p>
      </dgm:t>
    </dgm:pt>
    <dgm:pt modelId="{6EE3DBD5-998D-41A4-B13B-E98EE583A32A}" type="sibTrans" cxnId="{C4DEB430-BD13-46B4-9BB1-CD49CD9E6902}">
      <dgm:prSet/>
      <dgm:spPr/>
      <dgm:t>
        <a:bodyPr/>
        <a:lstStyle/>
        <a:p>
          <a:endParaRPr lang="en-US"/>
        </a:p>
      </dgm:t>
    </dgm:pt>
    <dgm:pt modelId="{99D48CF1-BA1D-4192-B4A9-C46EEFFD73BE}">
      <dgm:prSet/>
      <dgm:spPr/>
      <dgm:t>
        <a:bodyPr/>
        <a:lstStyle/>
        <a:p>
          <a:r>
            <a:rPr lang="en-US"/>
            <a:t>Usually causes program to abruptly halt</a:t>
          </a:r>
        </a:p>
      </dgm:t>
    </dgm:pt>
    <dgm:pt modelId="{FB363565-712A-4158-AC80-F9CA8B8B9746}" type="parTrans" cxnId="{AABA50D8-2BB5-4BAB-B633-37B84F2CF4BE}">
      <dgm:prSet/>
      <dgm:spPr/>
      <dgm:t>
        <a:bodyPr/>
        <a:lstStyle/>
        <a:p>
          <a:endParaRPr lang="en-US"/>
        </a:p>
      </dgm:t>
    </dgm:pt>
    <dgm:pt modelId="{DFA6DD16-6ABE-4E54-BF11-D874E52F0A77}" type="sibTrans" cxnId="{AABA50D8-2BB5-4BAB-B633-37B84F2CF4BE}">
      <dgm:prSet/>
      <dgm:spPr/>
      <dgm:t>
        <a:bodyPr/>
        <a:lstStyle/>
        <a:p>
          <a:endParaRPr lang="en-US"/>
        </a:p>
      </dgm:t>
    </dgm:pt>
    <dgm:pt modelId="{BDEC7BDE-6310-4387-9C40-16675381EB28}">
      <dgm:prSet/>
      <dgm:spPr/>
      <dgm:t>
        <a:bodyPr/>
        <a:lstStyle/>
        <a:p>
          <a:r>
            <a:rPr lang="en-US" u="sng"/>
            <a:t>Traceback</a:t>
          </a:r>
          <a:r>
            <a:rPr lang="en-US"/>
            <a:t>: error message that gives information regarding line numbers that caused the exception</a:t>
          </a:r>
        </a:p>
      </dgm:t>
    </dgm:pt>
    <dgm:pt modelId="{143D22B3-96F2-4931-8AA1-6AB56E96EA43}" type="parTrans" cxnId="{0077FF38-ED24-4891-BC13-585653700307}">
      <dgm:prSet/>
      <dgm:spPr/>
      <dgm:t>
        <a:bodyPr/>
        <a:lstStyle/>
        <a:p>
          <a:endParaRPr lang="en-US"/>
        </a:p>
      </dgm:t>
    </dgm:pt>
    <dgm:pt modelId="{DAD37249-A581-4FC0-A9D5-2B97A30A3AB6}" type="sibTrans" cxnId="{0077FF38-ED24-4891-BC13-585653700307}">
      <dgm:prSet/>
      <dgm:spPr/>
      <dgm:t>
        <a:bodyPr/>
        <a:lstStyle/>
        <a:p>
          <a:endParaRPr lang="en-US"/>
        </a:p>
      </dgm:t>
    </dgm:pt>
    <dgm:pt modelId="{82DA2F51-944F-44F5-933B-399B34676673}">
      <dgm:prSet/>
      <dgm:spPr/>
      <dgm:t>
        <a:bodyPr/>
        <a:lstStyle/>
        <a:p>
          <a:r>
            <a:rPr lang="en-US"/>
            <a:t>Indicates the type of exception and brief description of the error that caused exception to be raised</a:t>
          </a:r>
        </a:p>
      </dgm:t>
    </dgm:pt>
    <dgm:pt modelId="{6DCE74E2-9BAC-4CF9-95DB-1F56312F67CD}" type="parTrans" cxnId="{A507E2BD-E165-492B-868D-04D82D70F1BD}">
      <dgm:prSet/>
      <dgm:spPr/>
      <dgm:t>
        <a:bodyPr/>
        <a:lstStyle/>
        <a:p>
          <a:endParaRPr lang="en-US"/>
        </a:p>
      </dgm:t>
    </dgm:pt>
    <dgm:pt modelId="{6F7E9B82-45C4-4C2F-BA3A-1FE1EF8C31AE}" type="sibTrans" cxnId="{A507E2BD-E165-492B-868D-04D82D70F1BD}">
      <dgm:prSet/>
      <dgm:spPr/>
      <dgm:t>
        <a:bodyPr/>
        <a:lstStyle/>
        <a:p>
          <a:endParaRPr lang="en-US"/>
        </a:p>
      </dgm:t>
    </dgm:pt>
    <dgm:pt modelId="{C341F315-57F0-4EE8-91CF-0DC27A43D040}" type="pres">
      <dgm:prSet presAssocID="{27768C0D-DD83-4DB6-8736-D67C3943020F}" presName="linear" presStyleCnt="0">
        <dgm:presLayoutVars>
          <dgm:animLvl val="lvl"/>
          <dgm:resizeHandles val="exact"/>
        </dgm:presLayoutVars>
      </dgm:prSet>
      <dgm:spPr/>
    </dgm:pt>
    <dgm:pt modelId="{FAB62191-35CD-449F-972E-E651BDF0B1E9}" type="pres">
      <dgm:prSet presAssocID="{B3F2E6EE-45C7-486D-92F5-FB5FD429951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614C127-8782-4E22-971D-3634B84CA535}" type="pres">
      <dgm:prSet presAssocID="{B3F2E6EE-45C7-486D-92F5-FB5FD429951C}" presName="childText" presStyleLbl="revTx" presStyleIdx="0" presStyleCnt="2">
        <dgm:presLayoutVars>
          <dgm:bulletEnabled val="1"/>
        </dgm:presLayoutVars>
      </dgm:prSet>
      <dgm:spPr/>
    </dgm:pt>
    <dgm:pt modelId="{9948C034-69E5-4E72-B6F9-557D3084ED5B}" type="pres">
      <dgm:prSet presAssocID="{BDEC7BDE-6310-4387-9C40-16675381EB2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DA0A3A1-CC09-49BB-B784-B4F62291C801}" type="pres">
      <dgm:prSet presAssocID="{BDEC7BDE-6310-4387-9C40-16675381EB2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CD16F0A-4B0C-47C5-93CB-0C52EBF5100E}" type="presOf" srcId="{82DA2F51-944F-44F5-933B-399B34676673}" destId="{BDA0A3A1-CC09-49BB-B784-B4F62291C801}" srcOrd="0" destOrd="0" presId="urn:microsoft.com/office/officeart/2005/8/layout/vList2"/>
    <dgm:cxn modelId="{C4DEB430-BD13-46B4-9BB1-CD49CD9E6902}" srcId="{27768C0D-DD83-4DB6-8736-D67C3943020F}" destId="{B3F2E6EE-45C7-486D-92F5-FB5FD429951C}" srcOrd="0" destOrd="0" parTransId="{4E6BA4C3-E787-49E1-9851-96EFA9F9DE4E}" sibTransId="{6EE3DBD5-998D-41A4-B13B-E98EE583A32A}"/>
    <dgm:cxn modelId="{0077FF38-ED24-4891-BC13-585653700307}" srcId="{27768C0D-DD83-4DB6-8736-D67C3943020F}" destId="{BDEC7BDE-6310-4387-9C40-16675381EB28}" srcOrd="1" destOrd="0" parTransId="{143D22B3-96F2-4931-8AA1-6AB56E96EA43}" sibTransId="{DAD37249-A581-4FC0-A9D5-2B97A30A3AB6}"/>
    <dgm:cxn modelId="{98D2935E-3CF1-449D-A17B-530539E9FC18}" type="presOf" srcId="{27768C0D-DD83-4DB6-8736-D67C3943020F}" destId="{C341F315-57F0-4EE8-91CF-0DC27A43D040}" srcOrd="0" destOrd="0" presId="urn:microsoft.com/office/officeart/2005/8/layout/vList2"/>
    <dgm:cxn modelId="{4CD4CD61-6608-461B-9860-56B23171943B}" type="presOf" srcId="{B3F2E6EE-45C7-486D-92F5-FB5FD429951C}" destId="{FAB62191-35CD-449F-972E-E651BDF0B1E9}" srcOrd="0" destOrd="0" presId="urn:microsoft.com/office/officeart/2005/8/layout/vList2"/>
    <dgm:cxn modelId="{9B8126B0-CBA0-4D22-BC5A-85039249D570}" type="presOf" srcId="{99D48CF1-BA1D-4192-B4A9-C46EEFFD73BE}" destId="{F614C127-8782-4E22-971D-3634B84CA535}" srcOrd="0" destOrd="0" presId="urn:microsoft.com/office/officeart/2005/8/layout/vList2"/>
    <dgm:cxn modelId="{A507E2BD-E165-492B-868D-04D82D70F1BD}" srcId="{BDEC7BDE-6310-4387-9C40-16675381EB28}" destId="{82DA2F51-944F-44F5-933B-399B34676673}" srcOrd="0" destOrd="0" parTransId="{6DCE74E2-9BAC-4CF9-95DB-1F56312F67CD}" sibTransId="{6F7E9B82-45C4-4C2F-BA3A-1FE1EF8C31AE}"/>
    <dgm:cxn modelId="{627A9EBF-59B6-4EAF-9929-A19FEDA9B1C6}" type="presOf" srcId="{BDEC7BDE-6310-4387-9C40-16675381EB28}" destId="{9948C034-69E5-4E72-B6F9-557D3084ED5B}" srcOrd="0" destOrd="0" presId="urn:microsoft.com/office/officeart/2005/8/layout/vList2"/>
    <dgm:cxn modelId="{AABA50D8-2BB5-4BAB-B633-37B84F2CF4BE}" srcId="{B3F2E6EE-45C7-486D-92F5-FB5FD429951C}" destId="{99D48CF1-BA1D-4192-B4A9-C46EEFFD73BE}" srcOrd="0" destOrd="0" parTransId="{FB363565-712A-4158-AC80-F9CA8B8B9746}" sibTransId="{DFA6DD16-6ABE-4E54-BF11-D874E52F0A77}"/>
    <dgm:cxn modelId="{D6F858AB-954F-4157-865C-3F975F57A59D}" type="presParOf" srcId="{C341F315-57F0-4EE8-91CF-0DC27A43D040}" destId="{FAB62191-35CD-449F-972E-E651BDF0B1E9}" srcOrd="0" destOrd="0" presId="urn:microsoft.com/office/officeart/2005/8/layout/vList2"/>
    <dgm:cxn modelId="{E4D2B3D7-F1EB-4183-8FD1-709459B2EA4A}" type="presParOf" srcId="{C341F315-57F0-4EE8-91CF-0DC27A43D040}" destId="{F614C127-8782-4E22-971D-3634B84CA535}" srcOrd="1" destOrd="0" presId="urn:microsoft.com/office/officeart/2005/8/layout/vList2"/>
    <dgm:cxn modelId="{CB2FEDC7-4C2B-475C-AEFB-23F69FD87763}" type="presParOf" srcId="{C341F315-57F0-4EE8-91CF-0DC27A43D040}" destId="{9948C034-69E5-4E72-B6F9-557D3084ED5B}" srcOrd="2" destOrd="0" presId="urn:microsoft.com/office/officeart/2005/8/layout/vList2"/>
    <dgm:cxn modelId="{FB4BF8FA-BC74-4AAD-A648-298D59518F37}" type="presParOf" srcId="{C341F315-57F0-4EE8-91CF-0DC27A43D040}" destId="{BDA0A3A1-CC09-49BB-B784-B4F62291C80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79F6C4-1E67-4FD4-85CF-A66EE08B32D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9B64FC-53E5-4243-A0FB-A0E054B6A795}">
      <dgm:prSet/>
      <dgm:spPr/>
      <dgm:t>
        <a:bodyPr/>
        <a:lstStyle/>
        <a:p>
          <a:r>
            <a:rPr lang="en-US"/>
            <a:t>Many exceptions can be prevented by careful coding</a:t>
          </a:r>
        </a:p>
      </dgm:t>
    </dgm:pt>
    <dgm:pt modelId="{4A1232F6-FFE1-404D-9570-AF77EA03D653}" type="parTrans" cxnId="{A4398271-E6F8-4C91-9FBA-9733885A1972}">
      <dgm:prSet/>
      <dgm:spPr/>
      <dgm:t>
        <a:bodyPr/>
        <a:lstStyle/>
        <a:p>
          <a:endParaRPr lang="en-US"/>
        </a:p>
      </dgm:t>
    </dgm:pt>
    <dgm:pt modelId="{93211BC9-6AAF-4FE7-9BF8-A18E7578C4C4}" type="sibTrans" cxnId="{A4398271-E6F8-4C91-9FBA-9733885A1972}">
      <dgm:prSet/>
      <dgm:spPr/>
      <dgm:t>
        <a:bodyPr/>
        <a:lstStyle/>
        <a:p>
          <a:endParaRPr lang="en-US"/>
        </a:p>
      </dgm:t>
    </dgm:pt>
    <dgm:pt modelId="{C1C301F7-2481-4C9A-AD33-7DDEAEE165ED}">
      <dgm:prSet/>
      <dgm:spPr/>
      <dgm:t>
        <a:bodyPr/>
        <a:lstStyle/>
        <a:p>
          <a:r>
            <a:rPr lang="en-US"/>
            <a:t>Example: input validation</a:t>
          </a:r>
        </a:p>
      </dgm:t>
    </dgm:pt>
    <dgm:pt modelId="{B0ABC461-CA6E-4DB8-9D6D-240D7161E219}" type="parTrans" cxnId="{EC2EA204-79C7-48CC-93D9-5887D05E8238}">
      <dgm:prSet/>
      <dgm:spPr/>
      <dgm:t>
        <a:bodyPr/>
        <a:lstStyle/>
        <a:p>
          <a:endParaRPr lang="en-US"/>
        </a:p>
      </dgm:t>
    </dgm:pt>
    <dgm:pt modelId="{B6B90685-C93B-4BBA-8F84-76550C0F7384}" type="sibTrans" cxnId="{EC2EA204-79C7-48CC-93D9-5887D05E8238}">
      <dgm:prSet/>
      <dgm:spPr/>
      <dgm:t>
        <a:bodyPr/>
        <a:lstStyle/>
        <a:p>
          <a:endParaRPr lang="en-US"/>
        </a:p>
      </dgm:t>
    </dgm:pt>
    <dgm:pt modelId="{92778207-9450-4D96-8D87-A02A3F579D2E}">
      <dgm:prSet/>
      <dgm:spPr/>
      <dgm:t>
        <a:bodyPr/>
        <a:lstStyle/>
        <a:p>
          <a:r>
            <a:rPr lang="en-US"/>
            <a:t>Usually involve a simple decision construct</a:t>
          </a:r>
        </a:p>
      </dgm:t>
    </dgm:pt>
    <dgm:pt modelId="{51158F14-3556-4CDE-9418-F3EC7CA3818D}" type="parTrans" cxnId="{437AE1EB-6D07-4574-98AE-C1A2F9A8396C}">
      <dgm:prSet/>
      <dgm:spPr/>
      <dgm:t>
        <a:bodyPr/>
        <a:lstStyle/>
        <a:p>
          <a:endParaRPr lang="en-US"/>
        </a:p>
      </dgm:t>
    </dgm:pt>
    <dgm:pt modelId="{5713E954-9F05-4829-9BA6-18C96609EB38}" type="sibTrans" cxnId="{437AE1EB-6D07-4574-98AE-C1A2F9A8396C}">
      <dgm:prSet/>
      <dgm:spPr/>
      <dgm:t>
        <a:bodyPr/>
        <a:lstStyle/>
        <a:p>
          <a:endParaRPr lang="en-US"/>
        </a:p>
      </dgm:t>
    </dgm:pt>
    <dgm:pt modelId="{61515243-C86D-41EC-9BA4-C5EB69122E06}">
      <dgm:prSet/>
      <dgm:spPr/>
      <dgm:t>
        <a:bodyPr/>
        <a:lstStyle/>
        <a:p>
          <a:r>
            <a:rPr lang="en-US"/>
            <a:t>Some exceptions cannot be avoided by careful coding</a:t>
          </a:r>
        </a:p>
      </dgm:t>
    </dgm:pt>
    <dgm:pt modelId="{F7B2F28A-511B-455E-88C7-589720BE03F3}" type="parTrans" cxnId="{391FCA17-9635-420E-9610-E415B0D4789E}">
      <dgm:prSet/>
      <dgm:spPr/>
      <dgm:t>
        <a:bodyPr/>
        <a:lstStyle/>
        <a:p>
          <a:endParaRPr lang="en-US"/>
        </a:p>
      </dgm:t>
    </dgm:pt>
    <dgm:pt modelId="{074BD672-2F7C-4A5A-8A7A-606846EC60C0}" type="sibTrans" cxnId="{391FCA17-9635-420E-9610-E415B0D4789E}">
      <dgm:prSet/>
      <dgm:spPr/>
      <dgm:t>
        <a:bodyPr/>
        <a:lstStyle/>
        <a:p>
          <a:endParaRPr lang="en-US"/>
        </a:p>
      </dgm:t>
    </dgm:pt>
    <dgm:pt modelId="{0F818658-AB57-4D59-A975-7B348F79E6AC}">
      <dgm:prSet/>
      <dgm:spPr/>
      <dgm:t>
        <a:bodyPr/>
        <a:lstStyle/>
        <a:p>
          <a:r>
            <a:rPr lang="en-US"/>
            <a:t>Examples </a:t>
          </a:r>
        </a:p>
      </dgm:t>
    </dgm:pt>
    <dgm:pt modelId="{A2217EE6-B561-4E40-AB2A-B91322201BE7}" type="parTrans" cxnId="{BDC86F7C-530D-49F4-8744-B8FAAB077DCD}">
      <dgm:prSet/>
      <dgm:spPr/>
      <dgm:t>
        <a:bodyPr/>
        <a:lstStyle/>
        <a:p>
          <a:endParaRPr lang="en-US"/>
        </a:p>
      </dgm:t>
    </dgm:pt>
    <dgm:pt modelId="{581D7C5B-776F-4684-AC01-D34C7A797440}" type="sibTrans" cxnId="{BDC86F7C-530D-49F4-8744-B8FAAB077DCD}">
      <dgm:prSet/>
      <dgm:spPr/>
      <dgm:t>
        <a:bodyPr/>
        <a:lstStyle/>
        <a:p>
          <a:endParaRPr lang="en-US"/>
        </a:p>
      </dgm:t>
    </dgm:pt>
    <dgm:pt modelId="{EEAB88D2-F4F7-441B-8536-95CB416F9E4A}">
      <dgm:prSet/>
      <dgm:spPr/>
      <dgm:t>
        <a:bodyPr/>
        <a:lstStyle/>
        <a:p>
          <a:r>
            <a:rPr lang="en-US"/>
            <a:t>Trying to convert non-numeric string to an integer</a:t>
          </a:r>
        </a:p>
      </dgm:t>
    </dgm:pt>
    <dgm:pt modelId="{AE082C24-D01E-4B32-AA5D-4552F4653E19}" type="parTrans" cxnId="{E5ABCAB5-F89B-4DB4-8EAE-E92304483A2A}">
      <dgm:prSet/>
      <dgm:spPr/>
      <dgm:t>
        <a:bodyPr/>
        <a:lstStyle/>
        <a:p>
          <a:endParaRPr lang="en-US"/>
        </a:p>
      </dgm:t>
    </dgm:pt>
    <dgm:pt modelId="{BFEAA496-0BC0-4C77-8305-2968724E1DC1}" type="sibTrans" cxnId="{E5ABCAB5-F89B-4DB4-8EAE-E92304483A2A}">
      <dgm:prSet/>
      <dgm:spPr/>
      <dgm:t>
        <a:bodyPr/>
        <a:lstStyle/>
        <a:p>
          <a:endParaRPr lang="en-US"/>
        </a:p>
      </dgm:t>
    </dgm:pt>
    <dgm:pt modelId="{94D6DB09-6ED6-4755-92A3-A627E559B7D0}">
      <dgm:prSet/>
      <dgm:spPr/>
      <dgm:t>
        <a:bodyPr/>
        <a:lstStyle/>
        <a:p>
          <a:r>
            <a:rPr lang="en-US"/>
            <a:t>Trying to open for reading a file that doesn’t exist</a:t>
          </a:r>
        </a:p>
      </dgm:t>
    </dgm:pt>
    <dgm:pt modelId="{81EC120D-301C-4306-97AE-DDE729466329}" type="parTrans" cxnId="{9B09C5F3-3208-4A55-B6CA-5FE1FC866D6F}">
      <dgm:prSet/>
      <dgm:spPr/>
      <dgm:t>
        <a:bodyPr/>
        <a:lstStyle/>
        <a:p>
          <a:endParaRPr lang="en-US"/>
        </a:p>
      </dgm:t>
    </dgm:pt>
    <dgm:pt modelId="{55BC8146-BBC1-42B9-BD56-176ABEC9A9A7}" type="sibTrans" cxnId="{9B09C5F3-3208-4A55-B6CA-5FE1FC866D6F}">
      <dgm:prSet/>
      <dgm:spPr/>
      <dgm:t>
        <a:bodyPr/>
        <a:lstStyle/>
        <a:p>
          <a:endParaRPr lang="en-US"/>
        </a:p>
      </dgm:t>
    </dgm:pt>
    <dgm:pt modelId="{D87F9863-0637-45F7-A2D7-426BFD11F355}" type="pres">
      <dgm:prSet presAssocID="{1E79F6C4-1E67-4FD4-85CF-A66EE08B32D7}" presName="linear" presStyleCnt="0">
        <dgm:presLayoutVars>
          <dgm:animLvl val="lvl"/>
          <dgm:resizeHandles val="exact"/>
        </dgm:presLayoutVars>
      </dgm:prSet>
      <dgm:spPr/>
    </dgm:pt>
    <dgm:pt modelId="{5B1FE1B7-81BC-4999-B266-0AB3C9ED9FB0}" type="pres">
      <dgm:prSet presAssocID="{A99B64FC-53E5-4243-A0FB-A0E054B6A79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A06DA14-708D-4FAB-B895-C5B32D0DD08E}" type="pres">
      <dgm:prSet presAssocID="{A99B64FC-53E5-4243-A0FB-A0E054B6A795}" presName="childText" presStyleLbl="revTx" presStyleIdx="0" presStyleCnt="2">
        <dgm:presLayoutVars>
          <dgm:bulletEnabled val="1"/>
        </dgm:presLayoutVars>
      </dgm:prSet>
      <dgm:spPr/>
    </dgm:pt>
    <dgm:pt modelId="{6F16D23A-DBD3-44A4-9A5A-22D76F2C525F}" type="pres">
      <dgm:prSet presAssocID="{61515243-C86D-41EC-9BA4-C5EB69122E0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108EC0F-5281-42ED-85B4-BD7DCE085E5E}" type="pres">
      <dgm:prSet presAssocID="{61515243-C86D-41EC-9BA4-C5EB69122E0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C2EA204-79C7-48CC-93D9-5887D05E8238}" srcId="{A99B64FC-53E5-4243-A0FB-A0E054B6A795}" destId="{C1C301F7-2481-4C9A-AD33-7DDEAEE165ED}" srcOrd="0" destOrd="0" parTransId="{B0ABC461-CA6E-4DB8-9D6D-240D7161E219}" sibTransId="{B6B90685-C93B-4BBA-8F84-76550C0F7384}"/>
    <dgm:cxn modelId="{391FCA17-9635-420E-9610-E415B0D4789E}" srcId="{1E79F6C4-1E67-4FD4-85CF-A66EE08B32D7}" destId="{61515243-C86D-41EC-9BA4-C5EB69122E06}" srcOrd="1" destOrd="0" parTransId="{F7B2F28A-511B-455E-88C7-589720BE03F3}" sibTransId="{074BD672-2F7C-4A5A-8A7A-606846EC60C0}"/>
    <dgm:cxn modelId="{722FF435-0B57-4E99-B82D-E1DFDC424E1E}" type="presOf" srcId="{0F818658-AB57-4D59-A975-7B348F79E6AC}" destId="{4108EC0F-5281-42ED-85B4-BD7DCE085E5E}" srcOrd="0" destOrd="0" presId="urn:microsoft.com/office/officeart/2005/8/layout/vList2"/>
    <dgm:cxn modelId="{A4398271-E6F8-4C91-9FBA-9733885A1972}" srcId="{1E79F6C4-1E67-4FD4-85CF-A66EE08B32D7}" destId="{A99B64FC-53E5-4243-A0FB-A0E054B6A795}" srcOrd="0" destOrd="0" parTransId="{4A1232F6-FFE1-404D-9570-AF77EA03D653}" sibTransId="{93211BC9-6AAF-4FE7-9BF8-A18E7578C4C4}"/>
    <dgm:cxn modelId="{BDC86F7C-530D-49F4-8744-B8FAAB077DCD}" srcId="{61515243-C86D-41EC-9BA4-C5EB69122E06}" destId="{0F818658-AB57-4D59-A975-7B348F79E6AC}" srcOrd="0" destOrd="0" parTransId="{A2217EE6-B561-4E40-AB2A-B91322201BE7}" sibTransId="{581D7C5B-776F-4684-AC01-D34C7A797440}"/>
    <dgm:cxn modelId="{44DAC8A3-6C2C-4A99-B36D-329E6BA10F94}" type="presOf" srcId="{94D6DB09-6ED6-4755-92A3-A627E559B7D0}" destId="{4108EC0F-5281-42ED-85B4-BD7DCE085E5E}" srcOrd="0" destOrd="2" presId="urn:microsoft.com/office/officeart/2005/8/layout/vList2"/>
    <dgm:cxn modelId="{F481ADA9-8DF8-40B1-81FD-DBD3497A360A}" type="presOf" srcId="{92778207-9450-4D96-8D87-A02A3F579D2E}" destId="{BA06DA14-708D-4FAB-B895-C5B32D0DD08E}" srcOrd="0" destOrd="1" presId="urn:microsoft.com/office/officeart/2005/8/layout/vList2"/>
    <dgm:cxn modelId="{44C7B5AF-0113-411A-90A6-33BA3564C3BD}" type="presOf" srcId="{A99B64FC-53E5-4243-A0FB-A0E054B6A795}" destId="{5B1FE1B7-81BC-4999-B266-0AB3C9ED9FB0}" srcOrd="0" destOrd="0" presId="urn:microsoft.com/office/officeart/2005/8/layout/vList2"/>
    <dgm:cxn modelId="{E5ABCAB5-F89B-4DB4-8EAE-E92304483A2A}" srcId="{0F818658-AB57-4D59-A975-7B348F79E6AC}" destId="{EEAB88D2-F4F7-441B-8536-95CB416F9E4A}" srcOrd="0" destOrd="0" parTransId="{AE082C24-D01E-4B32-AA5D-4552F4653E19}" sibTransId="{BFEAA496-0BC0-4C77-8305-2968724E1DC1}"/>
    <dgm:cxn modelId="{0730F6BC-2B59-4955-ABF0-F08A27F34979}" type="presOf" srcId="{C1C301F7-2481-4C9A-AD33-7DDEAEE165ED}" destId="{BA06DA14-708D-4FAB-B895-C5B32D0DD08E}" srcOrd="0" destOrd="0" presId="urn:microsoft.com/office/officeart/2005/8/layout/vList2"/>
    <dgm:cxn modelId="{DC0F0EC2-FEB8-4C83-8A6C-CF04420B4D75}" type="presOf" srcId="{61515243-C86D-41EC-9BA4-C5EB69122E06}" destId="{6F16D23A-DBD3-44A4-9A5A-22D76F2C525F}" srcOrd="0" destOrd="0" presId="urn:microsoft.com/office/officeart/2005/8/layout/vList2"/>
    <dgm:cxn modelId="{437AE1EB-6D07-4574-98AE-C1A2F9A8396C}" srcId="{A99B64FC-53E5-4243-A0FB-A0E054B6A795}" destId="{92778207-9450-4D96-8D87-A02A3F579D2E}" srcOrd="1" destOrd="0" parTransId="{51158F14-3556-4CDE-9418-F3EC7CA3818D}" sibTransId="{5713E954-9F05-4829-9BA6-18C96609EB38}"/>
    <dgm:cxn modelId="{9B09C5F3-3208-4A55-B6CA-5FE1FC866D6F}" srcId="{0F818658-AB57-4D59-A975-7B348F79E6AC}" destId="{94D6DB09-6ED6-4755-92A3-A627E559B7D0}" srcOrd="1" destOrd="0" parTransId="{81EC120D-301C-4306-97AE-DDE729466329}" sibTransId="{55BC8146-BBC1-42B9-BD56-176ABEC9A9A7}"/>
    <dgm:cxn modelId="{3F9B12FC-E9CF-4B19-B131-7DA548AEB8C0}" type="presOf" srcId="{EEAB88D2-F4F7-441B-8536-95CB416F9E4A}" destId="{4108EC0F-5281-42ED-85B4-BD7DCE085E5E}" srcOrd="0" destOrd="1" presId="urn:microsoft.com/office/officeart/2005/8/layout/vList2"/>
    <dgm:cxn modelId="{836E5FFD-1CE4-420C-BFE4-E1DB49954ECD}" type="presOf" srcId="{1E79F6C4-1E67-4FD4-85CF-A66EE08B32D7}" destId="{D87F9863-0637-45F7-A2D7-426BFD11F355}" srcOrd="0" destOrd="0" presId="urn:microsoft.com/office/officeart/2005/8/layout/vList2"/>
    <dgm:cxn modelId="{2763F433-6F22-4CB0-B9C4-373E9867876C}" type="presParOf" srcId="{D87F9863-0637-45F7-A2D7-426BFD11F355}" destId="{5B1FE1B7-81BC-4999-B266-0AB3C9ED9FB0}" srcOrd="0" destOrd="0" presId="urn:microsoft.com/office/officeart/2005/8/layout/vList2"/>
    <dgm:cxn modelId="{70CF0A11-ED77-45A6-A70C-54B708F99342}" type="presParOf" srcId="{D87F9863-0637-45F7-A2D7-426BFD11F355}" destId="{BA06DA14-708D-4FAB-B895-C5B32D0DD08E}" srcOrd="1" destOrd="0" presId="urn:microsoft.com/office/officeart/2005/8/layout/vList2"/>
    <dgm:cxn modelId="{7E0D7038-010D-4B98-A30E-5CB4AA54927A}" type="presParOf" srcId="{D87F9863-0637-45F7-A2D7-426BFD11F355}" destId="{6F16D23A-DBD3-44A4-9A5A-22D76F2C525F}" srcOrd="2" destOrd="0" presId="urn:microsoft.com/office/officeart/2005/8/layout/vList2"/>
    <dgm:cxn modelId="{3AAC9D22-DD45-42CE-B52A-9C8C34A742E3}" type="presParOf" srcId="{D87F9863-0637-45F7-A2D7-426BFD11F355}" destId="{4108EC0F-5281-42ED-85B4-BD7DCE085E5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38F1B2-3BD9-4C41-A0FB-2B48327CA79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C49B51A-CBFE-4F41-B05C-878A35C8666E}">
      <dgm:prSet/>
      <dgm:spPr/>
      <dgm:t>
        <a:bodyPr/>
        <a:lstStyle/>
        <a:p>
          <a:r>
            <a:rPr lang="en-US"/>
            <a:t>If statement in try suite raises exception: </a:t>
          </a:r>
        </a:p>
      </dgm:t>
    </dgm:pt>
    <dgm:pt modelId="{744ECA05-142B-4710-9AA8-AA4EDB0A31CF}" type="parTrans" cxnId="{C95C8D68-31BF-4B95-90A8-E79A118E64DB}">
      <dgm:prSet/>
      <dgm:spPr/>
      <dgm:t>
        <a:bodyPr/>
        <a:lstStyle/>
        <a:p>
          <a:endParaRPr lang="en-US"/>
        </a:p>
      </dgm:t>
    </dgm:pt>
    <dgm:pt modelId="{395A690D-E058-4532-9186-27324657EBA2}" type="sibTrans" cxnId="{C95C8D68-31BF-4B95-90A8-E79A118E64DB}">
      <dgm:prSet/>
      <dgm:spPr/>
      <dgm:t>
        <a:bodyPr/>
        <a:lstStyle/>
        <a:p>
          <a:endParaRPr lang="en-US"/>
        </a:p>
      </dgm:t>
    </dgm:pt>
    <dgm:pt modelId="{36EEC96A-320E-4160-94D5-BAA7FD2C0EC1}">
      <dgm:prSet/>
      <dgm:spPr/>
      <dgm:t>
        <a:bodyPr/>
        <a:lstStyle/>
        <a:p>
          <a:r>
            <a:rPr lang="en-US"/>
            <a:t>Exception specified in except clause:</a:t>
          </a:r>
        </a:p>
      </dgm:t>
    </dgm:pt>
    <dgm:pt modelId="{4A738D69-1249-429D-80D9-58DFAD9EA140}" type="parTrans" cxnId="{B096DA1C-E500-44A9-9D36-05807210AEEB}">
      <dgm:prSet/>
      <dgm:spPr/>
      <dgm:t>
        <a:bodyPr/>
        <a:lstStyle/>
        <a:p>
          <a:endParaRPr lang="en-US"/>
        </a:p>
      </dgm:t>
    </dgm:pt>
    <dgm:pt modelId="{17C31A8E-A6BB-4C06-81C3-5576ED3DA412}" type="sibTrans" cxnId="{B096DA1C-E500-44A9-9D36-05807210AEEB}">
      <dgm:prSet/>
      <dgm:spPr/>
      <dgm:t>
        <a:bodyPr/>
        <a:lstStyle/>
        <a:p>
          <a:endParaRPr lang="en-US"/>
        </a:p>
      </dgm:t>
    </dgm:pt>
    <dgm:pt modelId="{065AB8EB-0245-4FCE-88A7-C81CCC222834}">
      <dgm:prSet/>
      <dgm:spPr/>
      <dgm:t>
        <a:bodyPr/>
        <a:lstStyle/>
        <a:p>
          <a:r>
            <a:rPr lang="en-US"/>
            <a:t>Handler immediately following except clause executes</a:t>
          </a:r>
        </a:p>
      </dgm:t>
    </dgm:pt>
    <dgm:pt modelId="{CDC2D211-547D-466D-A1DF-204D71872398}" type="parTrans" cxnId="{E59CF56C-4DAC-4791-B0EB-1C9B99C375C4}">
      <dgm:prSet/>
      <dgm:spPr/>
      <dgm:t>
        <a:bodyPr/>
        <a:lstStyle/>
        <a:p>
          <a:endParaRPr lang="en-US"/>
        </a:p>
      </dgm:t>
    </dgm:pt>
    <dgm:pt modelId="{15B2A393-408A-4E71-A69B-18AD0FE0E4F8}" type="sibTrans" cxnId="{E59CF56C-4DAC-4791-B0EB-1C9B99C375C4}">
      <dgm:prSet/>
      <dgm:spPr/>
      <dgm:t>
        <a:bodyPr/>
        <a:lstStyle/>
        <a:p>
          <a:endParaRPr lang="en-US"/>
        </a:p>
      </dgm:t>
    </dgm:pt>
    <dgm:pt modelId="{FDC13101-FA80-4C3B-A867-DAE24CD086B8}">
      <dgm:prSet/>
      <dgm:spPr/>
      <dgm:t>
        <a:bodyPr/>
        <a:lstStyle/>
        <a:p>
          <a:r>
            <a:rPr lang="en-US" dirty="0"/>
            <a:t>Continue program after try/except statement</a:t>
          </a:r>
        </a:p>
      </dgm:t>
    </dgm:pt>
    <dgm:pt modelId="{33C59AE2-A0B7-4DC6-9834-E044EBC566A4}" type="parTrans" cxnId="{D728FA59-0542-4BBA-A9DC-E42F4825B71D}">
      <dgm:prSet/>
      <dgm:spPr/>
      <dgm:t>
        <a:bodyPr/>
        <a:lstStyle/>
        <a:p>
          <a:endParaRPr lang="en-US"/>
        </a:p>
      </dgm:t>
    </dgm:pt>
    <dgm:pt modelId="{6BCD4AF7-FBE2-4CB3-8F4C-1D6CC5F24AF0}" type="sibTrans" cxnId="{D728FA59-0542-4BBA-A9DC-E42F4825B71D}">
      <dgm:prSet/>
      <dgm:spPr/>
      <dgm:t>
        <a:bodyPr/>
        <a:lstStyle/>
        <a:p>
          <a:endParaRPr lang="en-US"/>
        </a:p>
      </dgm:t>
    </dgm:pt>
    <dgm:pt modelId="{8095DC1B-9231-4C92-BC5B-E365051E7EF8}">
      <dgm:prSet/>
      <dgm:spPr/>
      <dgm:t>
        <a:bodyPr/>
        <a:lstStyle/>
        <a:p>
          <a:r>
            <a:rPr lang="en-US"/>
            <a:t>Other exceptions:</a:t>
          </a:r>
        </a:p>
      </dgm:t>
    </dgm:pt>
    <dgm:pt modelId="{0CE88425-D84A-43EB-B463-B6CE6E975B28}" type="parTrans" cxnId="{2EB385A6-851F-465A-A9FA-8A383921535B}">
      <dgm:prSet/>
      <dgm:spPr/>
      <dgm:t>
        <a:bodyPr/>
        <a:lstStyle/>
        <a:p>
          <a:endParaRPr lang="en-US"/>
        </a:p>
      </dgm:t>
    </dgm:pt>
    <dgm:pt modelId="{25012808-C8F7-4E9A-A853-E8AF316783FC}" type="sibTrans" cxnId="{2EB385A6-851F-465A-A9FA-8A383921535B}">
      <dgm:prSet/>
      <dgm:spPr/>
      <dgm:t>
        <a:bodyPr/>
        <a:lstStyle/>
        <a:p>
          <a:endParaRPr lang="en-US"/>
        </a:p>
      </dgm:t>
    </dgm:pt>
    <dgm:pt modelId="{E7266180-0CCC-4BEF-8A5E-058F9ED9ACEE}">
      <dgm:prSet/>
      <dgm:spPr/>
      <dgm:t>
        <a:bodyPr/>
        <a:lstStyle/>
        <a:p>
          <a:r>
            <a:rPr lang="en-US"/>
            <a:t>Program halts with traceback error message</a:t>
          </a:r>
        </a:p>
      </dgm:t>
    </dgm:pt>
    <dgm:pt modelId="{266CF261-6C43-4738-A731-B6E63A003543}" type="parTrans" cxnId="{4ED58EF1-8D82-470E-907E-B129E08E2BEE}">
      <dgm:prSet/>
      <dgm:spPr/>
      <dgm:t>
        <a:bodyPr/>
        <a:lstStyle/>
        <a:p>
          <a:endParaRPr lang="en-US"/>
        </a:p>
      </dgm:t>
    </dgm:pt>
    <dgm:pt modelId="{2860966F-4945-4B62-B2F2-4365F7C97E56}" type="sibTrans" cxnId="{4ED58EF1-8D82-470E-907E-B129E08E2BEE}">
      <dgm:prSet/>
      <dgm:spPr/>
      <dgm:t>
        <a:bodyPr/>
        <a:lstStyle/>
        <a:p>
          <a:endParaRPr lang="en-US"/>
        </a:p>
      </dgm:t>
    </dgm:pt>
    <dgm:pt modelId="{BDDE3751-A487-4D5A-963D-86080D84943A}">
      <dgm:prSet/>
      <dgm:spPr/>
      <dgm:t>
        <a:bodyPr/>
        <a:lstStyle/>
        <a:p>
          <a:r>
            <a:rPr lang="en-US"/>
            <a:t>If no exception is raised, handlers are skipped</a:t>
          </a:r>
        </a:p>
      </dgm:t>
    </dgm:pt>
    <dgm:pt modelId="{ABFAD33C-7C19-4314-9281-8922FC3B0760}" type="parTrans" cxnId="{DEA287B6-6966-4F3A-A9A4-DD1554400CA1}">
      <dgm:prSet/>
      <dgm:spPr/>
      <dgm:t>
        <a:bodyPr/>
        <a:lstStyle/>
        <a:p>
          <a:endParaRPr lang="en-US"/>
        </a:p>
      </dgm:t>
    </dgm:pt>
    <dgm:pt modelId="{1F1CEA0E-ACFE-4155-99F2-9795EE6B0199}" type="sibTrans" cxnId="{DEA287B6-6966-4F3A-A9A4-DD1554400CA1}">
      <dgm:prSet/>
      <dgm:spPr/>
      <dgm:t>
        <a:bodyPr/>
        <a:lstStyle/>
        <a:p>
          <a:endParaRPr lang="en-US"/>
        </a:p>
      </dgm:t>
    </dgm:pt>
    <dgm:pt modelId="{6E342113-7820-4A7C-BD4B-70B247B046F3}" type="pres">
      <dgm:prSet presAssocID="{AF38F1B2-3BD9-4C41-A0FB-2B48327CA799}" presName="linear" presStyleCnt="0">
        <dgm:presLayoutVars>
          <dgm:animLvl val="lvl"/>
          <dgm:resizeHandles val="exact"/>
        </dgm:presLayoutVars>
      </dgm:prSet>
      <dgm:spPr/>
    </dgm:pt>
    <dgm:pt modelId="{BE8C9383-845C-406D-934E-B0692E9934A9}" type="pres">
      <dgm:prSet presAssocID="{6C49B51A-CBFE-4F41-B05C-878A35C8666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08EDCC-0654-4D80-A2B5-A23D47CF8D40}" type="pres">
      <dgm:prSet presAssocID="{6C49B51A-CBFE-4F41-B05C-878A35C8666E}" presName="childText" presStyleLbl="revTx" presStyleIdx="0" presStyleCnt="1">
        <dgm:presLayoutVars>
          <dgm:bulletEnabled val="1"/>
        </dgm:presLayoutVars>
      </dgm:prSet>
      <dgm:spPr/>
    </dgm:pt>
    <dgm:pt modelId="{1D1A57C9-F85F-438B-95F9-00FE76D6F704}" type="pres">
      <dgm:prSet presAssocID="{BDDE3751-A487-4D5A-963D-86080D84943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096DA1C-E500-44A9-9D36-05807210AEEB}" srcId="{6C49B51A-CBFE-4F41-B05C-878A35C8666E}" destId="{36EEC96A-320E-4160-94D5-BAA7FD2C0EC1}" srcOrd="0" destOrd="0" parTransId="{4A738D69-1249-429D-80D9-58DFAD9EA140}" sibTransId="{17C31A8E-A6BB-4C06-81C3-5576ED3DA412}"/>
    <dgm:cxn modelId="{47006765-BA6B-4F10-82FA-93ECF85AB8AC}" type="presOf" srcId="{36EEC96A-320E-4160-94D5-BAA7FD2C0EC1}" destId="{8108EDCC-0654-4D80-A2B5-A23D47CF8D40}" srcOrd="0" destOrd="0" presId="urn:microsoft.com/office/officeart/2005/8/layout/vList2"/>
    <dgm:cxn modelId="{C95C8D68-31BF-4B95-90A8-E79A118E64DB}" srcId="{AF38F1B2-3BD9-4C41-A0FB-2B48327CA799}" destId="{6C49B51A-CBFE-4F41-B05C-878A35C8666E}" srcOrd="0" destOrd="0" parTransId="{744ECA05-142B-4710-9AA8-AA4EDB0A31CF}" sibTransId="{395A690D-E058-4532-9186-27324657EBA2}"/>
    <dgm:cxn modelId="{E59CF56C-4DAC-4791-B0EB-1C9B99C375C4}" srcId="{36EEC96A-320E-4160-94D5-BAA7FD2C0EC1}" destId="{065AB8EB-0245-4FCE-88A7-C81CCC222834}" srcOrd="0" destOrd="0" parTransId="{CDC2D211-547D-466D-A1DF-204D71872398}" sibTransId="{15B2A393-408A-4E71-A69B-18AD0FE0E4F8}"/>
    <dgm:cxn modelId="{A8B2A252-D6E3-4CC7-A592-50CB678B35B7}" type="presOf" srcId="{FDC13101-FA80-4C3B-A867-DAE24CD086B8}" destId="{8108EDCC-0654-4D80-A2B5-A23D47CF8D40}" srcOrd="0" destOrd="2" presId="urn:microsoft.com/office/officeart/2005/8/layout/vList2"/>
    <dgm:cxn modelId="{D728FA59-0542-4BBA-A9DC-E42F4825B71D}" srcId="{36EEC96A-320E-4160-94D5-BAA7FD2C0EC1}" destId="{FDC13101-FA80-4C3B-A867-DAE24CD086B8}" srcOrd="1" destOrd="0" parTransId="{33C59AE2-A0B7-4DC6-9834-E044EBC566A4}" sibTransId="{6BCD4AF7-FBE2-4CB3-8F4C-1D6CC5F24AF0}"/>
    <dgm:cxn modelId="{D9F36085-85E8-46C7-9BBB-3AAAD0357035}" type="presOf" srcId="{E7266180-0CCC-4BEF-8A5E-058F9ED9ACEE}" destId="{8108EDCC-0654-4D80-A2B5-A23D47CF8D40}" srcOrd="0" destOrd="4" presId="urn:microsoft.com/office/officeart/2005/8/layout/vList2"/>
    <dgm:cxn modelId="{2EB385A6-851F-465A-A9FA-8A383921535B}" srcId="{6C49B51A-CBFE-4F41-B05C-878A35C8666E}" destId="{8095DC1B-9231-4C92-BC5B-E365051E7EF8}" srcOrd="1" destOrd="0" parTransId="{0CE88425-D84A-43EB-B463-B6CE6E975B28}" sibTransId="{25012808-C8F7-4E9A-A853-E8AF316783FC}"/>
    <dgm:cxn modelId="{57C024AE-E2EB-4F31-904D-A468823BB759}" type="presOf" srcId="{8095DC1B-9231-4C92-BC5B-E365051E7EF8}" destId="{8108EDCC-0654-4D80-A2B5-A23D47CF8D40}" srcOrd="0" destOrd="3" presId="urn:microsoft.com/office/officeart/2005/8/layout/vList2"/>
    <dgm:cxn modelId="{50AE7AB6-337E-4042-A46E-E573F3EACD1E}" type="presOf" srcId="{AF38F1B2-3BD9-4C41-A0FB-2B48327CA799}" destId="{6E342113-7820-4A7C-BD4B-70B247B046F3}" srcOrd="0" destOrd="0" presId="urn:microsoft.com/office/officeart/2005/8/layout/vList2"/>
    <dgm:cxn modelId="{DEA287B6-6966-4F3A-A9A4-DD1554400CA1}" srcId="{AF38F1B2-3BD9-4C41-A0FB-2B48327CA799}" destId="{BDDE3751-A487-4D5A-963D-86080D84943A}" srcOrd="1" destOrd="0" parTransId="{ABFAD33C-7C19-4314-9281-8922FC3B0760}" sibTransId="{1F1CEA0E-ACFE-4155-99F2-9795EE6B0199}"/>
    <dgm:cxn modelId="{835307BC-2A6C-4324-A240-7831AC2BE996}" type="presOf" srcId="{BDDE3751-A487-4D5A-963D-86080D84943A}" destId="{1D1A57C9-F85F-438B-95F9-00FE76D6F704}" srcOrd="0" destOrd="0" presId="urn:microsoft.com/office/officeart/2005/8/layout/vList2"/>
    <dgm:cxn modelId="{2ECF42E9-5711-4B86-8CFF-ED24D9295851}" type="presOf" srcId="{065AB8EB-0245-4FCE-88A7-C81CCC222834}" destId="{8108EDCC-0654-4D80-A2B5-A23D47CF8D40}" srcOrd="0" destOrd="1" presId="urn:microsoft.com/office/officeart/2005/8/layout/vList2"/>
    <dgm:cxn modelId="{4ED58EF1-8D82-470E-907E-B129E08E2BEE}" srcId="{8095DC1B-9231-4C92-BC5B-E365051E7EF8}" destId="{E7266180-0CCC-4BEF-8A5E-058F9ED9ACEE}" srcOrd="0" destOrd="0" parTransId="{266CF261-6C43-4738-A731-B6E63A003543}" sibTransId="{2860966F-4945-4B62-B2F2-4365F7C97E56}"/>
    <dgm:cxn modelId="{C0E2CEF9-4E98-4735-8479-7BB9D9325623}" type="presOf" srcId="{6C49B51A-CBFE-4F41-B05C-878A35C8666E}" destId="{BE8C9383-845C-406D-934E-B0692E9934A9}" srcOrd="0" destOrd="0" presId="urn:microsoft.com/office/officeart/2005/8/layout/vList2"/>
    <dgm:cxn modelId="{431C5785-A2AD-419D-B08A-D28BA27CADCE}" type="presParOf" srcId="{6E342113-7820-4A7C-BD4B-70B247B046F3}" destId="{BE8C9383-845C-406D-934E-B0692E9934A9}" srcOrd="0" destOrd="0" presId="urn:microsoft.com/office/officeart/2005/8/layout/vList2"/>
    <dgm:cxn modelId="{52E3F30A-E232-4312-A360-056696DF1B09}" type="presParOf" srcId="{6E342113-7820-4A7C-BD4B-70B247B046F3}" destId="{8108EDCC-0654-4D80-A2B5-A23D47CF8D40}" srcOrd="1" destOrd="0" presId="urn:microsoft.com/office/officeart/2005/8/layout/vList2"/>
    <dgm:cxn modelId="{1BC29AA0-CBC8-4A35-80E4-97EA5A1107AF}" type="presParOf" srcId="{6E342113-7820-4A7C-BD4B-70B247B046F3}" destId="{1D1A57C9-F85F-438B-95F9-00FE76D6F70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E9EDDB-52D8-43CA-8EB3-7F1D56DD427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2A3DB30-A4A4-4E0C-B4FB-700E834D33B7}">
      <dgm:prSet/>
      <dgm:spPr/>
      <dgm:t>
        <a:bodyPr/>
        <a:lstStyle/>
        <a:p>
          <a:r>
            <a:rPr lang="en-US"/>
            <a:t>Two ways for exception to go unhandled:</a:t>
          </a:r>
        </a:p>
      </dgm:t>
    </dgm:pt>
    <dgm:pt modelId="{8E5D65FA-F78B-4E9C-BB48-205F09A0758C}" type="parTrans" cxnId="{486EA9AC-685A-4C1A-B1B9-A09B0F12DD0B}">
      <dgm:prSet/>
      <dgm:spPr/>
      <dgm:t>
        <a:bodyPr/>
        <a:lstStyle/>
        <a:p>
          <a:endParaRPr lang="en-US"/>
        </a:p>
      </dgm:t>
    </dgm:pt>
    <dgm:pt modelId="{337EC596-53F2-4036-9D73-CBC2AEDEF866}" type="sibTrans" cxnId="{486EA9AC-685A-4C1A-B1B9-A09B0F12DD0B}">
      <dgm:prSet/>
      <dgm:spPr/>
      <dgm:t>
        <a:bodyPr/>
        <a:lstStyle/>
        <a:p>
          <a:endParaRPr lang="en-US"/>
        </a:p>
      </dgm:t>
    </dgm:pt>
    <dgm:pt modelId="{841F04F2-B4C2-4C7C-A4CB-54E550313687}">
      <dgm:prSet/>
      <dgm:spPr/>
      <dgm:t>
        <a:bodyPr/>
        <a:lstStyle/>
        <a:p>
          <a:r>
            <a:rPr lang="en-US"/>
            <a:t>No except clause specifying exception of the right type</a:t>
          </a:r>
        </a:p>
      </dgm:t>
    </dgm:pt>
    <dgm:pt modelId="{09A0A8B2-7EB8-4984-9E0E-95A7871F216E}" type="parTrans" cxnId="{619CEB50-CD43-4A39-9455-4C243D4E0CF0}">
      <dgm:prSet/>
      <dgm:spPr/>
      <dgm:t>
        <a:bodyPr/>
        <a:lstStyle/>
        <a:p>
          <a:endParaRPr lang="en-US"/>
        </a:p>
      </dgm:t>
    </dgm:pt>
    <dgm:pt modelId="{D5BE0A0E-E3EA-4D37-AC59-6555BFD79B40}" type="sibTrans" cxnId="{619CEB50-CD43-4A39-9455-4C243D4E0CF0}">
      <dgm:prSet/>
      <dgm:spPr/>
      <dgm:t>
        <a:bodyPr/>
        <a:lstStyle/>
        <a:p>
          <a:endParaRPr lang="en-US"/>
        </a:p>
      </dgm:t>
    </dgm:pt>
    <dgm:pt modelId="{E00F10D2-FB80-46CF-A44E-7656A575D211}">
      <dgm:prSet/>
      <dgm:spPr/>
      <dgm:t>
        <a:bodyPr/>
        <a:lstStyle/>
        <a:p>
          <a:r>
            <a:rPr lang="en-US"/>
            <a:t>Exception raised outside a try suite</a:t>
          </a:r>
        </a:p>
      </dgm:t>
    </dgm:pt>
    <dgm:pt modelId="{2ED37AF3-FA5C-42BE-BBD7-694637520C47}" type="parTrans" cxnId="{078598C3-4FC6-47C0-AC45-BC52B1FECB4A}">
      <dgm:prSet/>
      <dgm:spPr/>
      <dgm:t>
        <a:bodyPr/>
        <a:lstStyle/>
        <a:p>
          <a:endParaRPr lang="en-US"/>
        </a:p>
      </dgm:t>
    </dgm:pt>
    <dgm:pt modelId="{81FFAB75-42FC-4A2F-8A05-B070EB0615BC}" type="sibTrans" cxnId="{078598C3-4FC6-47C0-AC45-BC52B1FECB4A}">
      <dgm:prSet/>
      <dgm:spPr/>
      <dgm:t>
        <a:bodyPr/>
        <a:lstStyle/>
        <a:p>
          <a:endParaRPr lang="en-US"/>
        </a:p>
      </dgm:t>
    </dgm:pt>
    <dgm:pt modelId="{0CDC1CA9-96B6-4945-B9EA-75C591CE6226}">
      <dgm:prSet/>
      <dgm:spPr/>
      <dgm:t>
        <a:bodyPr/>
        <a:lstStyle/>
        <a:p>
          <a:r>
            <a:rPr lang="en-US"/>
            <a:t>In both cases, exception will cause the program to halt</a:t>
          </a:r>
        </a:p>
      </dgm:t>
    </dgm:pt>
    <dgm:pt modelId="{672C677F-EDB2-458A-9B14-31140636B4BC}" type="parTrans" cxnId="{09ADCA79-3CA6-4756-B66A-39A5BB5E8B49}">
      <dgm:prSet/>
      <dgm:spPr/>
      <dgm:t>
        <a:bodyPr/>
        <a:lstStyle/>
        <a:p>
          <a:endParaRPr lang="en-US"/>
        </a:p>
      </dgm:t>
    </dgm:pt>
    <dgm:pt modelId="{D4B5AD73-7318-446A-8E84-0AECF3653DC5}" type="sibTrans" cxnId="{09ADCA79-3CA6-4756-B66A-39A5BB5E8B49}">
      <dgm:prSet/>
      <dgm:spPr/>
      <dgm:t>
        <a:bodyPr/>
        <a:lstStyle/>
        <a:p>
          <a:endParaRPr lang="en-US"/>
        </a:p>
      </dgm:t>
    </dgm:pt>
    <dgm:pt modelId="{1A987A8D-8806-49AA-A98E-41BC5C43D8ED}">
      <dgm:prSet/>
      <dgm:spPr/>
      <dgm:t>
        <a:bodyPr/>
        <a:lstStyle/>
        <a:p>
          <a:r>
            <a:rPr lang="en-US"/>
            <a:t>Python documentation provides information about exceptions that can be raised by different functions</a:t>
          </a:r>
        </a:p>
      </dgm:t>
    </dgm:pt>
    <dgm:pt modelId="{7AEDBB97-FD31-4C75-A307-D2AB782D8940}" type="parTrans" cxnId="{8D9E58E6-9D85-4D79-9385-EDFFC80A49CE}">
      <dgm:prSet/>
      <dgm:spPr/>
      <dgm:t>
        <a:bodyPr/>
        <a:lstStyle/>
        <a:p>
          <a:endParaRPr lang="en-US"/>
        </a:p>
      </dgm:t>
    </dgm:pt>
    <dgm:pt modelId="{214FB64B-DDB4-4ACE-93E8-B50C1672EA81}" type="sibTrans" cxnId="{8D9E58E6-9D85-4D79-9385-EDFFC80A49CE}">
      <dgm:prSet/>
      <dgm:spPr/>
      <dgm:t>
        <a:bodyPr/>
        <a:lstStyle/>
        <a:p>
          <a:endParaRPr lang="en-US"/>
        </a:p>
      </dgm:t>
    </dgm:pt>
    <dgm:pt modelId="{AE58431E-64C2-4348-BAC7-D2BF9893AAFC}" type="pres">
      <dgm:prSet presAssocID="{BCE9EDDB-52D8-43CA-8EB3-7F1D56DD427A}" presName="linear" presStyleCnt="0">
        <dgm:presLayoutVars>
          <dgm:animLvl val="lvl"/>
          <dgm:resizeHandles val="exact"/>
        </dgm:presLayoutVars>
      </dgm:prSet>
      <dgm:spPr/>
    </dgm:pt>
    <dgm:pt modelId="{5283B094-8D11-4AE3-A2B7-5A3BB8FC8C91}" type="pres">
      <dgm:prSet presAssocID="{52A3DB30-A4A4-4E0C-B4FB-700E834D33B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636C4AE-230A-4ADC-A1B9-D3F1854C0A53}" type="pres">
      <dgm:prSet presAssocID="{52A3DB30-A4A4-4E0C-B4FB-700E834D33B7}" presName="childText" presStyleLbl="revTx" presStyleIdx="0" presStyleCnt="2">
        <dgm:presLayoutVars>
          <dgm:bulletEnabled val="1"/>
        </dgm:presLayoutVars>
      </dgm:prSet>
      <dgm:spPr/>
    </dgm:pt>
    <dgm:pt modelId="{8D124ABF-E0D1-4349-B6A5-FBD38565F7BF}" type="pres">
      <dgm:prSet presAssocID="{0CDC1CA9-96B6-4945-B9EA-75C591CE622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E42E2A1-8357-4DB5-B371-74577D528914}" type="pres">
      <dgm:prSet presAssocID="{0CDC1CA9-96B6-4945-B9EA-75C591CE622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FFE005E-6C83-47DE-A497-4FEB97A56F1F}" type="presOf" srcId="{0CDC1CA9-96B6-4945-B9EA-75C591CE6226}" destId="{8D124ABF-E0D1-4349-B6A5-FBD38565F7BF}" srcOrd="0" destOrd="0" presId="urn:microsoft.com/office/officeart/2005/8/layout/vList2"/>
    <dgm:cxn modelId="{33D1A070-F23D-4AEE-AC4F-0B36D2F56E7A}" type="presOf" srcId="{BCE9EDDB-52D8-43CA-8EB3-7F1D56DD427A}" destId="{AE58431E-64C2-4348-BAC7-D2BF9893AAFC}" srcOrd="0" destOrd="0" presId="urn:microsoft.com/office/officeart/2005/8/layout/vList2"/>
    <dgm:cxn modelId="{619CEB50-CD43-4A39-9455-4C243D4E0CF0}" srcId="{52A3DB30-A4A4-4E0C-B4FB-700E834D33B7}" destId="{841F04F2-B4C2-4C7C-A4CB-54E550313687}" srcOrd="0" destOrd="0" parTransId="{09A0A8B2-7EB8-4984-9E0E-95A7871F216E}" sibTransId="{D5BE0A0E-E3EA-4D37-AC59-6555BFD79B40}"/>
    <dgm:cxn modelId="{09ADCA79-3CA6-4756-B66A-39A5BB5E8B49}" srcId="{BCE9EDDB-52D8-43CA-8EB3-7F1D56DD427A}" destId="{0CDC1CA9-96B6-4945-B9EA-75C591CE6226}" srcOrd="1" destOrd="0" parTransId="{672C677F-EDB2-458A-9B14-31140636B4BC}" sibTransId="{D4B5AD73-7318-446A-8E84-0AECF3653DC5}"/>
    <dgm:cxn modelId="{486EA9AC-685A-4C1A-B1B9-A09B0F12DD0B}" srcId="{BCE9EDDB-52D8-43CA-8EB3-7F1D56DD427A}" destId="{52A3DB30-A4A4-4E0C-B4FB-700E834D33B7}" srcOrd="0" destOrd="0" parTransId="{8E5D65FA-F78B-4E9C-BB48-205F09A0758C}" sibTransId="{337EC596-53F2-4036-9D73-CBC2AEDEF866}"/>
    <dgm:cxn modelId="{D911BEAE-4072-40F2-B04C-EF59A2016D22}" type="presOf" srcId="{1A987A8D-8806-49AA-A98E-41BC5C43D8ED}" destId="{0E42E2A1-8357-4DB5-B371-74577D528914}" srcOrd="0" destOrd="0" presId="urn:microsoft.com/office/officeart/2005/8/layout/vList2"/>
    <dgm:cxn modelId="{078598C3-4FC6-47C0-AC45-BC52B1FECB4A}" srcId="{52A3DB30-A4A4-4E0C-B4FB-700E834D33B7}" destId="{E00F10D2-FB80-46CF-A44E-7656A575D211}" srcOrd="1" destOrd="0" parTransId="{2ED37AF3-FA5C-42BE-BBD7-694637520C47}" sibTransId="{81FFAB75-42FC-4A2F-8A05-B070EB0615BC}"/>
    <dgm:cxn modelId="{2361EDCE-B507-4C88-BDF5-1C022F37D043}" type="presOf" srcId="{841F04F2-B4C2-4C7C-A4CB-54E550313687}" destId="{B636C4AE-230A-4ADC-A1B9-D3F1854C0A53}" srcOrd="0" destOrd="0" presId="urn:microsoft.com/office/officeart/2005/8/layout/vList2"/>
    <dgm:cxn modelId="{5C2DDCE2-21E8-4E1D-A5EF-E19F08A1535D}" type="presOf" srcId="{52A3DB30-A4A4-4E0C-B4FB-700E834D33B7}" destId="{5283B094-8D11-4AE3-A2B7-5A3BB8FC8C91}" srcOrd="0" destOrd="0" presId="urn:microsoft.com/office/officeart/2005/8/layout/vList2"/>
    <dgm:cxn modelId="{8D9E58E6-9D85-4D79-9385-EDFFC80A49CE}" srcId="{0CDC1CA9-96B6-4945-B9EA-75C591CE6226}" destId="{1A987A8D-8806-49AA-A98E-41BC5C43D8ED}" srcOrd="0" destOrd="0" parTransId="{7AEDBB97-FD31-4C75-A307-D2AB782D8940}" sibTransId="{214FB64B-DDB4-4ACE-93E8-B50C1672EA81}"/>
    <dgm:cxn modelId="{218401F8-9FFC-4957-803C-DA58A56C9A26}" type="presOf" srcId="{E00F10D2-FB80-46CF-A44E-7656A575D211}" destId="{B636C4AE-230A-4ADC-A1B9-D3F1854C0A53}" srcOrd="0" destOrd="1" presId="urn:microsoft.com/office/officeart/2005/8/layout/vList2"/>
    <dgm:cxn modelId="{54AD562C-3C83-405A-AE74-D76C0D54B627}" type="presParOf" srcId="{AE58431E-64C2-4348-BAC7-D2BF9893AAFC}" destId="{5283B094-8D11-4AE3-A2B7-5A3BB8FC8C91}" srcOrd="0" destOrd="0" presId="urn:microsoft.com/office/officeart/2005/8/layout/vList2"/>
    <dgm:cxn modelId="{815F95D0-CE20-4D21-9CD4-1240193B1204}" type="presParOf" srcId="{AE58431E-64C2-4348-BAC7-D2BF9893AAFC}" destId="{B636C4AE-230A-4ADC-A1B9-D3F1854C0A53}" srcOrd="1" destOrd="0" presId="urn:microsoft.com/office/officeart/2005/8/layout/vList2"/>
    <dgm:cxn modelId="{D3FAF05C-7C50-4005-AEA5-EEAF444EF731}" type="presParOf" srcId="{AE58431E-64C2-4348-BAC7-D2BF9893AAFC}" destId="{8D124ABF-E0D1-4349-B6A5-FBD38565F7BF}" srcOrd="2" destOrd="0" presId="urn:microsoft.com/office/officeart/2005/8/layout/vList2"/>
    <dgm:cxn modelId="{B05966B3-019B-467D-B5EA-9914ADF9E2B3}" type="presParOf" srcId="{AE58431E-64C2-4348-BAC7-D2BF9893AAFC}" destId="{0E42E2A1-8357-4DB5-B371-74577D52891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DD3BC-DBEF-474D-B2B6-E9514ACD3EC6}">
      <dsp:nvSpPr>
        <dsp:cNvPr id="0" name=""/>
        <dsp:cNvSpPr/>
      </dsp:nvSpPr>
      <dsp:spPr>
        <a:xfrm>
          <a:off x="0" y="46633"/>
          <a:ext cx="5257800" cy="1072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Last Session:</a:t>
          </a:r>
        </a:p>
      </dsp:txBody>
      <dsp:txXfrm>
        <a:off x="52359" y="98992"/>
        <a:ext cx="5153082" cy="967861"/>
      </dsp:txXfrm>
    </dsp:sp>
    <dsp:sp modelId="{779183D2-FC3F-4D1C-9C3B-C9BFE897B81C}">
      <dsp:nvSpPr>
        <dsp:cNvPr id="0" name=""/>
        <dsp:cNvSpPr/>
      </dsp:nvSpPr>
      <dsp:spPr>
        <a:xfrm>
          <a:off x="0" y="1119213"/>
          <a:ext cx="52578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Sequences and Strings</a:t>
          </a:r>
        </a:p>
      </dsp:txBody>
      <dsp:txXfrm>
        <a:off x="0" y="1119213"/>
        <a:ext cx="5257800" cy="447120"/>
      </dsp:txXfrm>
    </dsp:sp>
    <dsp:sp modelId="{B333163E-C94E-4E4E-938A-5C342669118F}">
      <dsp:nvSpPr>
        <dsp:cNvPr id="0" name=""/>
        <dsp:cNvSpPr/>
      </dsp:nvSpPr>
      <dsp:spPr>
        <a:xfrm>
          <a:off x="0" y="1566333"/>
          <a:ext cx="5257800" cy="107257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Today’s Session:</a:t>
          </a:r>
        </a:p>
      </dsp:txBody>
      <dsp:txXfrm>
        <a:off x="52359" y="1618692"/>
        <a:ext cx="5153082" cy="967861"/>
      </dsp:txXfrm>
    </dsp:sp>
    <dsp:sp modelId="{C152C170-61C5-4707-84EA-403F4B20F086}">
      <dsp:nvSpPr>
        <dsp:cNvPr id="0" name=""/>
        <dsp:cNvSpPr/>
      </dsp:nvSpPr>
      <dsp:spPr>
        <a:xfrm>
          <a:off x="0" y="2638912"/>
          <a:ext cx="5257800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Error and Exceptions: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Fundamentals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Exception Handling</a:t>
          </a:r>
        </a:p>
      </dsp:txBody>
      <dsp:txXfrm>
        <a:off x="0" y="2638912"/>
        <a:ext cx="5257800" cy="1089854"/>
      </dsp:txXfrm>
    </dsp:sp>
    <dsp:sp modelId="{AB870613-AF67-4F29-893E-ED6EC314027C}">
      <dsp:nvSpPr>
        <dsp:cNvPr id="0" name=""/>
        <dsp:cNvSpPr/>
      </dsp:nvSpPr>
      <dsp:spPr>
        <a:xfrm>
          <a:off x="0" y="3728767"/>
          <a:ext cx="5257800" cy="10725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Hands on Session with Jupyter Notebook:</a:t>
          </a:r>
        </a:p>
      </dsp:txBody>
      <dsp:txXfrm>
        <a:off x="52359" y="3781126"/>
        <a:ext cx="5153082" cy="967861"/>
      </dsp:txXfrm>
    </dsp:sp>
    <dsp:sp modelId="{7DE0A06B-77F4-487A-B5A1-14B4CCBFC0F1}">
      <dsp:nvSpPr>
        <dsp:cNvPr id="0" name=""/>
        <dsp:cNvSpPr/>
      </dsp:nvSpPr>
      <dsp:spPr>
        <a:xfrm>
          <a:off x="0" y="4801346"/>
          <a:ext cx="5257800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We will practice on the exception handling in Jupyter Notebook.</a:t>
          </a:r>
        </a:p>
      </dsp:txBody>
      <dsp:txXfrm>
        <a:off x="0" y="4801346"/>
        <a:ext cx="5257800" cy="656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62191-35CD-449F-972E-E651BDF0B1E9}">
      <dsp:nvSpPr>
        <dsp:cNvPr id="0" name=""/>
        <dsp:cNvSpPr/>
      </dsp:nvSpPr>
      <dsp:spPr>
        <a:xfrm>
          <a:off x="0" y="29326"/>
          <a:ext cx="5257800" cy="19840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u="sng" kern="1200"/>
            <a:t>Exception</a:t>
          </a:r>
          <a:r>
            <a:rPr lang="en-US" sz="2800" kern="1200"/>
            <a:t>: error that occurs while a program is running</a:t>
          </a:r>
        </a:p>
      </dsp:txBody>
      <dsp:txXfrm>
        <a:off x="96852" y="126178"/>
        <a:ext cx="5064096" cy="1790323"/>
      </dsp:txXfrm>
    </dsp:sp>
    <dsp:sp modelId="{F614C127-8782-4E22-971D-3634B84CA535}">
      <dsp:nvSpPr>
        <dsp:cNvPr id="0" name=""/>
        <dsp:cNvSpPr/>
      </dsp:nvSpPr>
      <dsp:spPr>
        <a:xfrm>
          <a:off x="0" y="2013353"/>
          <a:ext cx="52578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Usually causes program to abruptly halt</a:t>
          </a:r>
        </a:p>
      </dsp:txBody>
      <dsp:txXfrm>
        <a:off x="0" y="2013353"/>
        <a:ext cx="5257800" cy="463680"/>
      </dsp:txXfrm>
    </dsp:sp>
    <dsp:sp modelId="{9948C034-69E5-4E72-B6F9-557D3084ED5B}">
      <dsp:nvSpPr>
        <dsp:cNvPr id="0" name=""/>
        <dsp:cNvSpPr/>
      </dsp:nvSpPr>
      <dsp:spPr>
        <a:xfrm>
          <a:off x="0" y="2477033"/>
          <a:ext cx="5257800" cy="198402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u="sng" kern="1200"/>
            <a:t>Traceback</a:t>
          </a:r>
          <a:r>
            <a:rPr lang="en-US" sz="2800" kern="1200"/>
            <a:t>: error message that gives information regarding line numbers that caused the exception</a:t>
          </a:r>
        </a:p>
      </dsp:txBody>
      <dsp:txXfrm>
        <a:off x="96852" y="2573885"/>
        <a:ext cx="5064096" cy="1790323"/>
      </dsp:txXfrm>
    </dsp:sp>
    <dsp:sp modelId="{BDA0A3A1-CC09-49BB-B784-B4F62291C801}">
      <dsp:nvSpPr>
        <dsp:cNvPr id="0" name=""/>
        <dsp:cNvSpPr/>
      </dsp:nvSpPr>
      <dsp:spPr>
        <a:xfrm>
          <a:off x="0" y="4461061"/>
          <a:ext cx="5257800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Indicates the type of exception and brief description of the error that caused exception to be raised</a:t>
          </a:r>
        </a:p>
      </dsp:txBody>
      <dsp:txXfrm>
        <a:off x="0" y="4461061"/>
        <a:ext cx="5257800" cy="1014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FE1B7-81BC-4999-B266-0AB3C9ED9FB0}">
      <dsp:nvSpPr>
        <dsp:cNvPr id="0" name=""/>
        <dsp:cNvSpPr/>
      </dsp:nvSpPr>
      <dsp:spPr>
        <a:xfrm>
          <a:off x="0" y="84068"/>
          <a:ext cx="5257800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Many exceptions can be prevented by careful coding</a:t>
          </a:r>
        </a:p>
      </dsp:txBody>
      <dsp:txXfrm>
        <a:off x="58257" y="142325"/>
        <a:ext cx="5141286" cy="1076886"/>
      </dsp:txXfrm>
    </dsp:sp>
    <dsp:sp modelId="{BA06DA14-708D-4FAB-B895-C5B32D0DD08E}">
      <dsp:nvSpPr>
        <dsp:cNvPr id="0" name=""/>
        <dsp:cNvSpPr/>
      </dsp:nvSpPr>
      <dsp:spPr>
        <a:xfrm>
          <a:off x="0" y="1277468"/>
          <a:ext cx="5257800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Example: input validation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Usually involve a simple decision construct</a:t>
          </a:r>
        </a:p>
      </dsp:txBody>
      <dsp:txXfrm>
        <a:off x="0" y="1277468"/>
        <a:ext cx="5257800" cy="1117800"/>
      </dsp:txXfrm>
    </dsp:sp>
    <dsp:sp modelId="{6F16D23A-DBD3-44A4-9A5A-22D76F2C525F}">
      <dsp:nvSpPr>
        <dsp:cNvPr id="0" name=""/>
        <dsp:cNvSpPr/>
      </dsp:nvSpPr>
      <dsp:spPr>
        <a:xfrm>
          <a:off x="0" y="2395268"/>
          <a:ext cx="5257800" cy="1193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Some exceptions cannot be avoided by careful coding</a:t>
          </a:r>
        </a:p>
      </dsp:txBody>
      <dsp:txXfrm>
        <a:off x="58257" y="2453525"/>
        <a:ext cx="5141286" cy="1076886"/>
      </dsp:txXfrm>
    </dsp:sp>
    <dsp:sp modelId="{4108EC0F-5281-42ED-85B4-BD7DCE085E5E}">
      <dsp:nvSpPr>
        <dsp:cNvPr id="0" name=""/>
        <dsp:cNvSpPr/>
      </dsp:nvSpPr>
      <dsp:spPr>
        <a:xfrm>
          <a:off x="0" y="3588668"/>
          <a:ext cx="5257800" cy="1831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Examples 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Trying to convert non-numeric string to an integer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Trying to open for reading a file that doesn’t exist</a:t>
          </a:r>
        </a:p>
      </dsp:txBody>
      <dsp:txXfrm>
        <a:off x="0" y="3588668"/>
        <a:ext cx="5257800" cy="1831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C9383-845C-406D-934E-B0692E9934A9}">
      <dsp:nvSpPr>
        <dsp:cNvPr id="0" name=""/>
        <dsp:cNvSpPr/>
      </dsp:nvSpPr>
      <dsp:spPr>
        <a:xfrm>
          <a:off x="0" y="410093"/>
          <a:ext cx="6263640" cy="1193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If statement in try suite raises exception: </a:t>
          </a:r>
        </a:p>
      </dsp:txBody>
      <dsp:txXfrm>
        <a:off x="58257" y="468350"/>
        <a:ext cx="6147126" cy="1076886"/>
      </dsp:txXfrm>
    </dsp:sp>
    <dsp:sp modelId="{8108EDCC-0654-4D80-A2B5-A23D47CF8D40}">
      <dsp:nvSpPr>
        <dsp:cNvPr id="0" name=""/>
        <dsp:cNvSpPr/>
      </dsp:nvSpPr>
      <dsp:spPr>
        <a:xfrm>
          <a:off x="0" y="1603493"/>
          <a:ext cx="6263640" cy="229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Exception specified in except clause: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Handler immediately following except clause executes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Continue program after try/except statement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Other exceptions: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Program halts with traceback error message</a:t>
          </a:r>
        </a:p>
      </dsp:txBody>
      <dsp:txXfrm>
        <a:off x="0" y="1603493"/>
        <a:ext cx="6263640" cy="2297700"/>
      </dsp:txXfrm>
    </dsp:sp>
    <dsp:sp modelId="{1D1A57C9-F85F-438B-95F9-00FE76D6F704}">
      <dsp:nvSpPr>
        <dsp:cNvPr id="0" name=""/>
        <dsp:cNvSpPr/>
      </dsp:nvSpPr>
      <dsp:spPr>
        <a:xfrm>
          <a:off x="0" y="3901194"/>
          <a:ext cx="6263640" cy="1193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If no exception is raised, handlers are skipped</a:t>
          </a:r>
        </a:p>
      </dsp:txBody>
      <dsp:txXfrm>
        <a:off x="58257" y="3959451"/>
        <a:ext cx="6147126" cy="10768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3B094-8D11-4AE3-A2B7-5A3BB8FC8C91}">
      <dsp:nvSpPr>
        <dsp:cNvPr id="0" name=""/>
        <dsp:cNvSpPr/>
      </dsp:nvSpPr>
      <dsp:spPr>
        <a:xfrm>
          <a:off x="0" y="92168"/>
          <a:ext cx="6263640" cy="13922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Two ways for exception to go unhandled:</a:t>
          </a:r>
        </a:p>
      </dsp:txBody>
      <dsp:txXfrm>
        <a:off x="67966" y="160134"/>
        <a:ext cx="6127708" cy="1256367"/>
      </dsp:txXfrm>
    </dsp:sp>
    <dsp:sp modelId="{B636C4AE-230A-4ADC-A1B9-D3F1854C0A53}">
      <dsp:nvSpPr>
        <dsp:cNvPr id="0" name=""/>
        <dsp:cNvSpPr/>
      </dsp:nvSpPr>
      <dsp:spPr>
        <a:xfrm>
          <a:off x="0" y="1484468"/>
          <a:ext cx="6263640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No except clause specifying exception of the right type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Exception raised outside a try suite</a:t>
          </a:r>
        </a:p>
      </dsp:txBody>
      <dsp:txXfrm>
        <a:off x="0" y="1484468"/>
        <a:ext cx="6263640" cy="1304100"/>
      </dsp:txXfrm>
    </dsp:sp>
    <dsp:sp modelId="{8D124ABF-E0D1-4349-B6A5-FBD38565F7BF}">
      <dsp:nvSpPr>
        <dsp:cNvPr id="0" name=""/>
        <dsp:cNvSpPr/>
      </dsp:nvSpPr>
      <dsp:spPr>
        <a:xfrm>
          <a:off x="0" y="2788569"/>
          <a:ext cx="6263640" cy="13922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 both cases, exception will cause the program to halt</a:t>
          </a:r>
        </a:p>
      </dsp:txBody>
      <dsp:txXfrm>
        <a:off x="67966" y="2856535"/>
        <a:ext cx="6127708" cy="1256367"/>
      </dsp:txXfrm>
    </dsp:sp>
    <dsp:sp modelId="{0E42E2A1-8357-4DB5-B371-74577D528914}">
      <dsp:nvSpPr>
        <dsp:cNvPr id="0" name=""/>
        <dsp:cNvSpPr/>
      </dsp:nvSpPr>
      <dsp:spPr>
        <a:xfrm>
          <a:off x="0" y="4180869"/>
          <a:ext cx="6263640" cy="1231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Python documentation provides information about exceptions that can be raised by different functions</a:t>
          </a:r>
        </a:p>
      </dsp:txBody>
      <dsp:txXfrm>
        <a:off x="0" y="4180869"/>
        <a:ext cx="6263640" cy="1231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230CC-7A89-4EFE-8CA1-C5B3B8AF6CEA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BC968-E34A-40A9-A00C-07C33B845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80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3A86-A636-4A26-BB5C-93445309A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54867-E1B4-4B56-88EE-BFAC4CCE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46F36-B452-4C2B-A1BC-295B87B9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5226-EB00-46BD-A383-46F620A8FEA4}" type="datetime1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B2BBD-7D6B-4E75-935D-8BBFF763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74C6-2EB5-48F4-8251-D599193F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E69-B6E9-467F-BB1B-5F83465C7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81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FD15-C392-4BFC-A0F0-F35581EC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767FF-EB54-4D48-86A8-F93E6A289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67B10-5199-4CA6-9FF4-F6B97661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EC4-88B1-4BB2-84B5-374866810CE5}" type="datetime1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5E260-3A87-4380-B3BF-74D18183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1B347-3453-4C16-8959-70E93D8A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E69-B6E9-467F-BB1B-5F83465C7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85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6573E-7ACD-4A80-B8A8-812EFE279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605A0-6065-4E5F-8C39-F46B431E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0EF5D-F1C5-4AA7-AC87-F71CF85E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75D6-5BE6-4CD7-85D9-7E72CD442269}" type="datetime1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632D4-4289-401A-9663-5B37704E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FEE35-DA55-4A43-9F87-263E6EFA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E69-B6E9-467F-BB1B-5F83465C7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268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6F42-0DF6-7F41-A35A-FAD2F3A30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5118C-DCD0-D744-9617-01D2A9E54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B4BA3-0746-D94F-BB7F-870DDBE0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E19-34A3-418F-9932-DB1E4FB57956}" type="datetime1">
              <a:rPr lang="en-IN" smtClean="0"/>
              <a:t>24-09-2020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7CEF8-1452-9D41-8466-5951F62E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786E8-A2DB-B848-B3C9-CA97BCB6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5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9DD6-1992-9043-B714-E15FE04C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DF830-82BD-4940-B114-F3475445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5361-471F-A044-BEBB-8CBAA6C2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B752-39D0-4016-9EDA-6E7595B43D2B}" type="datetime1">
              <a:rPr lang="en-IN" smtClean="0"/>
              <a:t>24-09-2020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1ED1-C88D-EA4F-B978-BEE093B0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52ADA-09B0-AE4B-879E-F1FD87E5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07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DA8A-9BBE-7A41-8D36-6E3401F2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E368-6C1C-1F4F-9A0B-A5211067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D650C-963B-584D-B3F5-6E4FF673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73DF-075A-4F1B-B7C8-445C27E530A1}" type="datetime1">
              <a:rPr lang="en-IN" smtClean="0"/>
              <a:t>24-09-2020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31A2-10DA-A141-871E-943A4417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FE58-E0ED-DF46-B00E-0ABB4AD9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53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F230-8CA3-FD41-BC35-F16072A5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3F09-FA53-FF4B-88EA-8333733C3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783F1-26D1-5D40-9A12-02E2C1C4A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D1E2F-4257-FD4D-B3D9-E47CF61C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787E-2F2C-4867-8263-06813A014733}" type="datetime1">
              <a:rPr lang="en-IN" smtClean="0"/>
              <a:t>24-09-2020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070D5-3DBC-E74F-B653-0BC01C07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EBBD4-8056-8844-B52B-D89E3704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29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9CCB-7DD4-1D41-A06D-D073F312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03ED-564C-1841-9E27-C469AF244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CAE46-1764-FF4C-B795-77329DDD7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93BB7-AA0B-AE45-BC43-01AA5988F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500C5-FF8D-4A4F-960F-F0BD75438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D551B-73C4-A24B-BA74-6E6C59FE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9F36-E0AF-4614-9947-AE1770F919CC}" type="datetime1">
              <a:rPr lang="en-IN" smtClean="0"/>
              <a:t>24-09-2020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AA90F-D25B-804A-8992-DAD4A2CC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5D27C-2D4C-1D47-BC1A-769018F6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1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D391-3397-354D-B03E-D12F1FC1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002E7-CCA7-D843-905A-9AEB8305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1D24-0958-4A4E-8CFE-2DE79A8A36D0}" type="datetime1">
              <a:rPr lang="en-IN" smtClean="0"/>
              <a:t>24-09-2020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2A30A-0D9D-664D-87CF-2DED1BF3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1BF79-1370-1B43-BD9F-350EC461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05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6B272-B2C5-5C44-A9FF-6C3AFEBA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6F7E-E2AF-4055-95A3-17A26260048B}" type="datetime1">
              <a:rPr lang="en-IN" smtClean="0"/>
              <a:t>24-09-2020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27FDC-6F8C-154B-903B-628A43EE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72E17-64B7-BF46-B1C6-65BB18EB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70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BB1C-2678-AA48-9EAF-24F13FE7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CEB6-1BB9-4A49-ACB0-B294E051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F701C-7C31-464D-92EA-6D3B097AC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03C05-0FAD-C248-BE05-6ADFB2AC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AFE3-08E9-451A-B333-1EB47A753F5C}" type="datetime1">
              <a:rPr lang="en-IN" smtClean="0"/>
              <a:t>24-09-2020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B1321-CA8B-DA4A-9699-565D0453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FAA9E-5516-8F4A-89E3-0BA6CCA9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1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CE9F-D6FE-4C5A-824F-2CB4BDCD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AD80-C007-42B4-ABF0-95B2A02AB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9DEC4-31E9-4B35-883F-661D4C33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207E-8177-43A5-833F-AE48010C6E79}" type="datetime1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83BD6-F6C4-44DE-8A34-9CB5EF5D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682DC-E515-45EB-914B-82ED473D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E69-B6E9-467F-BB1B-5F83465C7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02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98A0-2D96-C042-AE94-1F461E90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8718D-8B02-6E43-A518-6B8E6AC9E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7EA38-47E1-F74D-BEDD-93FF5F975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EDC4A-53DF-9B41-9417-85A9978E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C646-FF70-45B2-BC58-1F0A4AA7DB2A}" type="datetime1">
              <a:rPr lang="en-IN" smtClean="0"/>
              <a:t>24-09-2020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F50B7-038B-4C40-AE33-C462DAA2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76079-A2A4-7D43-8D24-D4072D56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82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CDF9-17F4-B740-85D3-83C240BF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6216F-7B04-2D44-9728-4FFEAC9C2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E589-A29C-9240-9B7B-DA5B4AA6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9582-2EED-4A5F-8299-19749A897986}" type="datetime1">
              <a:rPr lang="en-IN" smtClean="0"/>
              <a:t>24-09-2020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36D8C-BDEF-0A42-9921-042BECC4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049FE-9981-EA40-B956-84F8C87C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2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7DB6D-2F93-BB4A-A984-14FA758FB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0E791-A971-0648-A185-CAE72D3DD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20141-DA3E-4D42-91F1-761296C4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8C68-37DB-4874-A809-A2E369172C79}" type="datetime1">
              <a:rPr lang="en-IN" smtClean="0"/>
              <a:t>24-09-2020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5213-671C-2342-9274-72F87196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D649-B5F0-954A-B270-A9E372A2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7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F57A-5AD4-4FD0-A9E3-F978765A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6923C-A734-4B5C-872E-B1F0CF150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098B0-1DCA-4E3B-B77C-3C7FB5F6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6BD3-5885-4F2B-B34D-C87D64A2C271}" type="datetime1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54FA5-3662-4675-878F-464D72DB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EC938-C907-4DB6-BE43-844F4FCD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E69-B6E9-467F-BB1B-5F83465C7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04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EE22-0FAC-456D-A4D4-E959C1CD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F2AA6-828A-4772-890C-D8CF658B5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BCA24-F999-4C47-8D98-F80D154ED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91242-8DF8-4C75-BEA6-714002BD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5BA3-207F-4F69-BA02-6025DCCF4D48}" type="datetime1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7594A-494F-4AE8-AE7B-045B0A0D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A9F73-5CE9-4286-8CC6-279C52EC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E69-B6E9-467F-BB1B-5F83465C7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12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5EA7-C144-470A-8BDD-DD32CD5C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36E2D-EDA4-46BB-9165-86EBFD22C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B6BF8-666E-4FA4-844F-4B6CF919D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5FB5C-BCC7-43E9-B446-358C6FCA9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94CC4-67F0-41AB-B5B4-7E7AA925E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D0B6E-906F-40E5-97C0-7CCC7CB5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47DFC-B75D-4906-9FB3-9B986D288D48}" type="datetime1">
              <a:rPr lang="en-IN" smtClean="0"/>
              <a:t>24-09-2020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2946C-0EF4-490D-89E9-EB5292E8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BF5C1-2895-4B24-9312-175C59DE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E69-B6E9-467F-BB1B-5F83465C7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33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DB15-D694-4A87-B00C-FAB5AC7A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2E0B5-FDFF-47A0-ABBB-A64D1122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97B9-2E32-426A-95F0-F693486A6BF1}" type="datetime1">
              <a:rPr lang="en-IN" smtClean="0"/>
              <a:t>24-09-2020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D79C3-D613-4301-B78B-070F6330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B49E4-30F3-4022-8309-5D091713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E69-B6E9-467F-BB1B-5F83465C7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67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494A0C-D5E0-4C47-8FB3-5D1D6AE7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C55F-B5E5-47C9-9FE3-967721F85D7E}" type="datetime1">
              <a:rPr lang="en-IN" smtClean="0"/>
              <a:t>24-09-2020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D7F4C-E5B3-45A0-92F8-DFCD854F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57C8E-174B-4DBB-9F84-DF42293B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E69-B6E9-467F-BB1B-5F83465C7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69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E02F-6024-47C8-9A2B-CDD7E941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A3DB0-B9DB-4145-B291-F2F8F1D6F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27C95-EB5D-477F-8605-4777E4AB9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EF17E-D0B9-41D9-8E61-F7A73102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8FF7-A6EE-4280-82BA-6E289E41BE75}" type="datetime1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040F5-B4EF-4C80-B21B-37DF431B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ADEA6-E763-4DCF-9CF7-3B095ECA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E69-B6E9-467F-BB1B-5F83465C7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6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8BBD-1544-44F7-A0CA-03F2E70F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70C765-0FBD-4811-AD49-8DA8F8A24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35081-5FAC-4625-9B2D-B2818A5DB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DF771-7084-49F2-B04F-28013693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0A24-B77D-442D-83BB-6EB50A7AD051}" type="datetime1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B5BFA-A2AC-4D91-AE6E-BB6B1636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F9A55-C22E-45A5-9344-1B9D1E75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E69-B6E9-467F-BB1B-5F83465C7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04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93A167-1125-4A4C-B14D-C4EDC3CE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177D3-295A-4223-8C64-A2A94D561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01E2A-13F0-49A9-A1AC-5912CA770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964D1-E562-4B92-BEEA-DDAE1B50546F}" type="datetime1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CBF2-0F1F-45EB-A37E-F8A8F264D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D9DDE-2E38-4A6B-A337-BAC5941A3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3434" y="6356349"/>
            <a:ext cx="498566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BB73E69-B6E9-467F-BB1B-5F83465C7B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92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02454-00F4-AD46-96E3-90C0EA9F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C4A82-1295-4445-851D-A797684F2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C530-920B-6043-ACBC-31CFEDE86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845C-4B01-449B-90DE-31362E7B13E9}" type="datetime1">
              <a:rPr lang="en-IN" smtClean="0"/>
              <a:t>24-09-2020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86808-1B08-7F46-B091-2263B0972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DF617-8746-4F49-9226-590B5586C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8120" y="6356350"/>
            <a:ext cx="563880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3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4A3DF37-2126-48A8-AAC5-6A6D5E2052EE}"/>
              </a:ext>
            </a:extLst>
          </p:cNvPr>
          <p:cNvGrpSpPr/>
          <p:nvPr/>
        </p:nvGrpSpPr>
        <p:grpSpPr>
          <a:xfrm>
            <a:off x="10303186" y="5772150"/>
            <a:ext cx="1600182" cy="914401"/>
            <a:chOff x="1106668" y="5356884"/>
            <a:chExt cx="1844621" cy="10571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0247E0-36B7-4FE9-A5FA-11025BCA8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4" t="6380" r="19905" b="6380"/>
            <a:stretch/>
          </p:blipFill>
          <p:spPr>
            <a:xfrm>
              <a:off x="2175374" y="5889836"/>
              <a:ext cx="515637" cy="5242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55AF961-1735-4C40-AF8E-B64262C04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610" y="5872330"/>
              <a:ext cx="529031" cy="52903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07A75B-DBFB-47A6-A7BF-55C660EB36AF}"/>
                </a:ext>
              </a:extLst>
            </p:cNvPr>
            <p:cNvSpPr txBox="1"/>
            <p:nvPr/>
          </p:nvSpPr>
          <p:spPr>
            <a:xfrm>
              <a:off x="1106668" y="5356884"/>
              <a:ext cx="1844621" cy="46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/>
                <a:t>@</a:t>
              </a:r>
              <a:r>
                <a:rPr lang="en-IN" sz="2000" b="1" dirty="0" err="1"/>
                <a:t>csebennett</a:t>
              </a:r>
              <a:endParaRPr lang="en-IN" sz="20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7F8F65-E48E-482C-A557-2E2EDF648DEE}"/>
              </a:ext>
            </a:extLst>
          </p:cNvPr>
          <p:cNvGrpSpPr/>
          <p:nvPr/>
        </p:nvGrpSpPr>
        <p:grpSpPr>
          <a:xfrm>
            <a:off x="8457885" y="5776439"/>
            <a:ext cx="1728422" cy="895286"/>
            <a:chOff x="9289360" y="5383814"/>
            <a:chExt cx="1992450" cy="103505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2E57206-30AA-4B95-8FF3-EEB013F80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62" t="4764" r="18925" b="7198"/>
            <a:stretch/>
          </p:blipFill>
          <p:spPr>
            <a:xfrm>
              <a:off x="9868196" y="5889836"/>
              <a:ext cx="526177" cy="5290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0A41045-AA0C-4439-97FF-355E5F356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6003" y="5884201"/>
              <a:ext cx="529032" cy="52903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CC325B-D279-4B31-AC5E-A3A1A2DA2964}"/>
                </a:ext>
              </a:extLst>
            </p:cNvPr>
            <p:cNvSpPr txBox="1"/>
            <p:nvPr/>
          </p:nvSpPr>
          <p:spPr>
            <a:xfrm>
              <a:off x="9289360" y="5383814"/>
              <a:ext cx="1992450" cy="46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/>
                <a:t>@</a:t>
              </a:r>
              <a:r>
                <a:rPr lang="en-IN" sz="2000" b="1" dirty="0" err="1"/>
                <a:t>cse_bennett</a:t>
              </a:r>
              <a:endParaRPr lang="en-IN" sz="2000" b="1" dirty="0"/>
            </a:p>
          </p:txBody>
        </p:sp>
      </p:grpSp>
      <p:pic>
        <p:nvPicPr>
          <p:cNvPr id="1026" name="Picture 2" descr="Benefits of Python over Other Programming Languages - Invensis ...">
            <a:extLst>
              <a:ext uri="{FF2B5EF4-FFF2-40B4-BE49-F238E27FC236}">
                <a16:creationId xmlns:a16="http://schemas.microsoft.com/office/drawing/2014/main" id="{6BD02346-B63D-4EF5-98F8-1BB69D99C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468" y="1085850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0D0FA3-95AB-472E-9F1D-F1DA7D57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3602"/>
            <a:ext cx="9033910" cy="1264588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Computational Thinking with Programming</a:t>
            </a:r>
            <a:endParaRPr lang="en-IN" sz="3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DA82C-BB76-47DE-A3A5-73D8F1B85187}"/>
              </a:ext>
            </a:extLst>
          </p:cNvPr>
          <p:cNvSpPr/>
          <p:nvPr/>
        </p:nvSpPr>
        <p:spPr>
          <a:xfrm>
            <a:off x="3873667" y="3154730"/>
            <a:ext cx="3158091" cy="548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Book Antiqua" panose="02040602050305030304" pitchFamily="18" charset="0"/>
              </a:rPr>
              <a:t>Lecture - 16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35AF28-1D52-48D7-AEB5-4A6DE4D387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14" y="6121904"/>
            <a:ext cx="2690318" cy="675878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572095E0-6890-43C3-8FBF-5E9CFDB5F1B9}"/>
              </a:ext>
            </a:extLst>
          </p:cNvPr>
          <p:cNvSpPr txBox="1">
            <a:spLocks/>
          </p:cNvSpPr>
          <p:nvPr/>
        </p:nvSpPr>
        <p:spPr>
          <a:xfrm>
            <a:off x="2214563" y="3965317"/>
            <a:ext cx="6759741" cy="6601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Book Antiqua" panose="02040602050305030304" pitchFamily="18" charset="0"/>
              </a:rPr>
              <a:t>Exception Handling</a:t>
            </a:r>
            <a:endParaRPr lang="en-IN" sz="20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7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0" name="Title 1">
            <a:extLst>
              <a:ext uri="{FF2B5EF4-FFF2-40B4-BE49-F238E27FC236}">
                <a16:creationId xmlns:a16="http://schemas.microsoft.com/office/drawing/2014/main" id="{AAC8D018-0D6F-4988-B965-258FE1EE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Handling Multiple Exceptions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BFA69E5-87C6-460C-A278-A4B090A4C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624568"/>
            <a:ext cx="5753098" cy="5412920"/>
          </a:xfrm>
        </p:spPr>
        <p:txBody>
          <a:bodyPr anchor="ctr">
            <a:normAutofit/>
          </a:bodyPr>
          <a:lstStyle/>
          <a:p>
            <a:r>
              <a:rPr lang="en-US" altLang="en-US" sz="2400"/>
              <a:t>Often code in try suite can throw more than one type of exception</a:t>
            </a:r>
          </a:p>
          <a:p>
            <a:pPr lvl="1"/>
            <a:r>
              <a:rPr lang="en-US" altLang="en-US" dirty="0"/>
              <a:t>Need to write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dirty="0"/>
              <a:t> clause for each type of exception that needs to be handled</a:t>
            </a:r>
          </a:p>
          <a:p>
            <a:r>
              <a:rPr lang="en-US" altLang="en-US" sz="2400"/>
              <a:t>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z="2400"/>
              <a:t> clause that does not list a specific exception will handle any exception that is raised in the try suite</a:t>
            </a:r>
          </a:p>
          <a:p>
            <a:pPr lvl="1"/>
            <a:r>
              <a:rPr lang="en-US" altLang="en-US" dirty="0"/>
              <a:t>Should always be last in a series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dirty="0"/>
              <a:t> clauses</a:t>
            </a:r>
            <a:endParaRPr lang="he-IL" altLang="en-US" dirty="0"/>
          </a:p>
          <a:p>
            <a:endParaRPr lang="en-US" alt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BEAA1B-54CF-4671-A6EB-B4093023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8250" y="6356350"/>
            <a:ext cx="12255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F598C9-F933-014D-BDFC-ECF589F31129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Title 1">
            <a:extLst>
              <a:ext uri="{FF2B5EF4-FFF2-40B4-BE49-F238E27FC236}">
                <a16:creationId xmlns:a16="http://schemas.microsoft.com/office/drawing/2014/main" id="{5D71EC41-3871-4069-BB8A-2BEF228B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Displaying an Exception’s Default Error Message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0323EF64-34AF-476A-83C8-2CD284C8B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624568"/>
            <a:ext cx="5753098" cy="5412920"/>
          </a:xfrm>
        </p:spPr>
        <p:txBody>
          <a:bodyPr anchor="ctr">
            <a:normAutofit/>
          </a:bodyPr>
          <a:lstStyle/>
          <a:p>
            <a:r>
              <a:rPr lang="en-US" altLang="en-US" sz="2400"/>
              <a:t>Exception object: object created in memory when an exception is thrown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/>
              <a:t>Usually contains default error message pertaining to the exception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/>
              <a:t>Can assign the exception object to a variable in an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/>
              <a:t> clause</a:t>
            </a:r>
          </a:p>
          <a:p>
            <a:pPr lvl="2"/>
            <a:r>
              <a:rPr lang="en-US" altLang="en-US" sz="2400"/>
              <a:t>Example: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except ValueError as err: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>
                <a:cs typeface="Courier New" panose="02070309020205020404" pitchFamily="49" charset="0"/>
              </a:rPr>
              <a:t>Can pass exception object variable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>
                <a:cs typeface="Courier New" panose="02070309020205020404" pitchFamily="49" charset="0"/>
              </a:rPr>
              <a:t> function to display the default error message</a:t>
            </a:r>
          </a:p>
          <a:p>
            <a:endParaRPr lang="en-US" alt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FCB89E-809B-4EAB-BECF-2B29C385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8250" y="6356350"/>
            <a:ext cx="12255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F598C9-F933-014D-BDFC-ECF589F31129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Title 1">
            <a:extLst>
              <a:ext uri="{FF2B5EF4-FFF2-40B4-BE49-F238E27FC236}">
                <a16:creationId xmlns:a16="http://schemas.microsoft.com/office/drawing/2014/main" id="{34C9C69B-62E4-4772-B4F9-12C401E6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The </a:t>
            </a:r>
            <a:r>
              <a:rPr lang="en-US" altLang="en-US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>
                <a:solidFill>
                  <a:srgbClr val="FFFFFF"/>
                </a:solidFill>
              </a:rPr>
              <a:t> Clause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B098A04F-BFFD-4594-846D-742EEF38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624568"/>
            <a:ext cx="5753098" cy="541292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try/except </a:t>
            </a:r>
            <a:r>
              <a:rPr lang="en-US" altLang="en-US" sz="2400">
                <a:cs typeface="Courier New" panose="02070309020205020404" pitchFamily="49" charset="0"/>
              </a:rPr>
              <a:t>statement may include an optional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400">
                <a:cs typeface="Courier New" panose="02070309020205020404" pitchFamily="49" charset="0"/>
              </a:rPr>
              <a:t> clause, which appears after all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z="2400">
                <a:cs typeface="Courier New" panose="02070309020205020404" pitchFamily="49" charset="0"/>
              </a:rPr>
              <a:t> clauses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cs typeface="Courier New" panose="02070309020205020404" pitchFamily="49" charset="0"/>
              </a:rPr>
              <a:t>Aligned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>
                <a:cs typeface="Courier New" panose="02070309020205020404" pitchFamily="49" charset="0"/>
              </a:rPr>
              <a:t>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>
                <a:cs typeface="Courier New" panose="02070309020205020404" pitchFamily="49" charset="0"/>
              </a:rPr>
              <a:t> clauses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cs typeface="Courier New" panose="02070309020205020404" pitchFamily="49" charset="0"/>
              </a:rPr>
              <a:t>Syntax similar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>
                <a:cs typeface="Courier New" panose="02070309020205020404" pitchFamily="49" charset="0"/>
              </a:rPr>
              <a:t> clause in decision structure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 u="sng">
                <a:cs typeface="Courier New" panose="02070309020205020404" pitchFamily="49" charset="0"/>
              </a:rPr>
              <a:t>Else suite</a:t>
            </a:r>
            <a:r>
              <a:rPr lang="en-US" altLang="en-US">
                <a:cs typeface="Courier New" panose="02070309020205020404" pitchFamily="49" charset="0"/>
              </a:rPr>
              <a:t>: block of statements executed after statements in try suite, only if no exceptions were raised</a:t>
            </a:r>
          </a:p>
          <a:p>
            <a:pPr lvl="2" eaLnBrk="1" hangingPunct="1"/>
            <a:r>
              <a:rPr lang="en-US" altLang="en-US" sz="2400">
                <a:cs typeface="Courier New" panose="02070309020205020404" pitchFamily="49" charset="0"/>
              </a:rPr>
              <a:t>If exception was raised, the else suite is skipped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D47FC-4907-443B-B2E3-6AC9F68B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8250" y="6356350"/>
            <a:ext cx="12255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F598C9-F933-014D-BDFC-ECF589F31129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722" name="Title 1">
            <a:extLst>
              <a:ext uri="{FF2B5EF4-FFF2-40B4-BE49-F238E27FC236}">
                <a16:creationId xmlns:a16="http://schemas.microsoft.com/office/drawing/2014/main" id="{34440C5B-F45F-497D-A177-44EF59C2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altLang="en-US" sz="4000">
                <a:solidFill>
                  <a:srgbClr val="FFFFFF"/>
                </a:solidFill>
              </a:rPr>
              <a:t>The </a:t>
            </a:r>
            <a:r>
              <a:rPr lang="en-US" altLang="en-US" sz="40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sz="4000">
                <a:solidFill>
                  <a:srgbClr val="FFFFFF"/>
                </a:solidFill>
              </a:rPr>
              <a:t> Clause</a:t>
            </a:r>
          </a:p>
        </p:txBody>
      </p:sp>
      <p:sp>
        <p:nvSpPr>
          <p:cNvPr id="80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4BBCEB9B-5710-4F33-ACD9-7DF7F4F59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000">
                <a:solidFill>
                  <a:srgbClr val="FE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try/except </a:t>
            </a:r>
            <a:r>
              <a:rPr lang="en-US" altLang="en-US" sz="2000">
                <a:solidFill>
                  <a:srgbClr val="FEFFFF"/>
                </a:solidFill>
                <a:cs typeface="Courier New" panose="02070309020205020404" pitchFamily="49" charset="0"/>
              </a:rPr>
              <a:t>statement may include an optional </a:t>
            </a:r>
            <a:r>
              <a:rPr lang="en-US" altLang="en-US" sz="2000">
                <a:solidFill>
                  <a:srgbClr val="FE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 </a:t>
            </a:r>
            <a:r>
              <a:rPr lang="en-US" altLang="en-US" sz="2000">
                <a:solidFill>
                  <a:srgbClr val="FEFFFF"/>
                </a:solidFill>
                <a:cs typeface="Courier New" panose="02070309020205020404" pitchFamily="49" charset="0"/>
              </a:rPr>
              <a:t>clause, which appears after all the </a:t>
            </a:r>
            <a:r>
              <a:rPr lang="en-US" altLang="en-US" sz="2000">
                <a:solidFill>
                  <a:srgbClr val="FE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z="2000">
                <a:solidFill>
                  <a:srgbClr val="FEFFFF"/>
                </a:solidFill>
                <a:cs typeface="Courier New" panose="02070309020205020404" pitchFamily="49" charset="0"/>
              </a:rPr>
              <a:t> clauses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 sz="2000">
                <a:solidFill>
                  <a:srgbClr val="FEFFFF"/>
                </a:solidFill>
                <a:cs typeface="Courier New" panose="02070309020205020404" pitchFamily="49" charset="0"/>
              </a:rPr>
              <a:t>Aligned with </a:t>
            </a:r>
            <a:r>
              <a:rPr lang="en-US" altLang="en-US" sz="2000">
                <a:solidFill>
                  <a:srgbClr val="FE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2000">
                <a:solidFill>
                  <a:srgbClr val="FEFFFF"/>
                </a:solidFill>
                <a:cs typeface="Courier New" panose="02070309020205020404" pitchFamily="49" charset="0"/>
              </a:rPr>
              <a:t>and </a:t>
            </a:r>
            <a:r>
              <a:rPr lang="en-US" altLang="en-US" sz="2000">
                <a:solidFill>
                  <a:srgbClr val="FE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z="2000">
                <a:solidFill>
                  <a:srgbClr val="FEFFFF"/>
                </a:solidFill>
                <a:cs typeface="Courier New" panose="02070309020205020404" pitchFamily="49" charset="0"/>
              </a:rPr>
              <a:t> clauses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 sz="2000">
                <a:solidFill>
                  <a:srgbClr val="FEFFFF"/>
                </a:solidFill>
                <a:cs typeface="Courier New" panose="02070309020205020404" pitchFamily="49" charset="0"/>
              </a:rPr>
              <a:t>General format: </a:t>
            </a:r>
            <a:r>
              <a:rPr lang="en-US" altLang="en-US" sz="2000">
                <a:solidFill>
                  <a:srgbClr val="FE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FE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statements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 sz="2000" u="sng">
                <a:solidFill>
                  <a:srgbClr val="FEFFFF"/>
                </a:solidFill>
                <a:cs typeface="Courier New" panose="02070309020205020404" pitchFamily="49" charset="0"/>
              </a:rPr>
              <a:t>Finally suite</a:t>
            </a:r>
            <a:r>
              <a:rPr lang="en-US" altLang="en-US" sz="2000">
                <a:solidFill>
                  <a:srgbClr val="FEFFFF"/>
                </a:solidFill>
                <a:cs typeface="Courier New" panose="02070309020205020404" pitchFamily="49" charset="0"/>
              </a:rPr>
              <a:t>: block of statements after the  </a:t>
            </a:r>
            <a:r>
              <a:rPr lang="en-US" altLang="en-US" sz="2000">
                <a:solidFill>
                  <a:srgbClr val="FE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sz="2000">
                <a:solidFill>
                  <a:srgbClr val="FEFFFF"/>
                </a:solidFill>
                <a:cs typeface="Courier New" panose="02070309020205020404" pitchFamily="49" charset="0"/>
              </a:rPr>
              <a:t> clause</a:t>
            </a:r>
          </a:p>
          <a:p>
            <a:pPr lvl="2" eaLnBrk="1" hangingPunct="1"/>
            <a:r>
              <a:rPr lang="en-US" altLang="en-US">
                <a:solidFill>
                  <a:srgbClr val="FEFFFF"/>
                </a:solidFill>
                <a:cs typeface="Courier New" panose="02070309020205020404" pitchFamily="49" charset="0"/>
              </a:rPr>
              <a:t>Execute whether an exception occurs or not</a:t>
            </a:r>
          </a:p>
          <a:p>
            <a:pPr lvl="2" eaLnBrk="1" hangingPunct="1"/>
            <a:r>
              <a:rPr lang="en-US" altLang="en-US">
                <a:solidFill>
                  <a:srgbClr val="FEFFFF"/>
                </a:solidFill>
                <a:cs typeface="Courier New" panose="02070309020205020404" pitchFamily="49" charset="0"/>
              </a:rPr>
              <a:t>Purpose is to perform cleanup before exiting</a:t>
            </a:r>
          </a:p>
          <a:p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13E92-474C-47AE-A486-24B4EEA7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175188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F598C9-F933-014D-BDFC-ECF589F31129}" type="slidenum">
              <a:rPr 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Rectangle 72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46" name="Title 1">
            <a:extLst>
              <a:ext uri="{FF2B5EF4-FFF2-40B4-BE49-F238E27FC236}">
                <a16:creationId xmlns:a16="http://schemas.microsoft.com/office/drawing/2014/main" id="{D5363CA7-0E69-409B-B104-2E91F16E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altLang="en-US" sz="6000">
                <a:solidFill>
                  <a:schemeClr val="bg1"/>
                </a:solidFill>
              </a:rPr>
              <a:t>What If an Exception Is Not Handled?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3E90A6-C3EF-4D9B-89FB-8931744A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F598C9-F933-014D-BDFC-ECF589F31129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31752" name="Content Placeholder 2">
            <a:extLst>
              <a:ext uri="{FF2B5EF4-FFF2-40B4-BE49-F238E27FC236}">
                <a16:creationId xmlns:a16="http://schemas.microsoft.com/office/drawing/2014/main" id="{4C0AE75F-ABF2-4284-A458-596C105B9F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33207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2537"/>
            <a:ext cx="10515600" cy="21637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Thank You</a:t>
            </a:r>
            <a:b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</a:br>
            <a:b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A06E9-F8A9-47AF-9A2F-A7F92C6E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C0630BC-675A-4BBE-ABF7-30D5936B1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3192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Today…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784A1-056E-44B5-8B25-62DCB26F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537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F598C9-F933-014D-BDFC-ECF589F31129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9F0F380-2E41-443D-845C-CCF0D95B5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780749"/>
              </p:ext>
            </p:extLst>
          </p:nvPr>
        </p:nvGraphicFramePr>
        <p:xfrm>
          <a:off x="6488709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015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11FE74-A656-49FA-9BA1-7D4D380E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IN">
                <a:solidFill>
                  <a:srgbClr val="FFFFFF"/>
                </a:solidFill>
              </a:rPr>
              <a:t>Syntax Errors</a:t>
            </a:r>
            <a:br>
              <a:rPr lang="en-IN">
                <a:solidFill>
                  <a:srgbClr val="FFFFFF"/>
                </a:solidFill>
              </a:rPr>
            </a:br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C9A7EE-535A-4A71-8EE8-25187F6C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000"/>
              <a:t>Syntax errors, also known as parsing errors, are perhaps the most common kind of error you encounter while you are still learning Python.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000"/>
              <a:t>The parser repeats the offending line and displays a little ‘arrow’ pointing at the earliest point in the line where the error was detected. The error is detected at the token </a:t>
            </a:r>
            <a:r>
              <a:rPr lang="en-US" sz="2000" i="1"/>
              <a:t>preceding</a:t>
            </a:r>
            <a:r>
              <a:rPr lang="en-US" sz="2000"/>
              <a:t> the arrow. File name and line number are printed so you know where to look in case the input came from a script.</a:t>
            </a:r>
          </a:p>
          <a:p>
            <a:pPr marL="274320" indent="-274320">
              <a:buNone/>
              <a:defRPr/>
            </a:pPr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363EE6-8D1D-4168-9AA0-BE66206A5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801790"/>
            <a:ext cx="6894236" cy="17781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71845-2DBC-4DA5-8DE0-4AC6DD4E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F598C9-F933-014D-BDFC-ECF589F3112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A132C2-173B-44A9-AA3B-48736AF24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IN">
                <a:solidFill>
                  <a:srgbClr val="FFFFFF"/>
                </a:solidFill>
              </a:rPr>
              <a:t>Exceptions</a:t>
            </a:r>
            <a:br>
              <a:rPr lang="en-IN">
                <a:solidFill>
                  <a:srgbClr val="FFFFFF"/>
                </a:solidFill>
              </a:rPr>
            </a:br>
            <a:endParaRPr lang="en-IN">
              <a:solidFill>
                <a:srgbClr val="FFFFFF"/>
              </a:solidFill>
            </a:endParaRPr>
          </a:p>
        </p:txBody>
      </p:sp>
      <p:sp>
        <p:nvSpPr>
          <p:cNvPr id="9218" name="Content Placeholder 1">
            <a:extLst>
              <a:ext uri="{FF2B5EF4-FFF2-40B4-BE49-F238E27FC236}">
                <a16:creationId xmlns:a16="http://schemas.microsoft.com/office/drawing/2014/main" id="{2A93F10C-1312-4E67-B186-A8B3E8A77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altLang="en-US" sz="2000"/>
              <a:t>Even if a statement or expression is syntactically correct, it may cause an error when an attempt is made to execute it. Errors detected during execution are called </a:t>
            </a:r>
            <a:r>
              <a:rPr lang="en-US" altLang="en-US" sz="2000" i="1"/>
              <a:t>exceptions</a:t>
            </a:r>
            <a:r>
              <a:rPr lang="en-US" altLang="en-US" sz="2000"/>
              <a:t> and are not unconditionally fatal. </a:t>
            </a:r>
          </a:p>
          <a:p>
            <a:r>
              <a:rPr lang="en-US" altLang="en-US" sz="2000"/>
              <a:t>Most exceptions are not handled by programs, however, and result in error messages like “cannot divide by zero” or “cannot concatenate ‘str’ and ‘int’ objects”.</a:t>
            </a:r>
          </a:p>
        </p:txBody>
      </p:sp>
      <p:pic>
        <p:nvPicPr>
          <p:cNvPr id="2050" name="Picture 2" descr="Exception Handling in Python - My Blog">
            <a:extLst>
              <a:ext uri="{FF2B5EF4-FFF2-40B4-BE49-F238E27FC236}">
                <a16:creationId xmlns:a16="http://schemas.microsoft.com/office/drawing/2014/main" id="{174B256F-D4F2-44D7-A053-DCC5616D2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3740" y="3024667"/>
            <a:ext cx="5280870" cy="302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C1EBC5-5A77-4966-B16D-3AC740EB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F598C9-F933-014D-BDFC-ECF589F3112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8C0630BC-675A-4BBE-ABF7-30D5936B1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3192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25CC13-E935-425B-8AA3-4C3B347B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altLang="en-US" sz="4800">
                <a:solidFill>
                  <a:schemeClr val="bg1"/>
                </a:solidFill>
              </a:rPr>
              <a:t>Exceptions (cont’d.)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EE811-04D5-4CFE-B3B6-783B98BA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537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F598C9-F933-014D-BDFC-ECF589F31129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23557" name="Content Placeholder 2">
            <a:extLst>
              <a:ext uri="{FF2B5EF4-FFF2-40B4-BE49-F238E27FC236}">
                <a16:creationId xmlns:a16="http://schemas.microsoft.com/office/drawing/2014/main" id="{CE2FCEBB-35EE-4EC2-A734-5B647D2DE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369633"/>
              </p:ext>
            </p:extLst>
          </p:nvPr>
        </p:nvGraphicFramePr>
        <p:xfrm>
          <a:off x="6488709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Rectangle 72">
            <a:extLst>
              <a:ext uri="{FF2B5EF4-FFF2-40B4-BE49-F238E27FC236}">
                <a16:creationId xmlns:a16="http://schemas.microsoft.com/office/drawing/2014/main" id="{8C0630BC-675A-4BBE-ABF7-30D5936B1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3192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78" name="Title 1">
            <a:extLst>
              <a:ext uri="{FF2B5EF4-FFF2-40B4-BE49-F238E27FC236}">
                <a16:creationId xmlns:a16="http://schemas.microsoft.com/office/drawing/2014/main" id="{0A67E307-77B8-4EFD-A3D0-2617919C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altLang="en-US" sz="4800">
                <a:solidFill>
                  <a:schemeClr val="bg1"/>
                </a:solidFill>
              </a:rPr>
              <a:t>Exceptions (cont’d.)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C70B6F-7CE1-49F1-B8FE-74F557F6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537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F598C9-F933-014D-BDFC-ECF589F3112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24584" name="Content Placeholder 2">
            <a:extLst>
              <a:ext uri="{FF2B5EF4-FFF2-40B4-BE49-F238E27FC236}">
                <a16:creationId xmlns:a16="http://schemas.microsoft.com/office/drawing/2014/main" id="{3C048F74-ED1F-44EA-ABBF-88D8B0A1F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597237"/>
              </p:ext>
            </p:extLst>
          </p:nvPr>
        </p:nvGraphicFramePr>
        <p:xfrm>
          <a:off x="6488709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2" name="Title 1">
            <a:extLst>
              <a:ext uri="{FF2B5EF4-FFF2-40B4-BE49-F238E27FC236}">
                <a16:creationId xmlns:a16="http://schemas.microsoft.com/office/drawing/2014/main" id="{037B29D1-81EF-43E4-86E5-8373CA37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Exceptions (cont’d.)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19CF0286-CE38-4C10-B626-12F2D1CD8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624568"/>
            <a:ext cx="5753098" cy="541292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400" u="sng" dirty="0"/>
              <a:t>Exception handler</a:t>
            </a:r>
            <a:r>
              <a:rPr lang="en-US" altLang="en-US" sz="2400" dirty="0"/>
              <a:t>: code that responds when exceptions are raised and prevents program from crashing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dirty="0"/>
              <a:t>In Python, written as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altLang="en-US" dirty="0"/>
              <a:t> statement </a:t>
            </a:r>
          </a:p>
          <a:p>
            <a:pPr lvl="2" eaLnBrk="1" hangingPunct="1"/>
            <a:r>
              <a:rPr lang="en-US" altLang="en-US" sz="2400" dirty="0"/>
              <a:t>General format: </a:t>
            </a:r>
          </a:p>
          <a:p>
            <a:pPr marL="914400" lvl="2" indent="0" eaLnBrk="1" hangingPunct="1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exceptionName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lvl="2" eaLnBrk="1" hangingPunct="1"/>
            <a:r>
              <a:rPr lang="en-US" altLang="en-US" sz="2400" u="sng" dirty="0">
                <a:cs typeface="Courier New" panose="02070309020205020404" pitchFamily="49" charset="0"/>
              </a:rPr>
              <a:t>Try suite</a:t>
            </a:r>
            <a:r>
              <a:rPr lang="en-US" altLang="en-US" sz="2400" dirty="0">
                <a:cs typeface="Courier New" panose="02070309020205020404" pitchFamily="49" charset="0"/>
              </a:rPr>
              <a:t>: statements that can potentially raise an exception</a:t>
            </a:r>
          </a:p>
          <a:p>
            <a:pPr lvl="2" eaLnBrk="1" hangingPunct="1"/>
            <a:r>
              <a:rPr lang="en-US" altLang="en-US" sz="2400" u="sng" dirty="0">
                <a:cs typeface="Courier New" panose="02070309020205020404" pitchFamily="49" charset="0"/>
              </a:rPr>
              <a:t>Handler</a:t>
            </a:r>
            <a:r>
              <a:rPr lang="en-US" altLang="en-US" sz="2400" dirty="0">
                <a:cs typeface="Courier New" panose="02070309020205020404" pitchFamily="49" charset="0"/>
              </a:rPr>
              <a:t>: statements contained in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z="2400" dirty="0">
                <a:cs typeface="Courier New" panose="02070309020205020404" pitchFamily="49" charset="0"/>
              </a:rPr>
              <a:t> block</a:t>
            </a:r>
          </a:p>
          <a:p>
            <a:endParaRPr lang="en-US" alt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B01F7D-691F-46CF-8C4D-6B28DFF4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8250" y="6356350"/>
            <a:ext cx="12255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F598C9-F933-014D-BDFC-ECF589F31129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B8442D-0B21-482C-BA0D-27931F537943}"/>
              </a:ext>
            </a:extLst>
          </p:cNvPr>
          <p:cNvSpPr txBox="1">
            <a:spLocks/>
          </p:cNvSpPr>
          <p:nvPr/>
        </p:nvSpPr>
        <p:spPr>
          <a:xfrm>
            <a:off x="568821" y="640080"/>
            <a:ext cx="4173905" cy="5577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en-US" sz="5600" dirty="0">
                <a:solidFill>
                  <a:schemeClr val="bg1"/>
                </a:solidFill>
              </a:rPr>
              <a:t>Exceptions (cont’d.)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C6BFDE0-43EB-417D-903B-266BFAD52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874" y="1139483"/>
            <a:ext cx="5792888" cy="48792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D4983-AEF5-4689-B085-C049602B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470" y="6356350"/>
            <a:ext cx="689322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6FF598C9-F933-014D-BDFC-ECF589F3112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 algn="l"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2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26" name="Title 1">
            <a:extLst>
              <a:ext uri="{FF2B5EF4-FFF2-40B4-BE49-F238E27FC236}">
                <a16:creationId xmlns:a16="http://schemas.microsoft.com/office/drawing/2014/main" id="{AB2569CA-FCDC-4D2F-A936-4D199794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altLang="en-US" sz="5600" dirty="0">
                <a:solidFill>
                  <a:schemeClr val="bg1"/>
                </a:solidFill>
              </a:rPr>
              <a:t>Exceptions (cont’d.)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135161-56B3-4080-9ABC-18C0A2A5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F598C9-F933-014D-BDFC-ECF589F31129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26629" name="Content Placeholder 2">
            <a:extLst>
              <a:ext uri="{FF2B5EF4-FFF2-40B4-BE49-F238E27FC236}">
                <a16:creationId xmlns:a16="http://schemas.microsoft.com/office/drawing/2014/main" id="{97C777C7-5F0D-4099-A5A6-ABBC26FF8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87356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750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Baskerville Old Face</vt:lpstr>
      <vt:lpstr>Book Antiqua</vt:lpstr>
      <vt:lpstr>Calibri</vt:lpstr>
      <vt:lpstr>Courier New</vt:lpstr>
      <vt:lpstr>Wingdings 2</vt:lpstr>
      <vt:lpstr>Office Theme</vt:lpstr>
      <vt:lpstr>Office Theme</vt:lpstr>
      <vt:lpstr>Computational Thinking with Programming</vt:lpstr>
      <vt:lpstr>Today…</vt:lpstr>
      <vt:lpstr>Syntax Errors </vt:lpstr>
      <vt:lpstr>Exceptions </vt:lpstr>
      <vt:lpstr>Exceptions (cont’d.)</vt:lpstr>
      <vt:lpstr>Exceptions (cont’d.)</vt:lpstr>
      <vt:lpstr>Exceptions (cont’d.)</vt:lpstr>
      <vt:lpstr>PowerPoint Presentation</vt:lpstr>
      <vt:lpstr>Exceptions (cont’d.)</vt:lpstr>
      <vt:lpstr>Handling Multiple Exceptions</vt:lpstr>
      <vt:lpstr>Displaying an Exception’s Default Error Message</vt:lpstr>
      <vt:lpstr>The else Clause</vt:lpstr>
      <vt:lpstr>The finally Clause</vt:lpstr>
      <vt:lpstr>What If an Exception Is Not Handled?</vt:lpstr>
      <vt:lpstr>Thank You 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with Programming</dc:title>
  <dc:creator>Deepak Singh</dc:creator>
  <cp:lastModifiedBy>Deepak Singh</cp:lastModifiedBy>
  <cp:revision>1</cp:revision>
  <dcterms:created xsi:type="dcterms:W3CDTF">2020-09-24T14:37:48Z</dcterms:created>
  <dcterms:modified xsi:type="dcterms:W3CDTF">2020-09-24T14:43:10Z</dcterms:modified>
</cp:coreProperties>
</file>