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82" r:id="rId3"/>
    <p:sldId id="380" r:id="rId4"/>
    <p:sldId id="381" r:id="rId5"/>
    <p:sldId id="385" r:id="rId6"/>
    <p:sldId id="387" r:id="rId7"/>
    <p:sldId id="386" r:id="rId8"/>
    <p:sldId id="383" r:id="rId9"/>
    <p:sldId id="384" r:id="rId10"/>
    <p:sldId id="388" r:id="rId11"/>
    <p:sldId id="3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C3D08-20BC-4176-9A70-54E80EC75321}" type="doc">
      <dgm:prSet loTypeId="urn:microsoft.com/office/officeart/2005/8/layout/default#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C33F35-F4F9-454C-9B52-E330D544616D}">
      <dgm:prSet/>
      <dgm:spPr/>
      <dgm:t>
        <a:bodyPr/>
        <a:lstStyle/>
        <a:p>
          <a:r>
            <a:rPr lang="en-IN"/>
            <a:t>Coding, Programming</a:t>
          </a:r>
          <a:endParaRPr lang="en-US"/>
        </a:p>
      </dgm:t>
    </dgm:pt>
    <dgm:pt modelId="{9FBC169C-6DA9-454D-8977-71A85F23A885}" type="parTrans" cxnId="{C6C42045-009F-4C1E-9D82-7E78F5960272}">
      <dgm:prSet/>
      <dgm:spPr/>
      <dgm:t>
        <a:bodyPr/>
        <a:lstStyle/>
        <a:p>
          <a:endParaRPr lang="en-US"/>
        </a:p>
      </dgm:t>
    </dgm:pt>
    <dgm:pt modelId="{B4C28129-8323-4F4D-872E-BE83F2935F51}" type="sibTrans" cxnId="{C6C42045-009F-4C1E-9D82-7E78F5960272}">
      <dgm:prSet/>
      <dgm:spPr/>
      <dgm:t>
        <a:bodyPr/>
        <a:lstStyle/>
        <a:p>
          <a:endParaRPr lang="en-US"/>
        </a:p>
      </dgm:t>
    </dgm:pt>
    <dgm:pt modelId="{8337827A-D966-4042-9CD2-E0D90095F60D}">
      <dgm:prSet/>
      <dgm:spPr/>
      <dgm:t>
        <a:bodyPr/>
        <a:lstStyle/>
        <a:p>
          <a:r>
            <a:rPr lang="en-IN"/>
            <a:t>Programming language</a:t>
          </a:r>
          <a:endParaRPr lang="en-US"/>
        </a:p>
      </dgm:t>
    </dgm:pt>
    <dgm:pt modelId="{607B55D5-345E-4A01-8A3D-DC5266A9304F}" type="parTrans" cxnId="{C8C3399E-4588-4C38-82C6-D3F56FA82A94}">
      <dgm:prSet/>
      <dgm:spPr/>
      <dgm:t>
        <a:bodyPr/>
        <a:lstStyle/>
        <a:p>
          <a:endParaRPr lang="en-US"/>
        </a:p>
      </dgm:t>
    </dgm:pt>
    <dgm:pt modelId="{7A338F82-34CE-4988-8D42-3A9E6A2DE0BF}" type="sibTrans" cxnId="{C8C3399E-4588-4C38-82C6-D3F56FA82A94}">
      <dgm:prSet/>
      <dgm:spPr/>
      <dgm:t>
        <a:bodyPr/>
        <a:lstStyle/>
        <a:p>
          <a:endParaRPr lang="en-US"/>
        </a:p>
      </dgm:t>
    </dgm:pt>
    <dgm:pt modelId="{84AD4C1B-C7B2-4815-B694-1D59B4FC8713}">
      <dgm:prSet/>
      <dgm:spPr/>
      <dgm:t>
        <a:bodyPr/>
        <a:lstStyle/>
        <a:p>
          <a:r>
            <a:rPr lang="en-IN"/>
            <a:t>IDE (Integrated Development Environment)</a:t>
          </a:r>
          <a:endParaRPr lang="en-US"/>
        </a:p>
      </dgm:t>
    </dgm:pt>
    <dgm:pt modelId="{048E500C-835E-43F4-B012-F35D17732C5E}" type="parTrans" cxnId="{D4EAC298-D28A-463B-AB25-B684C3FEB9CF}">
      <dgm:prSet/>
      <dgm:spPr/>
      <dgm:t>
        <a:bodyPr/>
        <a:lstStyle/>
        <a:p>
          <a:endParaRPr lang="en-US"/>
        </a:p>
      </dgm:t>
    </dgm:pt>
    <dgm:pt modelId="{A66C9262-7464-49E5-8738-1760B48616E6}" type="sibTrans" cxnId="{D4EAC298-D28A-463B-AB25-B684C3FEB9CF}">
      <dgm:prSet/>
      <dgm:spPr/>
      <dgm:t>
        <a:bodyPr/>
        <a:lstStyle/>
        <a:p>
          <a:endParaRPr lang="en-US"/>
        </a:p>
      </dgm:t>
    </dgm:pt>
    <dgm:pt modelId="{DF9B9F30-9A42-49FC-9808-F8FBAE8BC1D0}">
      <dgm:prSet/>
      <dgm:spPr/>
      <dgm:t>
        <a:bodyPr/>
        <a:lstStyle/>
        <a:p>
          <a:r>
            <a:rPr lang="en-IN"/>
            <a:t>Compiler</a:t>
          </a:r>
          <a:endParaRPr lang="en-US"/>
        </a:p>
      </dgm:t>
    </dgm:pt>
    <dgm:pt modelId="{E23AFDE2-8FAC-4CF5-9E43-210BF7419EDA}" type="parTrans" cxnId="{2E7E86A1-49FA-4A02-921B-76164C7C78B3}">
      <dgm:prSet/>
      <dgm:spPr/>
      <dgm:t>
        <a:bodyPr/>
        <a:lstStyle/>
        <a:p>
          <a:endParaRPr lang="en-US"/>
        </a:p>
      </dgm:t>
    </dgm:pt>
    <dgm:pt modelId="{D6699005-AD71-435B-A869-7AE3FD7B557C}" type="sibTrans" cxnId="{2E7E86A1-49FA-4A02-921B-76164C7C78B3}">
      <dgm:prSet/>
      <dgm:spPr/>
      <dgm:t>
        <a:bodyPr/>
        <a:lstStyle/>
        <a:p>
          <a:endParaRPr lang="en-US"/>
        </a:p>
      </dgm:t>
    </dgm:pt>
    <dgm:pt modelId="{F19B9BB7-D29B-47C2-AE17-7050149074F5}">
      <dgm:prSet/>
      <dgm:spPr/>
      <dgm:t>
        <a:bodyPr/>
        <a:lstStyle/>
        <a:p>
          <a:r>
            <a:rPr lang="en-IN"/>
            <a:t>Error, Bugs, Debugging</a:t>
          </a:r>
          <a:endParaRPr lang="en-US"/>
        </a:p>
      </dgm:t>
    </dgm:pt>
    <dgm:pt modelId="{DB3A159B-159C-4095-8BAD-AA5C895B2FAF}" type="parTrans" cxnId="{4C0D19D3-98D3-46A1-829F-E1677D3D2440}">
      <dgm:prSet/>
      <dgm:spPr/>
      <dgm:t>
        <a:bodyPr/>
        <a:lstStyle/>
        <a:p>
          <a:endParaRPr lang="en-US"/>
        </a:p>
      </dgm:t>
    </dgm:pt>
    <dgm:pt modelId="{11C7FD9A-0CC6-46A9-98A9-EBE7730B4FB6}" type="sibTrans" cxnId="{4C0D19D3-98D3-46A1-829F-E1677D3D2440}">
      <dgm:prSet/>
      <dgm:spPr/>
      <dgm:t>
        <a:bodyPr/>
        <a:lstStyle/>
        <a:p>
          <a:endParaRPr lang="en-US"/>
        </a:p>
      </dgm:t>
    </dgm:pt>
    <dgm:pt modelId="{9E8B4A5D-E3D5-44A6-8564-C62C39F700D7}">
      <dgm:prSet/>
      <dgm:spPr/>
      <dgm:t>
        <a:bodyPr/>
        <a:lstStyle/>
        <a:p>
          <a:r>
            <a:rPr lang="en-IN"/>
            <a:t>Variable, Function</a:t>
          </a:r>
          <a:endParaRPr lang="en-US"/>
        </a:p>
      </dgm:t>
    </dgm:pt>
    <dgm:pt modelId="{85B848DF-18EE-4506-9577-695D683B732C}" type="parTrans" cxnId="{DB45D8FC-6CBC-4034-82E1-6C02BD198027}">
      <dgm:prSet/>
      <dgm:spPr/>
      <dgm:t>
        <a:bodyPr/>
        <a:lstStyle/>
        <a:p>
          <a:endParaRPr lang="en-US"/>
        </a:p>
      </dgm:t>
    </dgm:pt>
    <dgm:pt modelId="{BB8C07D9-2917-43A7-950D-FBDDB5772DD4}" type="sibTrans" cxnId="{DB45D8FC-6CBC-4034-82E1-6C02BD198027}">
      <dgm:prSet/>
      <dgm:spPr/>
      <dgm:t>
        <a:bodyPr/>
        <a:lstStyle/>
        <a:p>
          <a:endParaRPr lang="en-US"/>
        </a:p>
      </dgm:t>
    </dgm:pt>
    <dgm:pt modelId="{D819EA95-9EB3-4E6E-ACC4-F1FFCFDDBEC2}">
      <dgm:prSet/>
      <dgm:spPr/>
      <dgm:t>
        <a:bodyPr/>
        <a:lstStyle/>
        <a:p>
          <a:r>
            <a:rPr lang="en-IN"/>
            <a:t>Development, testing, deployment</a:t>
          </a:r>
          <a:endParaRPr lang="en-US"/>
        </a:p>
      </dgm:t>
    </dgm:pt>
    <dgm:pt modelId="{C0720C02-1E84-4542-BF5E-64256494E701}" type="parTrans" cxnId="{51C6CE31-1340-423D-AB0E-7F06E2828F7F}">
      <dgm:prSet/>
      <dgm:spPr/>
      <dgm:t>
        <a:bodyPr/>
        <a:lstStyle/>
        <a:p>
          <a:endParaRPr lang="en-US"/>
        </a:p>
      </dgm:t>
    </dgm:pt>
    <dgm:pt modelId="{315F1FF3-CCB9-4EBF-91C1-D8E9AADDB5DE}" type="sibTrans" cxnId="{51C6CE31-1340-423D-AB0E-7F06E2828F7F}">
      <dgm:prSet/>
      <dgm:spPr/>
      <dgm:t>
        <a:bodyPr/>
        <a:lstStyle/>
        <a:p>
          <a:endParaRPr lang="en-US"/>
        </a:p>
      </dgm:t>
    </dgm:pt>
    <dgm:pt modelId="{CD519420-B5D8-4BAF-BD89-6CDD8E1D4266}" type="pres">
      <dgm:prSet presAssocID="{0CAC3D08-20BC-4176-9A70-54E80EC75321}" presName="diagram" presStyleCnt="0">
        <dgm:presLayoutVars>
          <dgm:dir/>
          <dgm:resizeHandles val="exact"/>
        </dgm:presLayoutVars>
      </dgm:prSet>
      <dgm:spPr/>
    </dgm:pt>
    <dgm:pt modelId="{FD7B35E2-3BB1-4495-AAFE-637E32A571E7}" type="pres">
      <dgm:prSet presAssocID="{75C33F35-F4F9-454C-9B52-E330D544616D}" presName="node" presStyleLbl="node1" presStyleIdx="0" presStyleCnt="7">
        <dgm:presLayoutVars>
          <dgm:bulletEnabled val="1"/>
        </dgm:presLayoutVars>
      </dgm:prSet>
      <dgm:spPr/>
    </dgm:pt>
    <dgm:pt modelId="{4F19125B-0166-484B-B1E1-7A048941DB0E}" type="pres">
      <dgm:prSet presAssocID="{B4C28129-8323-4F4D-872E-BE83F2935F51}" presName="sibTrans" presStyleCnt="0"/>
      <dgm:spPr/>
    </dgm:pt>
    <dgm:pt modelId="{6C2B6B82-C4F6-431F-9B22-75FF30D286CE}" type="pres">
      <dgm:prSet presAssocID="{8337827A-D966-4042-9CD2-E0D90095F60D}" presName="node" presStyleLbl="node1" presStyleIdx="1" presStyleCnt="7">
        <dgm:presLayoutVars>
          <dgm:bulletEnabled val="1"/>
        </dgm:presLayoutVars>
      </dgm:prSet>
      <dgm:spPr/>
    </dgm:pt>
    <dgm:pt modelId="{193D18BC-68F7-4168-80DE-840A1D1C7508}" type="pres">
      <dgm:prSet presAssocID="{7A338F82-34CE-4988-8D42-3A9E6A2DE0BF}" presName="sibTrans" presStyleCnt="0"/>
      <dgm:spPr/>
    </dgm:pt>
    <dgm:pt modelId="{69AD7A22-EC7D-4883-8CCD-195F5487BB1A}" type="pres">
      <dgm:prSet presAssocID="{84AD4C1B-C7B2-4815-B694-1D59B4FC8713}" presName="node" presStyleLbl="node1" presStyleIdx="2" presStyleCnt="7">
        <dgm:presLayoutVars>
          <dgm:bulletEnabled val="1"/>
        </dgm:presLayoutVars>
      </dgm:prSet>
      <dgm:spPr/>
    </dgm:pt>
    <dgm:pt modelId="{2E098DCF-33E8-433D-869A-CA068AB0D19C}" type="pres">
      <dgm:prSet presAssocID="{A66C9262-7464-49E5-8738-1760B48616E6}" presName="sibTrans" presStyleCnt="0"/>
      <dgm:spPr/>
    </dgm:pt>
    <dgm:pt modelId="{A50173CD-072E-49A5-BB57-CB9FDE3C7657}" type="pres">
      <dgm:prSet presAssocID="{DF9B9F30-9A42-49FC-9808-F8FBAE8BC1D0}" presName="node" presStyleLbl="node1" presStyleIdx="3" presStyleCnt="7">
        <dgm:presLayoutVars>
          <dgm:bulletEnabled val="1"/>
        </dgm:presLayoutVars>
      </dgm:prSet>
      <dgm:spPr/>
    </dgm:pt>
    <dgm:pt modelId="{05790D5A-1340-4A1D-81B8-7424B7AF3E49}" type="pres">
      <dgm:prSet presAssocID="{D6699005-AD71-435B-A869-7AE3FD7B557C}" presName="sibTrans" presStyleCnt="0"/>
      <dgm:spPr/>
    </dgm:pt>
    <dgm:pt modelId="{1AC36AF8-8F9A-4231-B402-91468AF5DD5C}" type="pres">
      <dgm:prSet presAssocID="{F19B9BB7-D29B-47C2-AE17-7050149074F5}" presName="node" presStyleLbl="node1" presStyleIdx="4" presStyleCnt="7">
        <dgm:presLayoutVars>
          <dgm:bulletEnabled val="1"/>
        </dgm:presLayoutVars>
      </dgm:prSet>
      <dgm:spPr/>
    </dgm:pt>
    <dgm:pt modelId="{8DA38BFE-8A8C-4AD3-800A-82F9BEB74EC8}" type="pres">
      <dgm:prSet presAssocID="{11C7FD9A-0CC6-46A9-98A9-EBE7730B4FB6}" presName="sibTrans" presStyleCnt="0"/>
      <dgm:spPr/>
    </dgm:pt>
    <dgm:pt modelId="{A6C9DB9C-CA2F-4063-BA89-A3C774CD7911}" type="pres">
      <dgm:prSet presAssocID="{9E8B4A5D-E3D5-44A6-8564-C62C39F700D7}" presName="node" presStyleLbl="node1" presStyleIdx="5" presStyleCnt="7">
        <dgm:presLayoutVars>
          <dgm:bulletEnabled val="1"/>
        </dgm:presLayoutVars>
      </dgm:prSet>
      <dgm:spPr/>
    </dgm:pt>
    <dgm:pt modelId="{16273BF9-194B-4B25-8334-C6421F3F22E3}" type="pres">
      <dgm:prSet presAssocID="{BB8C07D9-2917-43A7-950D-FBDDB5772DD4}" presName="sibTrans" presStyleCnt="0"/>
      <dgm:spPr/>
    </dgm:pt>
    <dgm:pt modelId="{C059C0FB-D736-4D76-92D7-289DCAB410D7}" type="pres">
      <dgm:prSet presAssocID="{D819EA95-9EB3-4E6E-ACC4-F1FFCFDDBEC2}" presName="node" presStyleLbl="node1" presStyleIdx="6" presStyleCnt="7">
        <dgm:presLayoutVars>
          <dgm:bulletEnabled val="1"/>
        </dgm:presLayoutVars>
      </dgm:prSet>
      <dgm:spPr/>
    </dgm:pt>
  </dgm:ptLst>
  <dgm:cxnLst>
    <dgm:cxn modelId="{E51B841D-F3D4-471D-8572-F5D66B23A02B}" type="presOf" srcId="{D819EA95-9EB3-4E6E-ACC4-F1FFCFDDBEC2}" destId="{C059C0FB-D736-4D76-92D7-289DCAB410D7}" srcOrd="0" destOrd="0" presId="urn:microsoft.com/office/officeart/2005/8/layout/default#1"/>
    <dgm:cxn modelId="{51C6CE31-1340-423D-AB0E-7F06E2828F7F}" srcId="{0CAC3D08-20BC-4176-9A70-54E80EC75321}" destId="{D819EA95-9EB3-4E6E-ACC4-F1FFCFDDBEC2}" srcOrd="6" destOrd="0" parTransId="{C0720C02-1E84-4542-BF5E-64256494E701}" sibTransId="{315F1FF3-CCB9-4EBF-91C1-D8E9AADDB5DE}"/>
    <dgm:cxn modelId="{C6C42045-009F-4C1E-9D82-7E78F5960272}" srcId="{0CAC3D08-20BC-4176-9A70-54E80EC75321}" destId="{75C33F35-F4F9-454C-9B52-E330D544616D}" srcOrd="0" destOrd="0" parTransId="{9FBC169C-6DA9-454D-8977-71A85F23A885}" sibTransId="{B4C28129-8323-4F4D-872E-BE83F2935F51}"/>
    <dgm:cxn modelId="{8673F867-B98F-418C-8B2D-4B46950D7B34}" type="presOf" srcId="{F19B9BB7-D29B-47C2-AE17-7050149074F5}" destId="{1AC36AF8-8F9A-4231-B402-91468AF5DD5C}" srcOrd="0" destOrd="0" presId="urn:microsoft.com/office/officeart/2005/8/layout/default#1"/>
    <dgm:cxn modelId="{F374B481-3477-4D1C-B978-EECFFA547417}" type="presOf" srcId="{0CAC3D08-20BC-4176-9A70-54E80EC75321}" destId="{CD519420-B5D8-4BAF-BD89-6CDD8E1D4266}" srcOrd="0" destOrd="0" presId="urn:microsoft.com/office/officeart/2005/8/layout/default#1"/>
    <dgm:cxn modelId="{EF949E8C-6394-4FD9-BE1D-E6FBE85CD385}" type="presOf" srcId="{84AD4C1B-C7B2-4815-B694-1D59B4FC8713}" destId="{69AD7A22-EC7D-4883-8CCD-195F5487BB1A}" srcOrd="0" destOrd="0" presId="urn:microsoft.com/office/officeart/2005/8/layout/default#1"/>
    <dgm:cxn modelId="{D4EAC298-D28A-463B-AB25-B684C3FEB9CF}" srcId="{0CAC3D08-20BC-4176-9A70-54E80EC75321}" destId="{84AD4C1B-C7B2-4815-B694-1D59B4FC8713}" srcOrd="2" destOrd="0" parTransId="{048E500C-835E-43F4-B012-F35D17732C5E}" sibTransId="{A66C9262-7464-49E5-8738-1760B48616E6}"/>
    <dgm:cxn modelId="{C8C3399E-4588-4C38-82C6-D3F56FA82A94}" srcId="{0CAC3D08-20BC-4176-9A70-54E80EC75321}" destId="{8337827A-D966-4042-9CD2-E0D90095F60D}" srcOrd="1" destOrd="0" parTransId="{607B55D5-345E-4A01-8A3D-DC5266A9304F}" sibTransId="{7A338F82-34CE-4988-8D42-3A9E6A2DE0BF}"/>
    <dgm:cxn modelId="{2E7E86A1-49FA-4A02-921B-76164C7C78B3}" srcId="{0CAC3D08-20BC-4176-9A70-54E80EC75321}" destId="{DF9B9F30-9A42-49FC-9808-F8FBAE8BC1D0}" srcOrd="3" destOrd="0" parTransId="{E23AFDE2-8FAC-4CF5-9E43-210BF7419EDA}" sibTransId="{D6699005-AD71-435B-A869-7AE3FD7B557C}"/>
    <dgm:cxn modelId="{1DC1F0B1-3F84-462D-8FAD-F8B5DF82E3A7}" type="presOf" srcId="{8337827A-D966-4042-9CD2-E0D90095F60D}" destId="{6C2B6B82-C4F6-431F-9B22-75FF30D286CE}" srcOrd="0" destOrd="0" presId="urn:microsoft.com/office/officeart/2005/8/layout/default#1"/>
    <dgm:cxn modelId="{64CA53D0-C566-4CE3-A664-3AC4BACE02D2}" type="presOf" srcId="{9E8B4A5D-E3D5-44A6-8564-C62C39F700D7}" destId="{A6C9DB9C-CA2F-4063-BA89-A3C774CD7911}" srcOrd="0" destOrd="0" presId="urn:microsoft.com/office/officeart/2005/8/layout/default#1"/>
    <dgm:cxn modelId="{4C0D19D3-98D3-46A1-829F-E1677D3D2440}" srcId="{0CAC3D08-20BC-4176-9A70-54E80EC75321}" destId="{F19B9BB7-D29B-47C2-AE17-7050149074F5}" srcOrd="4" destOrd="0" parTransId="{DB3A159B-159C-4095-8BAD-AA5C895B2FAF}" sibTransId="{11C7FD9A-0CC6-46A9-98A9-EBE7730B4FB6}"/>
    <dgm:cxn modelId="{176143E8-17E1-4713-A536-40B3947F595F}" type="presOf" srcId="{DF9B9F30-9A42-49FC-9808-F8FBAE8BC1D0}" destId="{A50173CD-072E-49A5-BB57-CB9FDE3C7657}" srcOrd="0" destOrd="0" presId="urn:microsoft.com/office/officeart/2005/8/layout/default#1"/>
    <dgm:cxn modelId="{C5ECBFFC-2B94-4CF1-B6C4-F4828FD123F6}" type="presOf" srcId="{75C33F35-F4F9-454C-9B52-E330D544616D}" destId="{FD7B35E2-3BB1-4495-AAFE-637E32A571E7}" srcOrd="0" destOrd="0" presId="urn:microsoft.com/office/officeart/2005/8/layout/default#1"/>
    <dgm:cxn modelId="{DB45D8FC-6CBC-4034-82E1-6C02BD198027}" srcId="{0CAC3D08-20BC-4176-9A70-54E80EC75321}" destId="{9E8B4A5D-E3D5-44A6-8564-C62C39F700D7}" srcOrd="5" destOrd="0" parTransId="{85B848DF-18EE-4506-9577-695D683B732C}" sibTransId="{BB8C07D9-2917-43A7-950D-FBDDB5772DD4}"/>
    <dgm:cxn modelId="{E347B757-E45A-44C0-8F15-0D2EDCD5AB81}" type="presParOf" srcId="{CD519420-B5D8-4BAF-BD89-6CDD8E1D4266}" destId="{FD7B35E2-3BB1-4495-AAFE-637E32A571E7}" srcOrd="0" destOrd="0" presId="urn:microsoft.com/office/officeart/2005/8/layout/default#1"/>
    <dgm:cxn modelId="{53FE4721-2C75-429F-8501-6B033021FD4D}" type="presParOf" srcId="{CD519420-B5D8-4BAF-BD89-6CDD8E1D4266}" destId="{4F19125B-0166-484B-B1E1-7A048941DB0E}" srcOrd="1" destOrd="0" presId="urn:microsoft.com/office/officeart/2005/8/layout/default#1"/>
    <dgm:cxn modelId="{431019E3-0205-49D3-B473-AD9E284E9C2C}" type="presParOf" srcId="{CD519420-B5D8-4BAF-BD89-6CDD8E1D4266}" destId="{6C2B6B82-C4F6-431F-9B22-75FF30D286CE}" srcOrd="2" destOrd="0" presId="urn:microsoft.com/office/officeart/2005/8/layout/default#1"/>
    <dgm:cxn modelId="{1FE4A9F1-2F90-4678-8B22-7C3C0108817F}" type="presParOf" srcId="{CD519420-B5D8-4BAF-BD89-6CDD8E1D4266}" destId="{193D18BC-68F7-4168-80DE-840A1D1C7508}" srcOrd="3" destOrd="0" presId="urn:microsoft.com/office/officeart/2005/8/layout/default#1"/>
    <dgm:cxn modelId="{E1920881-ED7C-437B-A686-FB3A31D78B1F}" type="presParOf" srcId="{CD519420-B5D8-4BAF-BD89-6CDD8E1D4266}" destId="{69AD7A22-EC7D-4883-8CCD-195F5487BB1A}" srcOrd="4" destOrd="0" presId="urn:microsoft.com/office/officeart/2005/8/layout/default#1"/>
    <dgm:cxn modelId="{FD2A44FF-0D68-49AB-96B1-D6B443185760}" type="presParOf" srcId="{CD519420-B5D8-4BAF-BD89-6CDD8E1D4266}" destId="{2E098DCF-33E8-433D-869A-CA068AB0D19C}" srcOrd="5" destOrd="0" presId="urn:microsoft.com/office/officeart/2005/8/layout/default#1"/>
    <dgm:cxn modelId="{84DFD0EC-1F1D-40CE-97CE-79F325844286}" type="presParOf" srcId="{CD519420-B5D8-4BAF-BD89-6CDD8E1D4266}" destId="{A50173CD-072E-49A5-BB57-CB9FDE3C7657}" srcOrd="6" destOrd="0" presId="urn:microsoft.com/office/officeart/2005/8/layout/default#1"/>
    <dgm:cxn modelId="{49296E4F-9C95-4BEE-9291-0D3815F0C5BD}" type="presParOf" srcId="{CD519420-B5D8-4BAF-BD89-6CDD8E1D4266}" destId="{05790D5A-1340-4A1D-81B8-7424B7AF3E49}" srcOrd="7" destOrd="0" presId="urn:microsoft.com/office/officeart/2005/8/layout/default#1"/>
    <dgm:cxn modelId="{64DCAEC9-17E1-4F8E-9C7A-248C23670CF7}" type="presParOf" srcId="{CD519420-B5D8-4BAF-BD89-6CDD8E1D4266}" destId="{1AC36AF8-8F9A-4231-B402-91468AF5DD5C}" srcOrd="8" destOrd="0" presId="urn:microsoft.com/office/officeart/2005/8/layout/default#1"/>
    <dgm:cxn modelId="{0F42ED1C-F39D-4D6D-AC5B-762578174AA6}" type="presParOf" srcId="{CD519420-B5D8-4BAF-BD89-6CDD8E1D4266}" destId="{8DA38BFE-8A8C-4AD3-800A-82F9BEB74EC8}" srcOrd="9" destOrd="0" presId="urn:microsoft.com/office/officeart/2005/8/layout/default#1"/>
    <dgm:cxn modelId="{76B4F45D-17A8-4BF1-902D-1F158DF1DE6B}" type="presParOf" srcId="{CD519420-B5D8-4BAF-BD89-6CDD8E1D4266}" destId="{A6C9DB9C-CA2F-4063-BA89-A3C774CD7911}" srcOrd="10" destOrd="0" presId="urn:microsoft.com/office/officeart/2005/8/layout/default#1"/>
    <dgm:cxn modelId="{1B2A8AA5-4EC1-46D7-A6BE-25AE17147AAC}" type="presParOf" srcId="{CD519420-B5D8-4BAF-BD89-6CDD8E1D4266}" destId="{16273BF9-194B-4B25-8334-C6421F3F22E3}" srcOrd="11" destOrd="0" presId="urn:microsoft.com/office/officeart/2005/8/layout/default#1"/>
    <dgm:cxn modelId="{C216B799-14C3-45D6-9D34-8E70E1D0D8CF}" type="presParOf" srcId="{CD519420-B5D8-4BAF-BD89-6CDD8E1D4266}" destId="{C059C0FB-D736-4D76-92D7-289DCAB410D7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B35E2-3BB1-4495-AAFE-637E32A571E7}">
      <dsp:nvSpPr>
        <dsp:cNvPr id="0" name=""/>
        <dsp:cNvSpPr/>
      </dsp:nvSpPr>
      <dsp:spPr>
        <a:xfrm>
          <a:off x="3342" y="452291"/>
          <a:ext cx="2651349" cy="15908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Coding, Programming</a:t>
          </a:r>
          <a:endParaRPr lang="en-US" sz="3100" kern="1200"/>
        </a:p>
      </dsp:txBody>
      <dsp:txXfrm>
        <a:off x="3342" y="452291"/>
        <a:ext cx="2651349" cy="1590809"/>
      </dsp:txXfrm>
    </dsp:sp>
    <dsp:sp modelId="{6C2B6B82-C4F6-431F-9B22-75FF30D286CE}">
      <dsp:nvSpPr>
        <dsp:cNvPr id="0" name=""/>
        <dsp:cNvSpPr/>
      </dsp:nvSpPr>
      <dsp:spPr>
        <a:xfrm>
          <a:off x="2919826" y="452291"/>
          <a:ext cx="2651349" cy="1590809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Programming language</a:t>
          </a:r>
          <a:endParaRPr lang="en-US" sz="3100" kern="1200"/>
        </a:p>
      </dsp:txBody>
      <dsp:txXfrm>
        <a:off x="2919826" y="452291"/>
        <a:ext cx="2651349" cy="1590809"/>
      </dsp:txXfrm>
    </dsp:sp>
    <dsp:sp modelId="{69AD7A22-EC7D-4883-8CCD-195F5487BB1A}">
      <dsp:nvSpPr>
        <dsp:cNvPr id="0" name=""/>
        <dsp:cNvSpPr/>
      </dsp:nvSpPr>
      <dsp:spPr>
        <a:xfrm>
          <a:off x="5836310" y="452291"/>
          <a:ext cx="2651349" cy="159080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IDE (Integrated Development Environment)</a:t>
          </a:r>
          <a:endParaRPr lang="en-US" sz="3100" kern="1200"/>
        </a:p>
      </dsp:txBody>
      <dsp:txXfrm>
        <a:off x="5836310" y="452291"/>
        <a:ext cx="2651349" cy="1590809"/>
      </dsp:txXfrm>
    </dsp:sp>
    <dsp:sp modelId="{A50173CD-072E-49A5-BB57-CB9FDE3C7657}">
      <dsp:nvSpPr>
        <dsp:cNvPr id="0" name=""/>
        <dsp:cNvSpPr/>
      </dsp:nvSpPr>
      <dsp:spPr>
        <a:xfrm>
          <a:off x="8752795" y="452291"/>
          <a:ext cx="2651349" cy="159080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Compiler</a:t>
          </a:r>
          <a:endParaRPr lang="en-US" sz="3100" kern="1200"/>
        </a:p>
      </dsp:txBody>
      <dsp:txXfrm>
        <a:off x="8752795" y="452291"/>
        <a:ext cx="2651349" cy="1590809"/>
      </dsp:txXfrm>
    </dsp:sp>
    <dsp:sp modelId="{1AC36AF8-8F9A-4231-B402-91468AF5DD5C}">
      <dsp:nvSpPr>
        <dsp:cNvPr id="0" name=""/>
        <dsp:cNvSpPr/>
      </dsp:nvSpPr>
      <dsp:spPr>
        <a:xfrm>
          <a:off x="1461584" y="2308236"/>
          <a:ext cx="2651349" cy="159080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Error, Bugs, Debugging</a:t>
          </a:r>
          <a:endParaRPr lang="en-US" sz="3100" kern="1200"/>
        </a:p>
      </dsp:txBody>
      <dsp:txXfrm>
        <a:off x="1461584" y="2308236"/>
        <a:ext cx="2651349" cy="1590809"/>
      </dsp:txXfrm>
    </dsp:sp>
    <dsp:sp modelId="{A6C9DB9C-CA2F-4063-BA89-A3C774CD7911}">
      <dsp:nvSpPr>
        <dsp:cNvPr id="0" name=""/>
        <dsp:cNvSpPr/>
      </dsp:nvSpPr>
      <dsp:spPr>
        <a:xfrm>
          <a:off x="4378068" y="2308236"/>
          <a:ext cx="2651349" cy="1590809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Variable, Function</a:t>
          </a:r>
          <a:endParaRPr lang="en-US" sz="3100" kern="1200"/>
        </a:p>
      </dsp:txBody>
      <dsp:txXfrm>
        <a:off x="4378068" y="2308236"/>
        <a:ext cx="2651349" cy="1590809"/>
      </dsp:txXfrm>
    </dsp:sp>
    <dsp:sp modelId="{C059C0FB-D736-4D76-92D7-289DCAB410D7}">
      <dsp:nvSpPr>
        <dsp:cNvPr id="0" name=""/>
        <dsp:cNvSpPr/>
      </dsp:nvSpPr>
      <dsp:spPr>
        <a:xfrm>
          <a:off x="7294553" y="2308236"/>
          <a:ext cx="2651349" cy="159080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Development, testing, deployment</a:t>
          </a:r>
          <a:endParaRPr lang="en-US" sz="3100" kern="1200"/>
        </a:p>
      </dsp:txBody>
      <dsp:txXfrm>
        <a:off x="7294553" y="2308236"/>
        <a:ext cx="2651349" cy="159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1A5B5-00EF-46E0-B1D1-C128395EAC02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B6B94-E502-4191-A397-448EDC204B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2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5AE-F156-4110-8EE2-7ADC97DD6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2140C-E64B-46CA-B9C5-A2B3B13E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7B10-D50C-485C-BCE0-90161AFD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658D-A7AD-4409-A696-3F9EEB0F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D02F-BB09-4CBC-BD8E-12A9F86C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0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80A9-F90B-4F3B-866B-00EBB098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165F7-DC44-43A3-8BE3-2747F26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15A6-7927-4A81-B678-32B4E6C1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A951-502D-4197-97C2-EEECB7E2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46A2-D605-4F1E-9E30-B2F3653F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FB546-F0E1-4C81-AE2D-CF667E439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C50F-F6C3-49EE-9082-4E16D185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6689-4653-4A69-BE58-BD776F0E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74C5-BCF8-4635-9941-E58AA5A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3796-D399-4EE6-8581-3962EC51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CDF2-485A-4EAD-BAFA-B63A3E51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B7E4-5A2A-4B83-8230-9AD8AD83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A231-F59C-430E-9C58-C78A21B2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799B-82EA-41CC-AD89-0C24B547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2A2C-2444-4801-943C-7F1AA7C4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3EBD-C3E2-4022-8264-F583119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4EBCB-39A5-4D2F-9243-646A5B45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11B2-B0E1-4534-8BC3-2DDC3DF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1938-DA25-4519-B20E-C9EAA03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45AC-291B-48E2-A2C6-3371D133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1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DCFA-267A-4220-BA84-F8D18DB2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F2A0-3107-434F-91CE-6D097A1BF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AC892-A268-4452-BEAE-AA55EC7AB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3E61-DB60-462E-9F54-4DCAE50C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73DD2-94E7-4088-A5D6-3918345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8FBE-2460-4A8C-BC9B-B06AE93C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7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21C7-E071-4D8F-8DD9-09892C4C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157E1-6BFA-4956-B83C-DDEE0BDB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12296-4178-41CA-9B1E-CDD6181C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80D18-8800-4B64-A343-3FA6622FD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F4238-DA35-4273-AA3A-439A5CC62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CCBC8-980E-46D0-B97A-85CADE51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B645B-C290-4F40-B269-550A5302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10E4C-3D70-4872-9819-5C5D2D0F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46EB-ADD8-4026-9B0A-60EF652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83D36-DD31-4565-B4BB-B19D6016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F5FF1-4748-48F7-B876-86C97FF9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E0108-A791-4120-8941-12899F20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8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A2E7C-10D3-4B07-A5D4-AE4847BB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5A401-A25A-4A3F-8649-387C852E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D80E8-9D5E-4F3F-B53D-159B5C7F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659C-0D4E-4630-83AA-916CF47B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AE18-90C5-475B-BD4C-195297B2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C8FC4-8D5F-4C18-9CED-D511DF01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72FE7-056A-461A-AC59-0DA6B66E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70214-2F6F-4E7E-A3EC-94143499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90C2-20D3-481D-ADB5-168741E4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6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3467-07D2-438C-A42F-F74A8948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8A05E-97FA-4E0E-A242-BA604815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34B5-4D5F-41D2-9653-6FF32F86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D2052-6A1B-407B-B5C6-772032A5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4917-1ED6-43FC-BE0F-85F4D49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6F7AC-05FF-4DB1-B1E6-3697C2E9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2AB0C-BE6D-42FF-BCE8-B6C43925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09D15-C3DB-4391-8B5F-0D3BB40C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B0A1-CD9D-46CE-A14F-D3E57A1EE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9753-9B5F-4A2B-9EB3-A731604A8B8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AB03-AC18-402E-AF6B-E696FF488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814D-EB36-464B-9661-699A5B64F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728A-8302-481E-A25D-BC6FF882B1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5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4670474"/>
            <a:ext cx="7834193" cy="1685876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Computational </a:t>
            </a:r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Thinking and  </a:t>
            </a:r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Programming</a:t>
            </a:r>
            <a:endParaRPr lang="en-IN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2D791-4AA6-42EA-AA66-CD4691B9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52" y="3548091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Fall 2019</a:t>
            </a:r>
            <a:endParaRPr lang="en-IN" sz="32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01FA2DB-B09B-4E8E-997E-BACD4216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2" b="770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3DF37-2126-48A8-AAC5-6A6D5E2052EE}"/>
              </a:ext>
            </a:extLst>
          </p:cNvPr>
          <p:cNvGrpSpPr/>
          <p:nvPr/>
        </p:nvGrpSpPr>
        <p:grpSpPr>
          <a:xfrm>
            <a:off x="10331617" y="5264105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en-I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csebennett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F8F65-E48E-482C-A557-2E2EDF648DEE}"/>
              </a:ext>
            </a:extLst>
          </p:cNvPr>
          <p:cNvGrpSpPr/>
          <p:nvPr/>
        </p:nvGrpSpPr>
        <p:grpSpPr>
          <a:xfrm>
            <a:off x="8506358" y="5264106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en-I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cse_bennett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67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AD14-611C-417C-A842-A29D0D47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Google is a good friend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9EAFA-BE16-47CB-A195-E0D662209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35" y="1690688"/>
            <a:ext cx="6223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46FD-0B63-44E9-94C4-9677910A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/>
              <a:t>Common Terms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49724A-77E6-4C01-998D-943F559A6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65945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1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12120459-6483-4FB8-9E7E-18FB20CEA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1B50-4008-498B-BC3D-A813A2B9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is computational thinking?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00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964283-0906-4F49-9D36-72827483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65" y="242845"/>
            <a:ext cx="9638935" cy="6250030"/>
          </a:xfrm>
        </p:spPr>
      </p:pic>
    </p:spTree>
    <p:extLst>
      <p:ext uri="{BB962C8B-B14F-4D97-AF65-F5344CB8AC3E}">
        <p14:creationId xmlns:p14="http://schemas.microsoft.com/office/powerpoint/2010/main" val="378862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1E90-C261-41FD-A492-26E423E5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F14B-CD71-494B-A83F-2F0C8566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127"/>
            <a:ext cx="10515600" cy="5189673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Complex problem: Goa trip</a:t>
            </a:r>
          </a:p>
          <a:p>
            <a:pPr lvl="1"/>
            <a:r>
              <a:rPr lang="en-IN" sz="2800" dirty="0"/>
              <a:t>Subcomplex 1: Convincing own parents</a:t>
            </a:r>
          </a:p>
          <a:p>
            <a:pPr lvl="2"/>
            <a:r>
              <a:rPr lang="en-IN" sz="2400" dirty="0"/>
              <a:t>Not eating properly, making sad face and sadly roaming inside house for no reason</a:t>
            </a:r>
          </a:p>
          <a:p>
            <a:pPr lvl="2"/>
            <a:r>
              <a:rPr lang="en-IN" sz="2400" dirty="0"/>
              <a:t>Lying to the parents that trip is about IT Industrial Visit ( in Goa </a:t>
            </a:r>
            <a:r>
              <a:rPr lang="en-IN" sz="2400" dirty="0">
                <a:sym typeface="Wingdings" panose="05000000000000000000" pitchFamily="2" charset="2"/>
              </a:rPr>
              <a:t> )</a:t>
            </a:r>
            <a:endParaRPr lang="en-IN" sz="2400" dirty="0"/>
          </a:p>
          <a:p>
            <a:pPr lvl="1"/>
            <a:r>
              <a:rPr lang="en-IN" sz="2800" dirty="0"/>
              <a:t>Subcomplex 2: Getting money from Dad</a:t>
            </a:r>
          </a:p>
          <a:p>
            <a:pPr lvl="2"/>
            <a:r>
              <a:rPr lang="en-IN" sz="2400" dirty="0"/>
              <a:t>Being humble in front of dad</a:t>
            </a:r>
          </a:p>
          <a:p>
            <a:pPr lvl="2"/>
            <a:r>
              <a:rPr lang="en-IN" sz="2400" dirty="0"/>
              <a:t>Promising that you will not spend too much money for the trip</a:t>
            </a:r>
          </a:p>
          <a:p>
            <a:pPr lvl="1"/>
            <a:r>
              <a:rPr lang="en-IN" sz="2800" dirty="0"/>
              <a:t>Subcomplex 3: Convincing friend’s parents</a:t>
            </a:r>
          </a:p>
          <a:p>
            <a:pPr lvl="2"/>
            <a:r>
              <a:rPr lang="en-IN" sz="2400" dirty="0"/>
              <a:t>Promising that your friend will be safe during the trip (which never happens)</a:t>
            </a:r>
          </a:p>
          <a:p>
            <a:pPr lvl="1"/>
            <a:r>
              <a:rPr lang="en-IN" sz="2800" dirty="0"/>
              <a:t>Subcomplex 4: Planning and execution</a:t>
            </a:r>
          </a:p>
          <a:p>
            <a:pPr lvl="2"/>
            <a:r>
              <a:rPr lang="en-IN" sz="2400" dirty="0"/>
              <a:t>Booking travel and accommodation</a:t>
            </a:r>
          </a:p>
          <a:p>
            <a:pPr lvl="2"/>
            <a:r>
              <a:rPr lang="en-IN" sz="2400" dirty="0"/>
              <a:t>Going to go </a:t>
            </a:r>
            <a:r>
              <a:rPr lang="en-IN" sz="2400" dirty="0" err="1"/>
              <a:t>go</a:t>
            </a:r>
            <a:r>
              <a:rPr lang="en-IN" sz="2400" dirty="0"/>
              <a:t> goa…</a:t>
            </a:r>
          </a:p>
        </p:txBody>
      </p:sp>
    </p:spTree>
    <p:extLst>
      <p:ext uri="{BB962C8B-B14F-4D97-AF65-F5344CB8AC3E}">
        <p14:creationId xmlns:p14="http://schemas.microsoft.com/office/powerpoint/2010/main" val="367393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bird, tree&#10;&#10;Description automatically generated">
            <a:extLst>
              <a:ext uri="{FF2B5EF4-FFF2-40B4-BE49-F238E27FC236}">
                <a16:creationId xmlns:a16="http://schemas.microsoft.com/office/drawing/2014/main" id="{E9120198-6208-4AFD-95E3-EAAF5602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" b="239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304-F8A2-4D4D-874A-C584483C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03" y="2169623"/>
            <a:ext cx="3480583" cy="2518752"/>
          </a:xfrm>
        </p:spPr>
        <p:txBody>
          <a:bodyPr>
            <a:normAutofit/>
          </a:bodyPr>
          <a:lstStyle/>
          <a:p>
            <a:r>
              <a:rPr lang="en-IN" dirty="0"/>
              <a:t>Top Programming Languages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39417C-87AD-4F7A-887A-7DA4F3B4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68" y="89852"/>
            <a:ext cx="5976102" cy="6678295"/>
          </a:xfrm>
        </p:spPr>
      </p:pic>
    </p:spTree>
    <p:extLst>
      <p:ext uri="{BB962C8B-B14F-4D97-AF65-F5344CB8AC3E}">
        <p14:creationId xmlns:p14="http://schemas.microsoft.com/office/powerpoint/2010/main" val="9000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A5BDF3C-95C4-4E31-BD99-1016D19D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" r="1" b="253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45E1-8614-452A-9AF6-A18EC91C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54D5-E888-45FC-B253-2097FC27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28761-7056-47E2-816E-D651EFC1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8150"/>
            <a:ext cx="11430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46FD-0B63-44E9-94C4-9677910A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F189-CFA7-4556-857F-CE0762A9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is not everything. It helps you to get started with programming.</a:t>
            </a:r>
          </a:p>
          <a:p>
            <a:r>
              <a:rPr lang="en-IN" dirty="0"/>
              <a:t>No need to memorize any programming keywords and syntax i.e. awareness &gt; memorization</a:t>
            </a:r>
          </a:p>
          <a:p>
            <a:r>
              <a:rPr lang="en-IN" dirty="0"/>
              <a:t>Programming is a highly desired skill across engineering disciplines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3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Computational Thinking and  Programming</vt:lpstr>
      <vt:lpstr>What is computational thinking?</vt:lpstr>
      <vt:lpstr>PowerPoint Presentation</vt:lpstr>
      <vt:lpstr>Example Scenario</vt:lpstr>
      <vt:lpstr>PowerPoint Presentation</vt:lpstr>
      <vt:lpstr>Top Programming Languages</vt:lpstr>
      <vt:lpstr>PowerPoint Presentation</vt:lpstr>
      <vt:lpstr>Why Python?</vt:lpstr>
      <vt:lpstr>Random Notes</vt:lpstr>
      <vt:lpstr>Google is a good friend</vt:lpstr>
      <vt:lpstr>Common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Sridhar Swaminathan</dc:creator>
  <cp:lastModifiedBy>Jagendra Singh</cp:lastModifiedBy>
  <cp:revision>5</cp:revision>
  <dcterms:created xsi:type="dcterms:W3CDTF">2020-08-12T16:25:47Z</dcterms:created>
  <dcterms:modified xsi:type="dcterms:W3CDTF">2021-09-27T05:04:49Z</dcterms:modified>
</cp:coreProperties>
</file>