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372" r:id="rId4"/>
    <p:sldId id="373" r:id="rId5"/>
    <p:sldId id="281" r:id="rId6"/>
    <p:sldId id="371" r:id="rId7"/>
    <p:sldId id="374" r:id="rId8"/>
    <p:sldId id="310" r:id="rId9"/>
    <p:sldId id="309" r:id="rId10"/>
    <p:sldId id="311" r:id="rId11"/>
    <p:sldId id="312" r:id="rId12"/>
    <p:sldId id="313" r:id="rId13"/>
    <p:sldId id="320" r:id="rId14"/>
    <p:sldId id="321" r:id="rId15"/>
    <p:sldId id="322" r:id="rId16"/>
    <p:sldId id="284" r:id="rId17"/>
    <p:sldId id="285" r:id="rId18"/>
    <p:sldId id="286" r:id="rId19"/>
    <p:sldId id="287" r:id="rId20"/>
    <p:sldId id="288" r:id="rId21"/>
    <p:sldId id="289" r:id="rId22"/>
    <p:sldId id="291" r:id="rId23"/>
    <p:sldId id="292" r:id="rId24"/>
    <p:sldId id="296" r:id="rId25"/>
    <p:sldId id="368" r:id="rId26"/>
    <p:sldId id="369" r:id="rId27"/>
    <p:sldId id="364" r:id="rId28"/>
    <p:sldId id="365" r:id="rId29"/>
    <p:sldId id="366" r:id="rId30"/>
    <p:sldId id="36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59A2D6"/>
    <a:srgbClr val="00206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5"/>
    <p:restoredTop sz="93769"/>
  </p:normalViewPr>
  <p:slideViewPr>
    <p:cSldViewPr snapToGrid="0" snapToObjects="1">
      <p:cViewPr varScale="1">
        <p:scale>
          <a:sx n="67" d="100"/>
          <a:sy n="67" d="100"/>
        </p:scale>
        <p:origin x="106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67E6DB-95EF-4490-BF81-FF2ABE1BA09D}" type="doc">
      <dgm:prSet loTypeId="urn:microsoft.com/office/officeart/2011/layout/HexagonRadial" loCatId="officeonline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C3EF3E34-3A8B-4E50-916A-F85D1EC5A3E5}">
      <dgm:prSet phldrT="[Text]"/>
      <dgm:spPr/>
      <dgm:t>
        <a:bodyPr/>
        <a:lstStyle/>
        <a:p>
          <a:r>
            <a:rPr lang="en-IN" b="1" dirty="0"/>
            <a:t>Python Fundamentals</a:t>
          </a:r>
        </a:p>
      </dgm:t>
    </dgm:pt>
    <dgm:pt modelId="{F25BCAFD-75D4-4646-A568-234916AEBC00}" type="parTrans" cxnId="{0386DA0A-FFFA-4F19-A26C-71537DCFF9E7}">
      <dgm:prSet/>
      <dgm:spPr/>
      <dgm:t>
        <a:bodyPr/>
        <a:lstStyle/>
        <a:p>
          <a:endParaRPr lang="en-IN" b="1"/>
        </a:p>
      </dgm:t>
    </dgm:pt>
    <dgm:pt modelId="{8EC40D0A-3CBA-43F2-BDA5-5604789E23B4}" type="sibTrans" cxnId="{0386DA0A-FFFA-4F19-A26C-71537DCFF9E7}">
      <dgm:prSet/>
      <dgm:spPr/>
      <dgm:t>
        <a:bodyPr/>
        <a:lstStyle/>
        <a:p>
          <a:endParaRPr lang="en-IN" b="1"/>
        </a:p>
      </dgm:t>
    </dgm:pt>
    <dgm:pt modelId="{0C1AFE4D-44EC-4558-A813-40952B99B4D0}">
      <dgm:prSet phldrT="[Text]"/>
      <dgm:spPr/>
      <dgm:t>
        <a:bodyPr/>
        <a:lstStyle/>
        <a:p>
          <a:r>
            <a:rPr lang="en-IN" b="1" dirty="0"/>
            <a:t>Tokens</a:t>
          </a:r>
        </a:p>
      </dgm:t>
    </dgm:pt>
    <dgm:pt modelId="{021C695E-B2CA-4DCB-B2CD-6C3E40A7CB3D}" type="parTrans" cxnId="{D03E46CA-5F4E-41E4-82B1-D505FD44525C}">
      <dgm:prSet/>
      <dgm:spPr/>
      <dgm:t>
        <a:bodyPr/>
        <a:lstStyle/>
        <a:p>
          <a:endParaRPr lang="en-IN" b="1"/>
        </a:p>
      </dgm:t>
    </dgm:pt>
    <dgm:pt modelId="{6B771258-C236-4FC3-AD88-339F0ABE7261}" type="sibTrans" cxnId="{D03E46CA-5F4E-41E4-82B1-D505FD44525C}">
      <dgm:prSet/>
      <dgm:spPr/>
      <dgm:t>
        <a:bodyPr/>
        <a:lstStyle/>
        <a:p>
          <a:endParaRPr lang="en-IN" b="1"/>
        </a:p>
      </dgm:t>
    </dgm:pt>
    <dgm:pt modelId="{8DFD19F4-4793-46DD-B781-2C85A1E32F98}">
      <dgm:prSet phldrT="[Text]"/>
      <dgm:spPr/>
      <dgm:t>
        <a:bodyPr/>
        <a:lstStyle/>
        <a:p>
          <a:r>
            <a:rPr lang="en-IN" b="1" dirty="0"/>
            <a:t>Statements</a:t>
          </a:r>
        </a:p>
      </dgm:t>
    </dgm:pt>
    <dgm:pt modelId="{997091D7-0CC5-4597-9AC3-8986FA72A8BF}" type="parTrans" cxnId="{1B44351B-EADB-43A4-AEEB-479D653CC682}">
      <dgm:prSet/>
      <dgm:spPr/>
      <dgm:t>
        <a:bodyPr/>
        <a:lstStyle/>
        <a:p>
          <a:endParaRPr lang="en-IN" b="1"/>
        </a:p>
      </dgm:t>
    </dgm:pt>
    <dgm:pt modelId="{2420CAE8-CBFE-4CE7-B873-45BAA278EC32}" type="sibTrans" cxnId="{1B44351B-EADB-43A4-AEEB-479D653CC682}">
      <dgm:prSet/>
      <dgm:spPr/>
      <dgm:t>
        <a:bodyPr/>
        <a:lstStyle/>
        <a:p>
          <a:endParaRPr lang="en-IN" b="1"/>
        </a:p>
      </dgm:t>
    </dgm:pt>
    <dgm:pt modelId="{5EC3646F-E792-45D9-A915-B709961BEF78}">
      <dgm:prSet phldrT="[Text]"/>
      <dgm:spPr/>
      <dgm:t>
        <a:bodyPr/>
        <a:lstStyle/>
        <a:p>
          <a:r>
            <a:rPr lang="en-IN" b="1" dirty="0"/>
            <a:t>Constant</a:t>
          </a:r>
        </a:p>
      </dgm:t>
    </dgm:pt>
    <dgm:pt modelId="{897686A7-61FA-4B2C-94E1-2790C6837D87}" type="parTrans" cxnId="{FEAC9982-2A4E-4515-92A2-FCBF67DADED4}">
      <dgm:prSet/>
      <dgm:spPr/>
      <dgm:t>
        <a:bodyPr/>
        <a:lstStyle/>
        <a:p>
          <a:endParaRPr lang="en-IN" b="1"/>
        </a:p>
      </dgm:t>
    </dgm:pt>
    <dgm:pt modelId="{A7D7453A-48D5-4D2E-A921-21888E2369E8}" type="sibTrans" cxnId="{FEAC9982-2A4E-4515-92A2-FCBF67DADED4}">
      <dgm:prSet/>
      <dgm:spPr/>
      <dgm:t>
        <a:bodyPr/>
        <a:lstStyle/>
        <a:p>
          <a:endParaRPr lang="en-IN" b="1"/>
        </a:p>
      </dgm:t>
    </dgm:pt>
    <dgm:pt modelId="{78447F9A-5FE5-44B9-94D5-A262DD98F0B6}">
      <dgm:prSet phldrT="[Text]"/>
      <dgm:spPr/>
      <dgm:t>
        <a:bodyPr/>
        <a:lstStyle/>
        <a:p>
          <a:r>
            <a:rPr lang="en-IN" b="1" dirty="0"/>
            <a:t>Variables</a:t>
          </a:r>
        </a:p>
      </dgm:t>
    </dgm:pt>
    <dgm:pt modelId="{8F404155-4E8C-416E-B091-7C32C691914D}" type="parTrans" cxnId="{FBC54C83-6C5A-4C2B-A830-C0B67F56BFD4}">
      <dgm:prSet/>
      <dgm:spPr/>
      <dgm:t>
        <a:bodyPr/>
        <a:lstStyle/>
        <a:p>
          <a:endParaRPr lang="en-IN" b="1"/>
        </a:p>
      </dgm:t>
    </dgm:pt>
    <dgm:pt modelId="{A900A96F-F9D8-4AF3-B275-3180F6C0FC52}" type="sibTrans" cxnId="{FBC54C83-6C5A-4C2B-A830-C0B67F56BFD4}">
      <dgm:prSet/>
      <dgm:spPr/>
      <dgm:t>
        <a:bodyPr/>
        <a:lstStyle/>
        <a:p>
          <a:endParaRPr lang="en-IN" b="1"/>
        </a:p>
      </dgm:t>
    </dgm:pt>
    <dgm:pt modelId="{8E3F1C14-83E2-4EFB-B120-AA448943584E}">
      <dgm:prSet phldrT="[Text]"/>
      <dgm:spPr/>
      <dgm:t>
        <a:bodyPr/>
        <a:lstStyle/>
        <a:p>
          <a:r>
            <a:rPr lang="en-IN" b="1" dirty="0"/>
            <a:t>Indention</a:t>
          </a:r>
        </a:p>
      </dgm:t>
    </dgm:pt>
    <dgm:pt modelId="{A4BF2999-B9FE-4A75-9811-D4AB7ADD7DF3}" type="parTrans" cxnId="{61134707-EC99-4DF8-AB99-470006B90DFA}">
      <dgm:prSet/>
      <dgm:spPr/>
      <dgm:t>
        <a:bodyPr/>
        <a:lstStyle/>
        <a:p>
          <a:endParaRPr lang="en-IN" b="1"/>
        </a:p>
      </dgm:t>
    </dgm:pt>
    <dgm:pt modelId="{22BF1997-311E-4074-A0DB-9967378121BC}" type="sibTrans" cxnId="{61134707-EC99-4DF8-AB99-470006B90DFA}">
      <dgm:prSet/>
      <dgm:spPr/>
      <dgm:t>
        <a:bodyPr/>
        <a:lstStyle/>
        <a:p>
          <a:endParaRPr lang="en-IN" b="1"/>
        </a:p>
      </dgm:t>
    </dgm:pt>
    <dgm:pt modelId="{1C7AE537-AD37-4679-9D8B-ACF98A31A2F4}">
      <dgm:prSet phldrT="[Text]"/>
      <dgm:spPr/>
      <dgm:t>
        <a:bodyPr/>
        <a:lstStyle/>
        <a:p>
          <a:r>
            <a:rPr lang="en-IN" b="1" dirty="0"/>
            <a:t>Comments</a:t>
          </a:r>
        </a:p>
      </dgm:t>
    </dgm:pt>
    <dgm:pt modelId="{D130553E-3987-47E1-8410-EABD75DDA2A7}" type="parTrans" cxnId="{3ACBC26A-38F4-47B3-8578-70DD2EF5908C}">
      <dgm:prSet/>
      <dgm:spPr/>
      <dgm:t>
        <a:bodyPr/>
        <a:lstStyle/>
        <a:p>
          <a:endParaRPr lang="en-IN" b="1"/>
        </a:p>
      </dgm:t>
    </dgm:pt>
    <dgm:pt modelId="{FEEF6E3E-1D4A-43D4-8200-EEEBEE67C153}" type="sibTrans" cxnId="{3ACBC26A-38F4-47B3-8578-70DD2EF5908C}">
      <dgm:prSet/>
      <dgm:spPr/>
      <dgm:t>
        <a:bodyPr/>
        <a:lstStyle/>
        <a:p>
          <a:endParaRPr lang="en-IN" b="1"/>
        </a:p>
      </dgm:t>
    </dgm:pt>
    <dgm:pt modelId="{A89F74CB-E8C7-4D2F-A741-14C0B0A76821}" type="pres">
      <dgm:prSet presAssocID="{4167E6DB-95EF-4490-BF81-FF2ABE1BA09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D2BE7E81-118C-4597-B217-8B2A0B2DB4D2}" type="pres">
      <dgm:prSet presAssocID="{C3EF3E34-3A8B-4E50-916A-F85D1EC5A3E5}" presName="Parent" presStyleLbl="node0" presStyleIdx="0" presStyleCnt="1">
        <dgm:presLayoutVars>
          <dgm:chMax val="6"/>
          <dgm:chPref val="6"/>
        </dgm:presLayoutVars>
      </dgm:prSet>
      <dgm:spPr/>
    </dgm:pt>
    <dgm:pt modelId="{6650A4C2-ADF3-479B-ACE3-BF393E9AA8CB}" type="pres">
      <dgm:prSet presAssocID="{0C1AFE4D-44EC-4558-A813-40952B99B4D0}" presName="Accent1" presStyleCnt="0"/>
      <dgm:spPr/>
    </dgm:pt>
    <dgm:pt modelId="{97A9D02C-A208-414F-8470-0D4935EBB5AF}" type="pres">
      <dgm:prSet presAssocID="{0C1AFE4D-44EC-4558-A813-40952B99B4D0}" presName="Accent" presStyleLbl="bgShp" presStyleIdx="0" presStyleCnt="6"/>
      <dgm:spPr/>
    </dgm:pt>
    <dgm:pt modelId="{DE87EC4B-258A-4661-ACEF-C49316685B4C}" type="pres">
      <dgm:prSet presAssocID="{0C1AFE4D-44EC-4558-A813-40952B99B4D0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1589B1B-7AD3-458E-8C71-3F9261BE31D2}" type="pres">
      <dgm:prSet presAssocID="{8DFD19F4-4793-46DD-B781-2C85A1E32F98}" presName="Accent2" presStyleCnt="0"/>
      <dgm:spPr/>
    </dgm:pt>
    <dgm:pt modelId="{A5E505AF-50FE-492B-A8A8-FD3161C4055C}" type="pres">
      <dgm:prSet presAssocID="{8DFD19F4-4793-46DD-B781-2C85A1E32F98}" presName="Accent" presStyleLbl="bgShp" presStyleIdx="1" presStyleCnt="6"/>
      <dgm:spPr/>
    </dgm:pt>
    <dgm:pt modelId="{C7FCD73D-844E-4441-B32B-9523FA04504C}" type="pres">
      <dgm:prSet presAssocID="{8DFD19F4-4793-46DD-B781-2C85A1E32F98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B56C331-C302-4D79-9B93-D46D1B8DCF84}" type="pres">
      <dgm:prSet presAssocID="{5EC3646F-E792-45D9-A915-B709961BEF78}" presName="Accent3" presStyleCnt="0"/>
      <dgm:spPr/>
    </dgm:pt>
    <dgm:pt modelId="{652EDBE3-654D-4676-8085-E6631253B185}" type="pres">
      <dgm:prSet presAssocID="{5EC3646F-E792-45D9-A915-B709961BEF78}" presName="Accent" presStyleLbl="bgShp" presStyleIdx="2" presStyleCnt="6"/>
      <dgm:spPr/>
    </dgm:pt>
    <dgm:pt modelId="{80C0A3B3-DC2B-45E2-B734-D6320D207973}" type="pres">
      <dgm:prSet presAssocID="{5EC3646F-E792-45D9-A915-B709961BEF78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F6908556-231D-4BAF-999E-1925C2F8EC84}" type="pres">
      <dgm:prSet presAssocID="{78447F9A-5FE5-44B9-94D5-A262DD98F0B6}" presName="Accent4" presStyleCnt="0"/>
      <dgm:spPr/>
    </dgm:pt>
    <dgm:pt modelId="{0F1F8B13-ECF3-4B6A-84AD-65752A9BE2EF}" type="pres">
      <dgm:prSet presAssocID="{78447F9A-5FE5-44B9-94D5-A262DD98F0B6}" presName="Accent" presStyleLbl="bgShp" presStyleIdx="3" presStyleCnt="6"/>
      <dgm:spPr/>
    </dgm:pt>
    <dgm:pt modelId="{A22E811E-2C20-4782-964B-AAA8A392167C}" type="pres">
      <dgm:prSet presAssocID="{78447F9A-5FE5-44B9-94D5-A262DD98F0B6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C776586-623A-4AC8-A6B2-CDCC3793639D}" type="pres">
      <dgm:prSet presAssocID="{8E3F1C14-83E2-4EFB-B120-AA448943584E}" presName="Accent5" presStyleCnt="0"/>
      <dgm:spPr/>
    </dgm:pt>
    <dgm:pt modelId="{CB806A01-39A0-4F8F-AC99-E3BC14FFC418}" type="pres">
      <dgm:prSet presAssocID="{8E3F1C14-83E2-4EFB-B120-AA448943584E}" presName="Accent" presStyleLbl="bgShp" presStyleIdx="4" presStyleCnt="6"/>
      <dgm:spPr/>
    </dgm:pt>
    <dgm:pt modelId="{F6E89960-5C24-45B5-8CE9-32D3305B46A8}" type="pres">
      <dgm:prSet presAssocID="{8E3F1C14-83E2-4EFB-B120-AA448943584E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666E7961-4DA9-4B7C-B4DE-1B6115399A43}" type="pres">
      <dgm:prSet presAssocID="{1C7AE537-AD37-4679-9D8B-ACF98A31A2F4}" presName="Accent6" presStyleCnt="0"/>
      <dgm:spPr/>
    </dgm:pt>
    <dgm:pt modelId="{4B4EB3BE-1366-4448-80E0-148B8BAAF25F}" type="pres">
      <dgm:prSet presAssocID="{1C7AE537-AD37-4679-9D8B-ACF98A31A2F4}" presName="Accent" presStyleLbl="bgShp" presStyleIdx="5" presStyleCnt="6"/>
      <dgm:spPr/>
    </dgm:pt>
    <dgm:pt modelId="{02B66497-535A-4476-88FE-E5257F46199C}" type="pres">
      <dgm:prSet presAssocID="{1C7AE537-AD37-4679-9D8B-ACF98A31A2F4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1134707-EC99-4DF8-AB99-470006B90DFA}" srcId="{C3EF3E34-3A8B-4E50-916A-F85D1EC5A3E5}" destId="{8E3F1C14-83E2-4EFB-B120-AA448943584E}" srcOrd="4" destOrd="0" parTransId="{A4BF2999-B9FE-4A75-9811-D4AB7ADD7DF3}" sibTransId="{22BF1997-311E-4074-A0DB-9967378121BC}"/>
    <dgm:cxn modelId="{0386DA0A-FFFA-4F19-A26C-71537DCFF9E7}" srcId="{4167E6DB-95EF-4490-BF81-FF2ABE1BA09D}" destId="{C3EF3E34-3A8B-4E50-916A-F85D1EC5A3E5}" srcOrd="0" destOrd="0" parTransId="{F25BCAFD-75D4-4646-A568-234916AEBC00}" sibTransId="{8EC40D0A-3CBA-43F2-BDA5-5604789E23B4}"/>
    <dgm:cxn modelId="{9A7E420B-9180-4484-BF00-BC0B9FF47EC1}" type="presOf" srcId="{5EC3646F-E792-45D9-A915-B709961BEF78}" destId="{80C0A3B3-DC2B-45E2-B734-D6320D207973}" srcOrd="0" destOrd="0" presId="urn:microsoft.com/office/officeart/2011/layout/HexagonRadial"/>
    <dgm:cxn modelId="{C21F250C-082B-457A-ADCD-69F0B78A580E}" type="presOf" srcId="{8DFD19F4-4793-46DD-B781-2C85A1E32F98}" destId="{C7FCD73D-844E-4441-B32B-9523FA04504C}" srcOrd="0" destOrd="0" presId="urn:microsoft.com/office/officeart/2011/layout/HexagonRadial"/>
    <dgm:cxn modelId="{1B44351B-EADB-43A4-AEEB-479D653CC682}" srcId="{C3EF3E34-3A8B-4E50-916A-F85D1EC5A3E5}" destId="{8DFD19F4-4793-46DD-B781-2C85A1E32F98}" srcOrd="1" destOrd="0" parTransId="{997091D7-0CC5-4597-9AC3-8986FA72A8BF}" sibTransId="{2420CAE8-CBFE-4CE7-B873-45BAA278EC32}"/>
    <dgm:cxn modelId="{F56AA442-FD06-47CE-9DC0-9B6F71CB5993}" type="presOf" srcId="{8E3F1C14-83E2-4EFB-B120-AA448943584E}" destId="{F6E89960-5C24-45B5-8CE9-32D3305B46A8}" srcOrd="0" destOrd="0" presId="urn:microsoft.com/office/officeart/2011/layout/HexagonRadial"/>
    <dgm:cxn modelId="{3ACBC26A-38F4-47B3-8578-70DD2EF5908C}" srcId="{C3EF3E34-3A8B-4E50-916A-F85D1EC5A3E5}" destId="{1C7AE537-AD37-4679-9D8B-ACF98A31A2F4}" srcOrd="5" destOrd="0" parTransId="{D130553E-3987-47E1-8410-EABD75DDA2A7}" sibTransId="{FEEF6E3E-1D4A-43D4-8200-EEEBEE67C153}"/>
    <dgm:cxn modelId="{FEAC9982-2A4E-4515-92A2-FCBF67DADED4}" srcId="{C3EF3E34-3A8B-4E50-916A-F85D1EC5A3E5}" destId="{5EC3646F-E792-45D9-A915-B709961BEF78}" srcOrd="2" destOrd="0" parTransId="{897686A7-61FA-4B2C-94E1-2790C6837D87}" sibTransId="{A7D7453A-48D5-4D2E-A921-21888E2369E8}"/>
    <dgm:cxn modelId="{FBC54C83-6C5A-4C2B-A830-C0B67F56BFD4}" srcId="{C3EF3E34-3A8B-4E50-916A-F85D1EC5A3E5}" destId="{78447F9A-5FE5-44B9-94D5-A262DD98F0B6}" srcOrd="3" destOrd="0" parTransId="{8F404155-4E8C-416E-B091-7C32C691914D}" sibTransId="{A900A96F-F9D8-4AF3-B275-3180F6C0FC52}"/>
    <dgm:cxn modelId="{8BDA79B0-2805-4A9B-B2B3-C983FE2F7F5B}" type="presOf" srcId="{1C7AE537-AD37-4679-9D8B-ACF98A31A2F4}" destId="{02B66497-535A-4476-88FE-E5257F46199C}" srcOrd="0" destOrd="0" presId="urn:microsoft.com/office/officeart/2011/layout/HexagonRadial"/>
    <dgm:cxn modelId="{873DD9C9-92C9-4F62-99CC-F880978BA87B}" type="presOf" srcId="{4167E6DB-95EF-4490-BF81-FF2ABE1BA09D}" destId="{A89F74CB-E8C7-4D2F-A741-14C0B0A76821}" srcOrd="0" destOrd="0" presId="urn:microsoft.com/office/officeart/2011/layout/HexagonRadial"/>
    <dgm:cxn modelId="{D03E46CA-5F4E-41E4-82B1-D505FD44525C}" srcId="{C3EF3E34-3A8B-4E50-916A-F85D1EC5A3E5}" destId="{0C1AFE4D-44EC-4558-A813-40952B99B4D0}" srcOrd="0" destOrd="0" parTransId="{021C695E-B2CA-4DCB-B2CD-6C3E40A7CB3D}" sibTransId="{6B771258-C236-4FC3-AD88-339F0ABE7261}"/>
    <dgm:cxn modelId="{CF7359DE-EB58-4CA4-8E41-D4EF4CAA4B13}" type="presOf" srcId="{C3EF3E34-3A8B-4E50-916A-F85D1EC5A3E5}" destId="{D2BE7E81-118C-4597-B217-8B2A0B2DB4D2}" srcOrd="0" destOrd="0" presId="urn:microsoft.com/office/officeart/2011/layout/HexagonRadial"/>
    <dgm:cxn modelId="{A34B05F9-E2B1-4901-AC7A-2C0EDDBBB422}" type="presOf" srcId="{78447F9A-5FE5-44B9-94D5-A262DD98F0B6}" destId="{A22E811E-2C20-4782-964B-AAA8A392167C}" srcOrd="0" destOrd="0" presId="urn:microsoft.com/office/officeart/2011/layout/HexagonRadial"/>
    <dgm:cxn modelId="{0913B4F9-29F2-4AA7-B6C7-FE0882B2B605}" type="presOf" srcId="{0C1AFE4D-44EC-4558-A813-40952B99B4D0}" destId="{DE87EC4B-258A-4661-ACEF-C49316685B4C}" srcOrd="0" destOrd="0" presId="urn:microsoft.com/office/officeart/2011/layout/HexagonRadial"/>
    <dgm:cxn modelId="{00504935-3877-425E-8C58-34C4B99236EC}" type="presParOf" srcId="{A89F74CB-E8C7-4D2F-A741-14C0B0A76821}" destId="{D2BE7E81-118C-4597-B217-8B2A0B2DB4D2}" srcOrd="0" destOrd="0" presId="urn:microsoft.com/office/officeart/2011/layout/HexagonRadial"/>
    <dgm:cxn modelId="{6FD4A2FD-F796-4707-89A9-F340BC0CBF53}" type="presParOf" srcId="{A89F74CB-E8C7-4D2F-A741-14C0B0A76821}" destId="{6650A4C2-ADF3-479B-ACE3-BF393E9AA8CB}" srcOrd="1" destOrd="0" presId="urn:microsoft.com/office/officeart/2011/layout/HexagonRadial"/>
    <dgm:cxn modelId="{71B12060-E252-496B-8B54-2E0B997CE52C}" type="presParOf" srcId="{6650A4C2-ADF3-479B-ACE3-BF393E9AA8CB}" destId="{97A9D02C-A208-414F-8470-0D4935EBB5AF}" srcOrd="0" destOrd="0" presId="urn:microsoft.com/office/officeart/2011/layout/HexagonRadial"/>
    <dgm:cxn modelId="{16F7B60A-DCD8-486E-A1B4-FDB0878EE1ED}" type="presParOf" srcId="{A89F74CB-E8C7-4D2F-A741-14C0B0A76821}" destId="{DE87EC4B-258A-4661-ACEF-C49316685B4C}" srcOrd="2" destOrd="0" presId="urn:microsoft.com/office/officeart/2011/layout/HexagonRadial"/>
    <dgm:cxn modelId="{ED96E243-9FD0-4857-8736-40B07044E986}" type="presParOf" srcId="{A89F74CB-E8C7-4D2F-A741-14C0B0A76821}" destId="{F1589B1B-7AD3-458E-8C71-3F9261BE31D2}" srcOrd="3" destOrd="0" presId="urn:microsoft.com/office/officeart/2011/layout/HexagonRadial"/>
    <dgm:cxn modelId="{41B265F9-362C-4EDF-B1C1-C6E2C8A9B614}" type="presParOf" srcId="{F1589B1B-7AD3-458E-8C71-3F9261BE31D2}" destId="{A5E505AF-50FE-492B-A8A8-FD3161C4055C}" srcOrd="0" destOrd="0" presId="urn:microsoft.com/office/officeart/2011/layout/HexagonRadial"/>
    <dgm:cxn modelId="{97502B21-9E64-4C63-B08C-CA87BA46631D}" type="presParOf" srcId="{A89F74CB-E8C7-4D2F-A741-14C0B0A76821}" destId="{C7FCD73D-844E-4441-B32B-9523FA04504C}" srcOrd="4" destOrd="0" presId="urn:microsoft.com/office/officeart/2011/layout/HexagonRadial"/>
    <dgm:cxn modelId="{729424A7-B480-44F1-9573-EC774A8FC82C}" type="presParOf" srcId="{A89F74CB-E8C7-4D2F-A741-14C0B0A76821}" destId="{EB56C331-C302-4D79-9B93-D46D1B8DCF84}" srcOrd="5" destOrd="0" presId="urn:microsoft.com/office/officeart/2011/layout/HexagonRadial"/>
    <dgm:cxn modelId="{4EBF38F0-1897-4ADC-9F41-6C0FF9BD5F02}" type="presParOf" srcId="{EB56C331-C302-4D79-9B93-D46D1B8DCF84}" destId="{652EDBE3-654D-4676-8085-E6631253B185}" srcOrd="0" destOrd="0" presId="urn:microsoft.com/office/officeart/2011/layout/HexagonRadial"/>
    <dgm:cxn modelId="{54E1BD5D-5461-4D72-8192-00A87DEC34AC}" type="presParOf" srcId="{A89F74CB-E8C7-4D2F-A741-14C0B0A76821}" destId="{80C0A3B3-DC2B-45E2-B734-D6320D207973}" srcOrd="6" destOrd="0" presId="urn:microsoft.com/office/officeart/2011/layout/HexagonRadial"/>
    <dgm:cxn modelId="{5315E0DE-05DC-4C3D-9F50-3C5D8129708B}" type="presParOf" srcId="{A89F74CB-E8C7-4D2F-A741-14C0B0A76821}" destId="{F6908556-231D-4BAF-999E-1925C2F8EC84}" srcOrd="7" destOrd="0" presId="urn:microsoft.com/office/officeart/2011/layout/HexagonRadial"/>
    <dgm:cxn modelId="{358EE136-9858-43AD-A93A-33AF89D12759}" type="presParOf" srcId="{F6908556-231D-4BAF-999E-1925C2F8EC84}" destId="{0F1F8B13-ECF3-4B6A-84AD-65752A9BE2EF}" srcOrd="0" destOrd="0" presId="urn:microsoft.com/office/officeart/2011/layout/HexagonRadial"/>
    <dgm:cxn modelId="{3EB0F9AB-6932-4390-89A3-6B4E212D1F26}" type="presParOf" srcId="{A89F74CB-E8C7-4D2F-A741-14C0B0A76821}" destId="{A22E811E-2C20-4782-964B-AAA8A392167C}" srcOrd="8" destOrd="0" presId="urn:microsoft.com/office/officeart/2011/layout/HexagonRadial"/>
    <dgm:cxn modelId="{002226E1-D819-4DBA-8B9D-26E7BA2C5E33}" type="presParOf" srcId="{A89F74CB-E8C7-4D2F-A741-14C0B0A76821}" destId="{CC776586-623A-4AC8-A6B2-CDCC3793639D}" srcOrd="9" destOrd="0" presId="urn:microsoft.com/office/officeart/2011/layout/HexagonRadial"/>
    <dgm:cxn modelId="{D4DC6B49-C176-4755-93E6-AFAA71FD2698}" type="presParOf" srcId="{CC776586-623A-4AC8-A6B2-CDCC3793639D}" destId="{CB806A01-39A0-4F8F-AC99-E3BC14FFC418}" srcOrd="0" destOrd="0" presId="urn:microsoft.com/office/officeart/2011/layout/HexagonRadial"/>
    <dgm:cxn modelId="{F3916BC8-6C2D-401D-BCC7-64F7B0FEF263}" type="presParOf" srcId="{A89F74CB-E8C7-4D2F-A741-14C0B0A76821}" destId="{F6E89960-5C24-45B5-8CE9-32D3305B46A8}" srcOrd="10" destOrd="0" presId="urn:microsoft.com/office/officeart/2011/layout/HexagonRadial"/>
    <dgm:cxn modelId="{56DC1ADD-A58C-492E-A6C7-48311BDDF78F}" type="presParOf" srcId="{A89F74CB-E8C7-4D2F-A741-14C0B0A76821}" destId="{666E7961-4DA9-4B7C-B4DE-1B6115399A43}" srcOrd="11" destOrd="0" presId="urn:microsoft.com/office/officeart/2011/layout/HexagonRadial"/>
    <dgm:cxn modelId="{EA80A5D2-7ACA-4E12-90A6-CB35FCDA88AC}" type="presParOf" srcId="{666E7961-4DA9-4B7C-B4DE-1B6115399A43}" destId="{4B4EB3BE-1366-4448-80E0-148B8BAAF25F}" srcOrd="0" destOrd="0" presId="urn:microsoft.com/office/officeart/2011/layout/HexagonRadial"/>
    <dgm:cxn modelId="{0F31719E-3C3F-499A-9F62-77513EC10F53}" type="presParOf" srcId="{A89F74CB-E8C7-4D2F-A741-14C0B0A76821}" destId="{02B66497-535A-4476-88FE-E5257F46199C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49DD3D-FF12-42B8-9D18-57FF78A53AE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A0C257D-2359-45DF-881D-606BD4AC1BD2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Tokens</a:t>
          </a:r>
        </a:p>
      </dgm:t>
    </dgm:pt>
    <dgm:pt modelId="{16B1F5CF-8FD9-46E9-A940-36C85734A3D4}" type="parTrans" cxnId="{CE546136-0353-4897-AB79-0A1F80371DF4}">
      <dgm:prSet/>
      <dgm:spPr/>
      <dgm:t>
        <a:bodyPr/>
        <a:lstStyle/>
        <a:p>
          <a:endParaRPr lang="en-IN"/>
        </a:p>
      </dgm:t>
    </dgm:pt>
    <dgm:pt modelId="{F8564BCB-AA1F-4773-BC14-0DFE9C3920EF}" type="sibTrans" cxnId="{CE546136-0353-4897-AB79-0A1F80371DF4}">
      <dgm:prSet/>
      <dgm:spPr/>
      <dgm:t>
        <a:bodyPr/>
        <a:lstStyle/>
        <a:p>
          <a:endParaRPr lang="en-IN"/>
        </a:p>
      </dgm:t>
    </dgm:pt>
    <dgm:pt modelId="{00AAA8F9-3041-4C7A-9936-9F59A4AE9AF8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Reserved Words</a:t>
          </a:r>
        </a:p>
      </dgm:t>
    </dgm:pt>
    <dgm:pt modelId="{4946884A-912F-4DBD-81F3-3F53BED4ECA8}" type="parTrans" cxnId="{64E145F8-35EB-4650-A7B6-EC746030EFEB}">
      <dgm:prSet/>
      <dgm:spPr/>
      <dgm:t>
        <a:bodyPr/>
        <a:lstStyle/>
        <a:p>
          <a:endParaRPr lang="en-IN"/>
        </a:p>
      </dgm:t>
    </dgm:pt>
    <dgm:pt modelId="{4153DD3C-1649-41D9-A59F-0B12CA66F061}" type="sibTrans" cxnId="{64E145F8-35EB-4650-A7B6-EC746030EFEB}">
      <dgm:prSet/>
      <dgm:spPr/>
      <dgm:t>
        <a:bodyPr/>
        <a:lstStyle/>
        <a:p>
          <a:endParaRPr lang="en-IN"/>
        </a:p>
      </dgm:t>
    </dgm:pt>
    <dgm:pt modelId="{4BFE1D2E-6425-40FD-B107-1F8B83A05401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Identifiers</a:t>
          </a:r>
        </a:p>
      </dgm:t>
    </dgm:pt>
    <dgm:pt modelId="{01574D6E-3E06-4823-8C66-0E2BEAD554D2}" type="parTrans" cxnId="{AF363CA1-8EEE-45ED-BC40-F34C938E19F5}">
      <dgm:prSet/>
      <dgm:spPr/>
      <dgm:t>
        <a:bodyPr/>
        <a:lstStyle/>
        <a:p>
          <a:endParaRPr lang="en-IN"/>
        </a:p>
      </dgm:t>
    </dgm:pt>
    <dgm:pt modelId="{2CFB4542-F50A-4605-8ACD-959A7A965C4E}" type="sibTrans" cxnId="{AF363CA1-8EEE-45ED-BC40-F34C938E19F5}">
      <dgm:prSet/>
      <dgm:spPr/>
      <dgm:t>
        <a:bodyPr/>
        <a:lstStyle/>
        <a:p>
          <a:endParaRPr lang="en-IN"/>
        </a:p>
      </dgm:t>
    </dgm:pt>
    <dgm:pt modelId="{068980BC-2E6A-4529-9C22-927AE34126DB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Literals</a:t>
          </a:r>
        </a:p>
      </dgm:t>
    </dgm:pt>
    <dgm:pt modelId="{4963E637-DDFB-40D2-901E-1C047BE3BBC5}" type="parTrans" cxnId="{8A6BB27B-C1DA-4F91-BB5B-49705DA47D2E}">
      <dgm:prSet/>
      <dgm:spPr/>
      <dgm:t>
        <a:bodyPr/>
        <a:lstStyle/>
        <a:p>
          <a:endParaRPr lang="en-IN"/>
        </a:p>
      </dgm:t>
    </dgm:pt>
    <dgm:pt modelId="{09BA123D-B390-434C-A743-1DB7FBC976DB}" type="sibTrans" cxnId="{8A6BB27B-C1DA-4F91-BB5B-49705DA47D2E}">
      <dgm:prSet/>
      <dgm:spPr/>
      <dgm:t>
        <a:bodyPr/>
        <a:lstStyle/>
        <a:p>
          <a:endParaRPr lang="en-IN"/>
        </a:p>
      </dgm:t>
    </dgm:pt>
    <dgm:pt modelId="{55921445-9F62-4323-9D61-DAE43A55FDFF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Operators</a:t>
          </a:r>
        </a:p>
      </dgm:t>
    </dgm:pt>
    <dgm:pt modelId="{CFEEBFE8-A6BC-4F49-8466-A7342980AA92}" type="parTrans" cxnId="{782F4F20-ACED-4428-8727-A86301013C28}">
      <dgm:prSet/>
      <dgm:spPr/>
      <dgm:t>
        <a:bodyPr/>
        <a:lstStyle/>
        <a:p>
          <a:endParaRPr lang="en-IN"/>
        </a:p>
      </dgm:t>
    </dgm:pt>
    <dgm:pt modelId="{D7145AD0-09E8-4F99-A1A9-80E0F0EEDCEF}" type="sibTrans" cxnId="{782F4F20-ACED-4428-8727-A86301013C28}">
      <dgm:prSet/>
      <dgm:spPr/>
      <dgm:t>
        <a:bodyPr/>
        <a:lstStyle/>
        <a:p>
          <a:endParaRPr lang="en-IN"/>
        </a:p>
      </dgm:t>
    </dgm:pt>
    <dgm:pt modelId="{BD213575-ED6B-4C0A-8A23-6EAD36349821}" type="pres">
      <dgm:prSet presAssocID="{2F49DD3D-FF12-42B8-9D18-57FF78A53AE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FBA5AAA-5218-4031-9938-7006F301FF3B}" type="pres">
      <dgm:prSet presAssocID="{8A0C257D-2359-45DF-881D-606BD4AC1BD2}" presName="root1" presStyleCnt="0"/>
      <dgm:spPr/>
    </dgm:pt>
    <dgm:pt modelId="{2115C277-6D37-4AD7-BAC5-7D6E1A32F9AC}" type="pres">
      <dgm:prSet presAssocID="{8A0C257D-2359-45DF-881D-606BD4AC1BD2}" presName="LevelOneTextNode" presStyleLbl="node0" presStyleIdx="0" presStyleCnt="1">
        <dgm:presLayoutVars>
          <dgm:chPref val="3"/>
        </dgm:presLayoutVars>
      </dgm:prSet>
      <dgm:spPr/>
    </dgm:pt>
    <dgm:pt modelId="{1C31261D-6FF5-4849-8D58-2BADAD81AC6D}" type="pres">
      <dgm:prSet presAssocID="{8A0C257D-2359-45DF-881D-606BD4AC1BD2}" presName="level2hierChild" presStyleCnt="0"/>
      <dgm:spPr/>
    </dgm:pt>
    <dgm:pt modelId="{7E8C1E50-5AC1-4630-A4E0-422321F7B308}" type="pres">
      <dgm:prSet presAssocID="{4946884A-912F-4DBD-81F3-3F53BED4ECA8}" presName="conn2-1" presStyleLbl="parChTrans1D2" presStyleIdx="0" presStyleCnt="4"/>
      <dgm:spPr/>
    </dgm:pt>
    <dgm:pt modelId="{9745A857-F509-490F-8CF5-15FCB70A3AA3}" type="pres">
      <dgm:prSet presAssocID="{4946884A-912F-4DBD-81F3-3F53BED4ECA8}" presName="connTx" presStyleLbl="parChTrans1D2" presStyleIdx="0" presStyleCnt="4"/>
      <dgm:spPr/>
    </dgm:pt>
    <dgm:pt modelId="{63CA7552-1140-4E2E-87F3-5878B00EFF4E}" type="pres">
      <dgm:prSet presAssocID="{00AAA8F9-3041-4C7A-9936-9F59A4AE9AF8}" presName="root2" presStyleCnt="0"/>
      <dgm:spPr/>
    </dgm:pt>
    <dgm:pt modelId="{CD8DC21B-D667-4F45-B641-9420542F17A6}" type="pres">
      <dgm:prSet presAssocID="{00AAA8F9-3041-4C7A-9936-9F59A4AE9AF8}" presName="LevelTwoTextNode" presStyleLbl="node2" presStyleIdx="0" presStyleCnt="4" custLinFactY="40578" custLinFactNeighborX="-2865" custLinFactNeighborY="100000">
        <dgm:presLayoutVars>
          <dgm:chPref val="3"/>
        </dgm:presLayoutVars>
      </dgm:prSet>
      <dgm:spPr/>
    </dgm:pt>
    <dgm:pt modelId="{70DD5F37-838D-4E4F-8C6E-CB92B3047E50}" type="pres">
      <dgm:prSet presAssocID="{00AAA8F9-3041-4C7A-9936-9F59A4AE9AF8}" presName="level3hierChild" presStyleCnt="0"/>
      <dgm:spPr/>
    </dgm:pt>
    <dgm:pt modelId="{BE459A5B-71EC-4F8B-BDFA-E94F20D05038}" type="pres">
      <dgm:prSet presAssocID="{01574D6E-3E06-4823-8C66-0E2BEAD554D2}" presName="conn2-1" presStyleLbl="parChTrans1D2" presStyleIdx="1" presStyleCnt="4"/>
      <dgm:spPr/>
    </dgm:pt>
    <dgm:pt modelId="{FCC75D3F-BF56-4043-99E5-13D2ABF1A05F}" type="pres">
      <dgm:prSet presAssocID="{01574D6E-3E06-4823-8C66-0E2BEAD554D2}" presName="connTx" presStyleLbl="parChTrans1D2" presStyleIdx="1" presStyleCnt="4"/>
      <dgm:spPr/>
    </dgm:pt>
    <dgm:pt modelId="{DA042602-C9FD-48EF-B764-203FDBD15181}" type="pres">
      <dgm:prSet presAssocID="{4BFE1D2E-6425-40FD-B107-1F8B83A05401}" presName="root2" presStyleCnt="0"/>
      <dgm:spPr/>
    </dgm:pt>
    <dgm:pt modelId="{E5EB6BA4-35F8-42BD-B087-87C58AF093AA}" type="pres">
      <dgm:prSet presAssocID="{4BFE1D2E-6425-40FD-B107-1F8B83A05401}" presName="LevelTwoTextNode" presStyleLbl="node2" presStyleIdx="1" presStyleCnt="4" custLinFactY="32169" custLinFactNeighborX="-716" custLinFactNeighborY="100000">
        <dgm:presLayoutVars>
          <dgm:chPref val="3"/>
        </dgm:presLayoutVars>
      </dgm:prSet>
      <dgm:spPr/>
    </dgm:pt>
    <dgm:pt modelId="{7B1AF36A-7867-441D-AC19-DE1BEDE2C8B2}" type="pres">
      <dgm:prSet presAssocID="{4BFE1D2E-6425-40FD-B107-1F8B83A05401}" presName="level3hierChild" presStyleCnt="0"/>
      <dgm:spPr/>
    </dgm:pt>
    <dgm:pt modelId="{5C294E8A-B3CF-464B-90CF-0D22C8154048}" type="pres">
      <dgm:prSet presAssocID="{4963E637-DDFB-40D2-901E-1C047BE3BBC5}" presName="conn2-1" presStyleLbl="parChTrans1D2" presStyleIdx="2" presStyleCnt="4"/>
      <dgm:spPr/>
    </dgm:pt>
    <dgm:pt modelId="{138CC728-C1F7-40C1-BCAA-B19D0C30BA0D}" type="pres">
      <dgm:prSet presAssocID="{4963E637-DDFB-40D2-901E-1C047BE3BBC5}" presName="connTx" presStyleLbl="parChTrans1D2" presStyleIdx="2" presStyleCnt="4"/>
      <dgm:spPr/>
    </dgm:pt>
    <dgm:pt modelId="{C3876797-7A78-4BAA-9F29-A2F73C0FEFAA}" type="pres">
      <dgm:prSet presAssocID="{068980BC-2E6A-4529-9C22-927AE34126DB}" presName="root2" presStyleCnt="0"/>
      <dgm:spPr/>
    </dgm:pt>
    <dgm:pt modelId="{1CBA90B1-141B-4A63-9C04-410BC9FCA348}" type="pres">
      <dgm:prSet presAssocID="{068980BC-2E6A-4529-9C22-927AE34126DB}" presName="LevelTwoTextNode" presStyleLbl="node2" presStyleIdx="2" presStyleCnt="4" custLinFactY="-100000" custLinFactNeighborX="-3582" custLinFactNeighborY="-149060">
        <dgm:presLayoutVars>
          <dgm:chPref val="3"/>
        </dgm:presLayoutVars>
      </dgm:prSet>
      <dgm:spPr/>
    </dgm:pt>
    <dgm:pt modelId="{3AA9CA0F-2394-43FB-BE7D-344B2761C87C}" type="pres">
      <dgm:prSet presAssocID="{068980BC-2E6A-4529-9C22-927AE34126DB}" presName="level3hierChild" presStyleCnt="0"/>
      <dgm:spPr/>
    </dgm:pt>
    <dgm:pt modelId="{FB52F113-12D9-47CA-B315-5F6A6F6641D4}" type="pres">
      <dgm:prSet presAssocID="{CFEEBFE8-A6BC-4F49-8466-A7342980AA92}" presName="conn2-1" presStyleLbl="parChTrans1D2" presStyleIdx="3" presStyleCnt="4"/>
      <dgm:spPr/>
    </dgm:pt>
    <dgm:pt modelId="{052E0EFF-311C-40A0-811F-4473CDBACC0D}" type="pres">
      <dgm:prSet presAssocID="{CFEEBFE8-A6BC-4F49-8466-A7342980AA92}" presName="connTx" presStyleLbl="parChTrans1D2" presStyleIdx="3" presStyleCnt="4"/>
      <dgm:spPr/>
    </dgm:pt>
    <dgm:pt modelId="{550CE067-3A01-42BC-8457-A4BFF49E7224}" type="pres">
      <dgm:prSet presAssocID="{55921445-9F62-4323-9D61-DAE43A55FDFF}" presName="root2" presStyleCnt="0"/>
      <dgm:spPr/>
    </dgm:pt>
    <dgm:pt modelId="{C496EF97-1EDA-49F9-ADAE-E7425C636B15}" type="pres">
      <dgm:prSet presAssocID="{55921445-9F62-4323-9D61-DAE43A55FDFF}" presName="LevelTwoTextNode" presStyleLbl="node2" presStyleIdx="3" presStyleCnt="4">
        <dgm:presLayoutVars>
          <dgm:chPref val="3"/>
        </dgm:presLayoutVars>
      </dgm:prSet>
      <dgm:spPr/>
    </dgm:pt>
    <dgm:pt modelId="{E82BB292-7911-4EA3-BF82-C6312640A159}" type="pres">
      <dgm:prSet presAssocID="{55921445-9F62-4323-9D61-DAE43A55FDFF}" presName="level3hierChild" presStyleCnt="0"/>
      <dgm:spPr/>
    </dgm:pt>
  </dgm:ptLst>
  <dgm:cxnLst>
    <dgm:cxn modelId="{20E9EC12-DB7D-43A6-B65B-2B3297B78491}" type="presOf" srcId="{068980BC-2E6A-4529-9C22-927AE34126DB}" destId="{1CBA90B1-141B-4A63-9C04-410BC9FCA348}" srcOrd="0" destOrd="0" presId="urn:microsoft.com/office/officeart/2008/layout/HorizontalMultiLevelHierarchy"/>
    <dgm:cxn modelId="{33EAFA1D-9937-495E-B1AC-80D256C416D9}" type="presOf" srcId="{01574D6E-3E06-4823-8C66-0E2BEAD554D2}" destId="{BE459A5B-71EC-4F8B-BDFA-E94F20D05038}" srcOrd="0" destOrd="0" presId="urn:microsoft.com/office/officeart/2008/layout/HorizontalMultiLevelHierarchy"/>
    <dgm:cxn modelId="{782F4F20-ACED-4428-8727-A86301013C28}" srcId="{8A0C257D-2359-45DF-881D-606BD4AC1BD2}" destId="{55921445-9F62-4323-9D61-DAE43A55FDFF}" srcOrd="3" destOrd="0" parTransId="{CFEEBFE8-A6BC-4F49-8466-A7342980AA92}" sibTransId="{D7145AD0-09E8-4F99-A1A9-80E0F0EEDCEF}"/>
    <dgm:cxn modelId="{26E24724-C49A-4A5A-80C9-80BEA710C93E}" type="presOf" srcId="{4946884A-912F-4DBD-81F3-3F53BED4ECA8}" destId="{7E8C1E50-5AC1-4630-A4E0-422321F7B308}" srcOrd="0" destOrd="0" presId="urn:microsoft.com/office/officeart/2008/layout/HorizontalMultiLevelHierarchy"/>
    <dgm:cxn modelId="{F49A0935-0131-492A-B522-D10A0C76CEC2}" type="presOf" srcId="{8A0C257D-2359-45DF-881D-606BD4AC1BD2}" destId="{2115C277-6D37-4AD7-BAC5-7D6E1A32F9AC}" srcOrd="0" destOrd="0" presId="urn:microsoft.com/office/officeart/2008/layout/HorizontalMultiLevelHierarchy"/>
    <dgm:cxn modelId="{CE546136-0353-4897-AB79-0A1F80371DF4}" srcId="{2F49DD3D-FF12-42B8-9D18-57FF78A53AE4}" destId="{8A0C257D-2359-45DF-881D-606BD4AC1BD2}" srcOrd="0" destOrd="0" parTransId="{16B1F5CF-8FD9-46E9-A940-36C85734A3D4}" sibTransId="{F8564BCB-AA1F-4773-BC14-0DFE9C3920EF}"/>
    <dgm:cxn modelId="{1C9FCA36-6CB8-4550-A27E-7B8449A90CF8}" type="presOf" srcId="{4BFE1D2E-6425-40FD-B107-1F8B83A05401}" destId="{E5EB6BA4-35F8-42BD-B087-87C58AF093AA}" srcOrd="0" destOrd="0" presId="urn:microsoft.com/office/officeart/2008/layout/HorizontalMultiLevelHierarchy"/>
    <dgm:cxn modelId="{89B3115F-BFF7-432D-8A7E-75B5E059C67A}" type="presOf" srcId="{CFEEBFE8-A6BC-4F49-8466-A7342980AA92}" destId="{FB52F113-12D9-47CA-B315-5F6A6F6641D4}" srcOrd="0" destOrd="0" presId="urn:microsoft.com/office/officeart/2008/layout/HorizontalMultiLevelHierarchy"/>
    <dgm:cxn modelId="{1C878D6F-7DF5-4335-82BC-B8AF84E67C46}" type="presOf" srcId="{55921445-9F62-4323-9D61-DAE43A55FDFF}" destId="{C496EF97-1EDA-49F9-ADAE-E7425C636B15}" srcOrd="0" destOrd="0" presId="urn:microsoft.com/office/officeart/2008/layout/HorizontalMultiLevelHierarchy"/>
    <dgm:cxn modelId="{4DA08278-D1F7-45D7-8EF8-C371A5855E20}" type="presOf" srcId="{4963E637-DDFB-40D2-901E-1C047BE3BBC5}" destId="{5C294E8A-B3CF-464B-90CF-0D22C8154048}" srcOrd="0" destOrd="0" presId="urn:microsoft.com/office/officeart/2008/layout/HorizontalMultiLevelHierarchy"/>
    <dgm:cxn modelId="{8A6BB27B-C1DA-4F91-BB5B-49705DA47D2E}" srcId="{8A0C257D-2359-45DF-881D-606BD4AC1BD2}" destId="{068980BC-2E6A-4529-9C22-927AE34126DB}" srcOrd="2" destOrd="0" parTransId="{4963E637-DDFB-40D2-901E-1C047BE3BBC5}" sibTransId="{09BA123D-B390-434C-A743-1DB7FBC976DB}"/>
    <dgm:cxn modelId="{54FAD58A-F462-400A-97A0-348FBC2A03AB}" type="presOf" srcId="{2F49DD3D-FF12-42B8-9D18-57FF78A53AE4}" destId="{BD213575-ED6B-4C0A-8A23-6EAD36349821}" srcOrd="0" destOrd="0" presId="urn:microsoft.com/office/officeart/2008/layout/HorizontalMultiLevelHierarchy"/>
    <dgm:cxn modelId="{AF363CA1-8EEE-45ED-BC40-F34C938E19F5}" srcId="{8A0C257D-2359-45DF-881D-606BD4AC1BD2}" destId="{4BFE1D2E-6425-40FD-B107-1F8B83A05401}" srcOrd="1" destOrd="0" parTransId="{01574D6E-3E06-4823-8C66-0E2BEAD554D2}" sibTransId="{2CFB4542-F50A-4605-8ACD-959A7A965C4E}"/>
    <dgm:cxn modelId="{BE47CDB6-C517-4D14-A782-D39FC3342F97}" type="presOf" srcId="{CFEEBFE8-A6BC-4F49-8466-A7342980AA92}" destId="{052E0EFF-311C-40A0-811F-4473CDBACC0D}" srcOrd="1" destOrd="0" presId="urn:microsoft.com/office/officeart/2008/layout/HorizontalMultiLevelHierarchy"/>
    <dgm:cxn modelId="{F33F96CD-9E2A-4526-AEA2-A35268F7854A}" type="presOf" srcId="{4946884A-912F-4DBD-81F3-3F53BED4ECA8}" destId="{9745A857-F509-490F-8CF5-15FCB70A3AA3}" srcOrd="1" destOrd="0" presId="urn:microsoft.com/office/officeart/2008/layout/HorizontalMultiLevelHierarchy"/>
    <dgm:cxn modelId="{2A7176CF-6AD5-4ACA-A77C-835C6C52C2EE}" type="presOf" srcId="{00AAA8F9-3041-4C7A-9936-9F59A4AE9AF8}" destId="{CD8DC21B-D667-4F45-B641-9420542F17A6}" srcOrd="0" destOrd="0" presId="urn:microsoft.com/office/officeart/2008/layout/HorizontalMultiLevelHierarchy"/>
    <dgm:cxn modelId="{A45E88F3-20FB-4C9C-82EE-79A5951E2356}" type="presOf" srcId="{4963E637-DDFB-40D2-901E-1C047BE3BBC5}" destId="{138CC728-C1F7-40C1-BCAA-B19D0C30BA0D}" srcOrd="1" destOrd="0" presId="urn:microsoft.com/office/officeart/2008/layout/HorizontalMultiLevelHierarchy"/>
    <dgm:cxn modelId="{5B3F6FF7-C441-42F3-8627-B1B58680ADC6}" type="presOf" srcId="{01574D6E-3E06-4823-8C66-0E2BEAD554D2}" destId="{FCC75D3F-BF56-4043-99E5-13D2ABF1A05F}" srcOrd="1" destOrd="0" presId="urn:microsoft.com/office/officeart/2008/layout/HorizontalMultiLevelHierarchy"/>
    <dgm:cxn modelId="{64E145F8-35EB-4650-A7B6-EC746030EFEB}" srcId="{8A0C257D-2359-45DF-881D-606BD4AC1BD2}" destId="{00AAA8F9-3041-4C7A-9936-9F59A4AE9AF8}" srcOrd="0" destOrd="0" parTransId="{4946884A-912F-4DBD-81F3-3F53BED4ECA8}" sibTransId="{4153DD3C-1649-41D9-A59F-0B12CA66F061}"/>
    <dgm:cxn modelId="{CF33DFB2-45C7-43D3-82CE-FE9392229B97}" type="presParOf" srcId="{BD213575-ED6B-4C0A-8A23-6EAD36349821}" destId="{8FBA5AAA-5218-4031-9938-7006F301FF3B}" srcOrd="0" destOrd="0" presId="urn:microsoft.com/office/officeart/2008/layout/HorizontalMultiLevelHierarchy"/>
    <dgm:cxn modelId="{A4A4B022-E505-4C3B-9313-3F403BC4A329}" type="presParOf" srcId="{8FBA5AAA-5218-4031-9938-7006F301FF3B}" destId="{2115C277-6D37-4AD7-BAC5-7D6E1A32F9AC}" srcOrd="0" destOrd="0" presId="urn:microsoft.com/office/officeart/2008/layout/HorizontalMultiLevelHierarchy"/>
    <dgm:cxn modelId="{B7B47B23-FE1D-4B16-9527-4081FBDC8DE3}" type="presParOf" srcId="{8FBA5AAA-5218-4031-9938-7006F301FF3B}" destId="{1C31261D-6FF5-4849-8D58-2BADAD81AC6D}" srcOrd="1" destOrd="0" presId="urn:microsoft.com/office/officeart/2008/layout/HorizontalMultiLevelHierarchy"/>
    <dgm:cxn modelId="{566D5541-9F15-4D2C-B1CF-3476D0B85EFA}" type="presParOf" srcId="{1C31261D-6FF5-4849-8D58-2BADAD81AC6D}" destId="{7E8C1E50-5AC1-4630-A4E0-422321F7B308}" srcOrd="0" destOrd="0" presId="urn:microsoft.com/office/officeart/2008/layout/HorizontalMultiLevelHierarchy"/>
    <dgm:cxn modelId="{E49BF9E3-DEB0-474B-905D-3172178EC4AB}" type="presParOf" srcId="{7E8C1E50-5AC1-4630-A4E0-422321F7B308}" destId="{9745A857-F509-490F-8CF5-15FCB70A3AA3}" srcOrd="0" destOrd="0" presId="urn:microsoft.com/office/officeart/2008/layout/HorizontalMultiLevelHierarchy"/>
    <dgm:cxn modelId="{4EE19281-DCE2-44DB-8563-04B335017362}" type="presParOf" srcId="{1C31261D-6FF5-4849-8D58-2BADAD81AC6D}" destId="{63CA7552-1140-4E2E-87F3-5878B00EFF4E}" srcOrd="1" destOrd="0" presId="urn:microsoft.com/office/officeart/2008/layout/HorizontalMultiLevelHierarchy"/>
    <dgm:cxn modelId="{5C29EED4-5A20-4FDA-A31C-97F694EF3813}" type="presParOf" srcId="{63CA7552-1140-4E2E-87F3-5878B00EFF4E}" destId="{CD8DC21B-D667-4F45-B641-9420542F17A6}" srcOrd="0" destOrd="0" presId="urn:microsoft.com/office/officeart/2008/layout/HorizontalMultiLevelHierarchy"/>
    <dgm:cxn modelId="{0219E061-7658-4FD9-84D8-7F3412A649CE}" type="presParOf" srcId="{63CA7552-1140-4E2E-87F3-5878B00EFF4E}" destId="{70DD5F37-838D-4E4F-8C6E-CB92B3047E50}" srcOrd="1" destOrd="0" presId="urn:microsoft.com/office/officeart/2008/layout/HorizontalMultiLevelHierarchy"/>
    <dgm:cxn modelId="{E440488F-D350-40C6-9919-88B4C2E05F75}" type="presParOf" srcId="{1C31261D-6FF5-4849-8D58-2BADAD81AC6D}" destId="{BE459A5B-71EC-4F8B-BDFA-E94F20D05038}" srcOrd="2" destOrd="0" presId="urn:microsoft.com/office/officeart/2008/layout/HorizontalMultiLevelHierarchy"/>
    <dgm:cxn modelId="{37F310A2-19D3-4AE5-858F-0622B22DC246}" type="presParOf" srcId="{BE459A5B-71EC-4F8B-BDFA-E94F20D05038}" destId="{FCC75D3F-BF56-4043-99E5-13D2ABF1A05F}" srcOrd="0" destOrd="0" presId="urn:microsoft.com/office/officeart/2008/layout/HorizontalMultiLevelHierarchy"/>
    <dgm:cxn modelId="{96954D69-C87A-45A9-B5A1-9D146BD07671}" type="presParOf" srcId="{1C31261D-6FF5-4849-8D58-2BADAD81AC6D}" destId="{DA042602-C9FD-48EF-B764-203FDBD15181}" srcOrd="3" destOrd="0" presId="urn:microsoft.com/office/officeart/2008/layout/HorizontalMultiLevelHierarchy"/>
    <dgm:cxn modelId="{A9C58B36-2AD8-4AF5-8210-B140CA694C0B}" type="presParOf" srcId="{DA042602-C9FD-48EF-B764-203FDBD15181}" destId="{E5EB6BA4-35F8-42BD-B087-87C58AF093AA}" srcOrd="0" destOrd="0" presId="urn:microsoft.com/office/officeart/2008/layout/HorizontalMultiLevelHierarchy"/>
    <dgm:cxn modelId="{17EE71B0-0B50-41E3-973C-AA7DF41B88EA}" type="presParOf" srcId="{DA042602-C9FD-48EF-B764-203FDBD15181}" destId="{7B1AF36A-7867-441D-AC19-DE1BEDE2C8B2}" srcOrd="1" destOrd="0" presId="urn:microsoft.com/office/officeart/2008/layout/HorizontalMultiLevelHierarchy"/>
    <dgm:cxn modelId="{E4B3A56C-6554-4492-A43A-36279BA97D2E}" type="presParOf" srcId="{1C31261D-6FF5-4849-8D58-2BADAD81AC6D}" destId="{5C294E8A-B3CF-464B-90CF-0D22C8154048}" srcOrd="4" destOrd="0" presId="urn:microsoft.com/office/officeart/2008/layout/HorizontalMultiLevelHierarchy"/>
    <dgm:cxn modelId="{AD98A9BB-ABBF-42A0-AB0F-DA91CA628A85}" type="presParOf" srcId="{5C294E8A-B3CF-464B-90CF-0D22C8154048}" destId="{138CC728-C1F7-40C1-BCAA-B19D0C30BA0D}" srcOrd="0" destOrd="0" presId="urn:microsoft.com/office/officeart/2008/layout/HorizontalMultiLevelHierarchy"/>
    <dgm:cxn modelId="{77BE940C-9C57-4E5C-9F15-F7569D9E73A9}" type="presParOf" srcId="{1C31261D-6FF5-4849-8D58-2BADAD81AC6D}" destId="{C3876797-7A78-4BAA-9F29-A2F73C0FEFAA}" srcOrd="5" destOrd="0" presId="urn:microsoft.com/office/officeart/2008/layout/HorizontalMultiLevelHierarchy"/>
    <dgm:cxn modelId="{A7E7A8F4-67AA-4BC2-9BC7-69EAB4D27259}" type="presParOf" srcId="{C3876797-7A78-4BAA-9F29-A2F73C0FEFAA}" destId="{1CBA90B1-141B-4A63-9C04-410BC9FCA348}" srcOrd="0" destOrd="0" presId="urn:microsoft.com/office/officeart/2008/layout/HorizontalMultiLevelHierarchy"/>
    <dgm:cxn modelId="{A1BDCC7A-25C3-415B-9B98-96CD3222E740}" type="presParOf" srcId="{C3876797-7A78-4BAA-9F29-A2F73C0FEFAA}" destId="{3AA9CA0F-2394-43FB-BE7D-344B2761C87C}" srcOrd="1" destOrd="0" presId="urn:microsoft.com/office/officeart/2008/layout/HorizontalMultiLevelHierarchy"/>
    <dgm:cxn modelId="{FB38FDA8-DE49-408F-B386-9053903A19C1}" type="presParOf" srcId="{1C31261D-6FF5-4849-8D58-2BADAD81AC6D}" destId="{FB52F113-12D9-47CA-B315-5F6A6F6641D4}" srcOrd="6" destOrd="0" presId="urn:microsoft.com/office/officeart/2008/layout/HorizontalMultiLevelHierarchy"/>
    <dgm:cxn modelId="{87832715-EA03-475A-96FA-879054871830}" type="presParOf" srcId="{FB52F113-12D9-47CA-B315-5F6A6F6641D4}" destId="{052E0EFF-311C-40A0-811F-4473CDBACC0D}" srcOrd="0" destOrd="0" presId="urn:microsoft.com/office/officeart/2008/layout/HorizontalMultiLevelHierarchy"/>
    <dgm:cxn modelId="{46E28E56-03B6-4775-9CEC-611F3257431D}" type="presParOf" srcId="{1C31261D-6FF5-4849-8D58-2BADAD81AC6D}" destId="{550CE067-3A01-42BC-8457-A4BFF49E7224}" srcOrd="7" destOrd="0" presId="urn:microsoft.com/office/officeart/2008/layout/HorizontalMultiLevelHierarchy"/>
    <dgm:cxn modelId="{43D5B7DF-21D2-4AE6-818C-F3E7F7FF2F30}" type="presParOf" srcId="{550CE067-3A01-42BC-8457-A4BFF49E7224}" destId="{C496EF97-1EDA-49F9-ADAE-E7425C636B15}" srcOrd="0" destOrd="0" presId="urn:microsoft.com/office/officeart/2008/layout/HorizontalMultiLevelHierarchy"/>
    <dgm:cxn modelId="{C4F75AB8-9DF4-4144-95AB-586A5AC63A10}" type="presParOf" srcId="{550CE067-3A01-42BC-8457-A4BFF49E7224}" destId="{E82BB292-7911-4EA3-BF82-C6312640A159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49DD3D-FF12-42B8-9D18-57FF78A53AE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A0C257D-2359-45DF-881D-606BD4AC1BD2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Literals</a:t>
          </a:r>
        </a:p>
      </dgm:t>
    </dgm:pt>
    <dgm:pt modelId="{16B1F5CF-8FD9-46E9-A940-36C85734A3D4}" type="parTrans" cxnId="{CE546136-0353-4897-AB79-0A1F80371DF4}">
      <dgm:prSet/>
      <dgm:spPr/>
      <dgm:t>
        <a:bodyPr/>
        <a:lstStyle/>
        <a:p>
          <a:endParaRPr lang="en-IN"/>
        </a:p>
      </dgm:t>
    </dgm:pt>
    <dgm:pt modelId="{F8564BCB-AA1F-4773-BC14-0DFE9C3920EF}" type="sibTrans" cxnId="{CE546136-0353-4897-AB79-0A1F80371DF4}">
      <dgm:prSet/>
      <dgm:spPr/>
      <dgm:t>
        <a:bodyPr/>
        <a:lstStyle/>
        <a:p>
          <a:endParaRPr lang="en-IN"/>
        </a:p>
      </dgm:t>
    </dgm:pt>
    <dgm:pt modelId="{00AAA8F9-3041-4C7A-9936-9F59A4AE9AF8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String</a:t>
          </a:r>
        </a:p>
      </dgm:t>
    </dgm:pt>
    <dgm:pt modelId="{4946884A-912F-4DBD-81F3-3F53BED4ECA8}" type="parTrans" cxnId="{64E145F8-35EB-4650-A7B6-EC746030EFEB}">
      <dgm:prSet/>
      <dgm:spPr/>
      <dgm:t>
        <a:bodyPr/>
        <a:lstStyle/>
        <a:p>
          <a:endParaRPr lang="en-IN"/>
        </a:p>
      </dgm:t>
    </dgm:pt>
    <dgm:pt modelId="{4153DD3C-1649-41D9-A59F-0B12CA66F061}" type="sibTrans" cxnId="{64E145F8-35EB-4650-A7B6-EC746030EFEB}">
      <dgm:prSet/>
      <dgm:spPr/>
      <dgm:t>
        <a:bodyPr/>
        <a:lstStyle/>
        <a:p>
          <a:endParaRPr lang="en-IN"/>
        </a:p>
      </dgm:t>
    </dgm:pt>
    <dgm:pt modelId="{4BFE1D2E-6425-40FD-B107-1F8B83A05401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Numeric</a:t>
          </a:r>
        </a:p>
      </dgm:t>
    </dgm:pt>
    <dgm:pt modelId="{01574D6E-3E06-4823-8C66-0E2BEAD554D2}" type="parTrans" cxnId="{AF363CA1-8EEE-45ED-BC40-F34C938E19F5}">
      <dgm:prSet/>
      <dgm:spPr/>
      <dgm:t>
        <a:bodyPr/>
        <a:lstStyle/>
        <a:p>
          <a:endParaRPr lang="en-IN"/>
        </a:p>
      </dgm:t>
    </dgm:pt>
    <dgm:pt modelId="{2CFB4542-F50A-4605-8ACD-959A7A965C4E}" type="sibTrans" cxnId="{AF363CA1-8EEE-45ED-BC40-F34C938E19F5}">
      <dgm:prSet/>
      <dgm:spPr/>
      <dgm:t>
        <a:bodyPr/>
        <a:lstStyle/>
        <a:p>
          <a:endParaRPr lang="en-IN"/>
        </a:p>
      </dgm:t>
    </dgm:pt>
    <dgm:pt modelId="{068980BC-2E6A-4529-9C22-927AE34126DB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Boolean</a:t>
          </a:r>
        </a:p>
      </dgm:t>
    </dgm:pt>
    <dgm:pt modelId="{4963E637-DDFB-40D2-901E-1C047BE3BBC5}" type="parTrans" cxnId="{8A6BB27B-C1DA-4F91-BB5B-49705DA47D2E}">
      <dgm:prSet/>
      <dgm:spPr/>
      <dgm:t>
        <a:bodyPr/>
        <a:lstStyle/>
        <a:p>
          <a:endParaRPr lang="en-IN"/>
        </a:p>
      </dgm:t>
    </dgm:pt>
    <dgm:pt modelId="{09BA123D-B390-434C-A743-1DB7FBC976DB}" type="sibTrans" cxnId="{8A6BB27B-C1DA-4F91-BB5B-49705DA47D2E}">
      <dgm:prSet/>
      <dgm:spPr/>
      <dgm:t>
        <a:bodyPr/>
        <a:lstStyle/>
        <a:p>
          <a:endParaRPr lang="en-IN"/>
        </a:p>
      </dgm:t>
    </dgm:pt>
    <dgm:pt modelId="{55921445-9F62-4323-9D61-DAE43A55FDFF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Collection</a:t>
          </a:r>
        </a:p>
      </dgm:t>
    </dgm:pt>
    <dgm:pt modelId="{CFEEBFE8-A6BC-4F49-8466-A7342980AA92}" type="parTrans" cxnId="{782F4F20-ACED-4428-8727-A86301013C28}">
      <dgm:prSet/>
      <dgm:spPr/>
      <dgm:t>
        <a:bodyPr/>
        <a:lstStyle/>
        <a:p>
          <a:endParaRPr lang="en-IN"/>
        </a:p>
      </dgm:t>
    </dgm:pt>
    <dgm:pt modelId="{D7145AD0-09E8-4F99-A1A9-80E0F0EEDCEF}" type="sibTrans" cxnId="{782F4F20-ACED-4428-8727-A86301013C28}">
      <dgm:prSet/>
      <dgm:spPr/>
      <dgm:t>
        <a:bodyPr/>
        <a:lstStyle/>
        <a:p>
          <a:endParaRPr lang="en-IN"/>
        </a:p>
      </dgm:t>
    </dgm:pt>
    <dgm:pt modelId="{5A784482-9680-4690-9865-1DC9250CFE52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Special</a:t>
          </a:r>
        </a:p>
      </dgm:t>
    </dgm:pt>
    <dgm:pt modelId="{B79BD3AF-EAB8-4FA7-A177-4D56A95B52DF}" type="parTrans" cxnId="{666CE0D3-108A-4C78-AED5-779AE980F5D7}">
      <dgm:prSet/>
      <dgm:spPr/>
      <dgm:t>
        <a:bodyPr/>
        <a:lstStyle/>
        <a:p>
          <a:endParaRPr lang="en-IN"/>
        </a:p>
      </dgm:t>
    </dgm:pt>
    <dgm:pt modelId="{CADDF024-C73F-447B-B0A3-CF0938744A69}" type="sibTrans" cxnId="{666CE0D3-108A-4C78-AED5-779AE980F5D7}">
      <dgm:prSet/>
      <dgm:spPr/>
      <dgm:t>
        <a:bodyPr/>
        <a:lstStyle/>
        <a:p>
          <a:endParaRPr lang="en-IN"/>
        </a:p>
      </dgm:t>
    </dgm:pt>
    <dgm:pt modelId="{BD213575-ED6B-4C0A-8A23-6EAD36349821}" type="pres">
      <dgm:prSet presAssocID="{2F49DD3D-FF12-42B8-9D18-57FF78A53AE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FBA5AAA-5218-4031-9938-7006F301FF3B}" type="pres">
      <dgm:prSet presAssocID="{8A0C257D-2359-45DF-881D-606BD4AC1BD2}" presName="root1" presStyleCnt="0"/>
      <dgm:spPr/>
    </dgm:pt>
    <dgm:pt modelId="{2115C277-6D37-4AD7-BAC5-7D6E1A32F9AC}" type="pres">
      <dgm:prSet presAssocID="{8A0C257D-2359-45DF-881D-606BD4AC1BD2}" presName="LevelOneTextNode" presStyleLbl="node0" presStyleIdx="0" presStyleCnt="1">
        <dgm:presLayoutVars>
          <dgm:chPref val="3"/>
        </dgm:presLayoutVars>
      </dgm:prSet>
      <dgm:spPr/>
    </dgm:pt>
    <dgm:pt modelId="{1C31261D-6FF5-4849-8D58-2BADAD81AC6D}" type="pres">
      <dgm:prSet presAssocID="{8A0C257D-2359-45DF-881D-606BD4AC1BD2}" presName="level2hierChild" presStyleCnt="0"/>
      <dgm:spPr/>
    </dgm:pt>
    <dgm:pt modelId="{7E8C1E50-5AC1-4630-A4E0-422321F7B308}" type="pres">
      <dgm:prSet presAssocID="{4946884A-912F-4DBD-81F3-3F53BED4ECA8}" presName="conn2-1" presStyleLbl="parChTrans1D2" presStyleIdx="0" presStyleCnt="5"/>
      <dgm:spPr/>
    </dgm:pt>
    <dgm:pt modelId="{9745A857-F509-490F-8CF5-15FCB70A3AA3}" type="pres">
      <dgm:prSet presAssocID="{4946884A-912F-4DBD-81F3-3F53BED4ECA8}" presName="connTx" presStyleLbl="parChTrans1D2" presStyleIdx="0" presStyleCnt="5"/>
      <dgm:spPr/>
    </dgm:pt>
    <dgm:pt modelId="{63CA7552-1140-4E2E-87F3-5878B00EFF4E}" type="pres">
      <dgm:prSet presAssocID="{00AAA8F9-3041-4C7A-9936-9F59A4AE9AF8}" presName="root2" presStyleCnt="0"/>
      <dgm:spPr/>
    </dgm:pt>
    <dgm:pt modelId="{CD8DC21B-D667-4F45-B641-9420542F17A6}" type="pres">
      <dgm:prSet presAssocID="{00AAA8F9-3041-4C7A-9936-9F59A4AE9AF8}" presName="LevelTwoTextNode" presStyleLbl="node2" presStyleIdx="0" presStyleCnt="5">
        <dgm:presLayoutVars>
          <dgm:chPref val="3"/>
        </dgm:presLayoutVars>
      </dgm:prSet>
      <dgm:spPr/>
    </dgm:pt>
    <dgm:pt modelId="{70DD5F37-838D-4E4F-8C6E-CB92B3047E50}" type="pres">
      <dgm:prSet presAssocID="{00AAA8F9-3041-4C7A-9936-9F59A4AE9AF8}" presName="level3hierChild" presStyleCnt="0"/>
      <dgm:spPr/>
    </dgm:pt>
    <dgm:pt modelId="{BE459A5B-71EC-4F8B-BDFA-E94F20D05038}" type="pres">
      <dgm:prSet presAssocID="{01574D6E-3E06-4823-8C66-0E2BEAD554D2}" presName="conn2-1" presStyleLbl="parChTrans1D2" presStyleIdx="1" presStyleCnt="5"/>
      <dgm:spPr/>
    </dgm:pt>
    <dgm:pt modelId="{FCC75D3F-BF56-4043-99E5-13D2ABF1A05F}" type="pres">
      <dgm:prSet presAssocID="{01574D6E-3E06-4823-8C66-0E2BEAD554D2}" presName="connTx" presStyleLbl="parChTrans1D2" presStyleIdx="1" presStyleCnt="5"/>
      <dgm:spPr/>
    </dgm:pt>
    <dgm:pt modelId="{DA042602-C9FD-48EF-B764-203FDBD15181}" type="pres">
      <dgm:prSet presAssocID="{4BFE1D2E-6425-40FD-B107-1F8B83A05401}" presName="root2" presStyleCnt="0"/>
      <dgm:spPr/>
    </dgm:pt>
    <dgm:pt modelId="{E5EB6BA4-35F8-42BD-B087-87C58AF093AA}" type="pres">
      <dgm:prSet presAssocID="{4BFE1D2E-6425-40FD-B107-1F8B83A05401}" presName="LevelTwoTextNode" presStyleLbl="node2" presStyleIdx="1" presStyleCnt="5">
        <dgm:presLayoutVars>
          <dgm:chPref val="3"/>
        </dgm:presLayoutVars>
      </dgm:prSet>
      <dgm:spPr/>
    </dgm:pt>
    <dgm:pt modelId="{7B1AF36A-7867-441D-AC19-DE1BEDE2C8B2}" type="pres">
      <dgm:prSet presAssocID="{4BFE1D2E-6425-40FD-B107-1F8B83A05401}" presName="level3hierChild" presStyleCnt="0"/>
      <dgm:spPr/>
    </dgm:pt>
    <dgm:pt modelId="{5C294E8A-B3CF-464B-90CF-0D22C8154048}" type="pres">
      <dgm:prSet presAssocID="{4963E637-DDFB-40D2-901E-1C047BE3BBC5}" presName="conn2-1" presStyleLbl="parChTrans1D2" presStyleIdx="2" presStyleCnt="5"/>
      <dgm:spPr/>
    </dgm:pt>
    <dgm:pt modelId="{138CC728-C1F7-40C1-BCAA-B19D0C30BA0D}" type="pres">
      <dgm:prSet presAssocID="{4963E637-DDFB-40D2-901E-1C047BE3BBC5}" presName="connTx" presStyleLbl="parChTrans1D2" presStyleIdx="2" presStyleCnt="5"/>
      <dgm:spPr/>
    </dgm:pt>
    <dgm:pt modelId="{C3876797-7A78-4BAA-9F29-A2F73C0FEFAA}" type="pres">
      <dgm:prSet presAssocID="{068980BC-2E6A-4529-9C22-927AE34126DB}" presName="root2" presStyleCnt="0"/>
      <dgm:spPr/>
    </dgm:pt>
    <dgm:pt modelId="{1CBA90B1-141B-4A63-9C04-410BC9FCA348}" type="pres">
      <dgm:prSet presAssocID="{068980BC-2E6A-4529-9C22-927AE34126DB}" presName="LevelTwoTextNode" presStyleLbl="node2" presStyleIdx="2" presStyleCnt="5">
        <dgm:presLayoutVars>
          <dgm:chPref val="3"/>
        </dgm:presLayoutVars>
      </dgm:prSet>
      <dgm:spPr/>
    </dgm:pt>
    <dgm:pt modelId="{3AA9CA0F-2394-43FB-BE7D-344B2761C87C}" type="pres">
      <dgm:prSet presAssocID="{068980BC-2E6A-4529-9C22-927AE34126DB}" presName="level3hierChild" presStyleCnt="0"/>
      <dgm:spPr/>
    </dgm:pt>
    <dgm:pt modelId="{FB52F113-12D9-47CA-B315-5F6A6F6641D4}" type="pres">
      <dgm:prSet presAssocID="{CFEEBFE8-A6BC-4F49-8466-A7342980AA92}" presName="conn2-1" presStyleLbl="parChTrans1D2" presStyleIdx="3" presStyleCnt="5"/>
      <dgm:spPr/>
    </dgm:pt>
    <dgm:pt modelId="{052E0EFF-311C-40A0-811F-4473CDBACC0D}" type="pres">
      <dgm:prSet presAssocID="{CFEEBFE8-A6BC-4F49-8466-A7342980AA92}" presName="connTx" presStyleLbl="parChTrans1D2" presStyleIdx="3" presStyleCnt="5"/>
      <dgm:spPr/>
    </dgm:pt>
    <dgm:pt modelId="{550CE067-3A01-42BC-8457-A4BFF49E7224}" type="pres">
      <dgm:prSet presAssocID="{55921445-9F62-4323-9D61-DAE43A55FDFF}" presName="root2" presStyleCnt="0"/>
      <dgm:spPr/>
    </dgm:pt>
    <dgm:pt modelId="{C496EF97-1EDA-49F9-ADAE-E7425C636B15}" type="pres">
      <dgm:prSet presAssocID="{55921445-9F62-4323-9D61-DAE43A55FDFF}" presName="LevelTwoTextNode" presStyleLbl="node2" presStyleIdx="3" presStyleCnt="5">
        <dgm:presLayoutVars>
          <dgm:chPref val="3"/>
        </dgm:presLayoutVars>
      </dgm:prSet>
      <dgm:spPr/>
    </dgm:pt>
    <dgm:pt modelId="{E82BB292-7911-4EA3-BF82-C6312640A159}" type="pres">
      <dgm:prSet presAssocID="{55921445-9F62-4323-9D61-DAE43A55FDFF}" presName="level3hierChild" presStyleCnt="0"/>
      <dgm:spPr/>
    </dgm:pt>
    <dgm:pt modelId="{0541C06F-F985-4880-9F3A-EEE92A319D09}" type="pres">
      <dgm:prSet presAssocID="{B79BD3AF-EAB8-4FA7-A177-4D56A95B52DF}" presName="conn2-1" presStyleLbl="parChTrans1D2" presStyleIdx="4" presStyleCnt="5"/>
      <dgm:spPr/>
    </dgm:pt>
    <dgm:pt modelId="{A5AE1509-6B34-4D00-9FA6-D2A8964F4A7C}" type="pres">
      <dgm:prSet presAssocID="{B79BD3AF-EAB8-4FA7-A177-4D56A95B52DF}" presName="connTx" presStyleLbl="parChTrans1D2" presStyleIdx="4" presStyleCnt="5"/>
      <dgm:spPr/>
    </dgm:pt>
    <dgm:pt modelId="{19687A35-3FBF-40B1-90D2-93FF5D14FE96}" type="pres">
      <dgm:prSet presAssocID="{5A784482-9680-4690-9865-1DC9250CFE52}" presName="root2" presStyleCnt="0"/>
      <dgm:spPr/>
    </dgm:pt>
    <dgm:pt modelId="{C97AAF53-1CE8-4B41-B99F-C2E9B1B7864F}" type="pres">
      <dgm:prSet presAssocID="{5A784482-9680-4690-9865-1DC9250CFE52}" presName="LevelTwoTextNode" presStyleLbl="node2" presStyleIdx="4" presStyleCnt="5">
        <dgm:presLayoutVars>
          <dgm:chPref val="3"/>
        </dgm:presLayoutVars>
      </dgm:prSet>
      <dgm:spPr/>
    </dgm:pt>
    <dgm:pt modelId="{0061C61C-B638-4893-A28D-FDFA03B8EE1A}" type="pres">
      <dgm:prSet presAssocID="{5A784482-9680-4690-9865-1DC9250CFE52}" presName="level3hierChild" presStyleCnt="0"/>
      <dgm:spPr/>
    </dgm:pt>
  </dgm:ptLst>
  <dgm:cxnLst>
    <dgm:cxn modelId="{20E9EC12-DB7D-43A6-B65B-2B3297B78491}" type="presOf" srcId="{068980BC-2E6A-4529-9C22-927AE34126DB}" destId="{1CBA90B1-141B-4A63-9C04-410BC9FCA348}" srcOrd="0" destOrd="0" presId="urn:microsoft.com/office/officeart/2008/layout/HorizontalMultiLevelHierarchy"/>
    <dgm:cxn modelId="{33EAFA1D-9937-495E-B1AC-80D256C416D9}" type="presOf" srcId="{01574D6E-3E06-4823-8C66-0E2BEAD554D2}" destId="{BE459A5B-71EC-4F8B-BDFA-E94F20D05038}" srcOrd="0" destOrd="0" presId="urn:microsoft.com/office/officeart/2008/layout/HorizontalMultiLevelHierarchy"/>
    <dgm:cxn modelId="{782F4F20-ACED-4428-8727-A86301013C28}" srcId="{8A0C257D-2359-45DF-881D-606BD4AC1BD2}" destId="{55921445-9F62-4323-9D61-DAE43A55FDFF}" srcOrd="3" destOrd="0" parTransId="{CFEEBFE8-A6BC-4F49-8466-A7342980AA92}" sibTransId="{D7145AD0-09E8-4F99-A1A9-80E0F0EEDCEF}"/>
    <dgm:cxn modelId="{26E24724-C49A-4A5A-80C9-80BEA710C93E}" type="presOf" srcId="{4946884A-912F-4DBD-81F3-3F53BED4ECA8}" destId="{7E8C1E50-5AC1-4630-A4E0-422321F7B308}" srcOrd="0" destOrd="0" presId="urn:microsoft.com/office/officeart/2008/layout/HorizontalMultiLevelHierarchy"/>
    <dgm:cxn modelId="{F49A0935-0131-492A-B522-D10A0C76CEC2}" type="presOf" srcId="{8A0C257D-2359-45DF-881D-606BD4AC1BD2}" destId="{2115C277-6D37-4AD7-BAC5-7D6E1A32F9AC}" srcOrd="0" destOrd="0" presId="urn:microsoft.com/office/officeart/2008/layout/HorizontalMultiLevelHierarchy"/>
    <dgm:cxn modelId="{CE546136-0353-4897-AB79-0A1F80371DF4}" srcId="{2F49DD3D-FF12-42B8-9D18-57FF78A53AE4}" destId="{8A0C257D-2359-45DF-881D-606BD4AC1BD2}" srcOrd="0" destOrd="0" parTransId="{16B1F5CF-8FD9-46E9-A940-36C85734A3D4}" sibTransId="{F8564BCB-AA1F-4773-BC14-0DFE9C3920EF}"/>
    <dgm:cxn modelId="{1C9FCA36-6CB8-4550-A27E-7B8449A90CF8}" type="presOf" srcId="{4BFE1D2E-6425-40FD-B107-1F8B83A05401}" destId="{E5EB6BA4-35F8-42BD-B087-87C58AF093AA}" srcOrd="0" destOrd="0" presId="urn:microsoft.com/office/officeart/2008/layout/HorizontalMultiLevelHierarchy"/>
    <dgm:cxn modelId="{413A743B-4049-4D7B-B5B2-69D7AE436D02}" type="presOf" srcId="{B79BD3AF-EAB8-4FA7-A177-4D56A95B52DF}" destId="{0541C06F-F985-4880-9F3A-EEE92A319D09}" srcOrd="0" destOrd="0" presId="urn:microsoft.com/office/officeart/2008/layout/HorizontalMultiLevelHierarchy"/>
    <dgm:cxn modelId="{89B3115F-BFF7-432D-8A7E-75B5E059C67A}" type="presOf" srcId="{CFEEBFE8-A6BC-4F49-8466-A7342980AA92}" destId="{FB52F113-12D9-47CA-B315-5F6A6F6641D4}" srcOrd="0" destOrd="0" presId="urn:microsoft.com/office/officeart/2008/layout/HorizontalMultiLevelHierarchy"/>
    <dgm:cxn modelId="{1C878D6F-7DF5-4335-82BC-B8AF84E67C46}" type="presOf" srcId="{55921445-9F62-4323-9D61-DAE43A55FDFF}" destId="{C496EF97-1EDA-49F9-ADAE-E7425C636B15}" srcOrd="0" destOrd="0" presId="urn:microsoft.com/office/officeart/2008/layout/HorizontalMultiLevelHierarchy"/>
    <dgm:cxn modelId="{4DA08278-D1F7-45D7-8EF8-C371A5855E20}" type="presOf" srcId="{4963E637-DDFB-40D2-901E-1C047BE3BBC5}" destId="{5C294E8A-B3CF-464B-90CF-0D22C8154048}" srcOrd="0" destOrd="0" presId="urn:microsoft.com/office/officeart/2008/layout/HorizontalMultiLevelHierarchy"/>
    <dgm:cxn modelId="{8A6BB27B-C1DA-4F91-BB5B-49705DA47D2E}" srcId="{8A0C257D-2359-45DF-881D-606BD4AC1BD2}" destId="{068980BC-2E6A-4529-9C22-927AE34126DB}" srcOrd="2" destOrd="0" parTransId="{4963E637-DDFB-40D2-901E-1C047BE3BBC5}" sibTransId="{09BA123D-B390-434C-A743-1DB7FBC976DB}"/>
    <dgm:cxn modelId="{54FAD58A-F462-400A-97A0-348FBC2A03AB}" type="presOf" srcId="{2F49DD3D-FF12-42B8-9D18-57FF78A53AE4}" destId="{BD213575-ED6B-4C0A-8A23-6EAD36349821}" srcOrd="0" destOrd="0" presId="urn:microsoft.com/office/officeart/2008/layout/HorizontalMultiLevelHierarchy"/>
    <dgm:cxn modelId="{AF363CA1-8EEE-45ED-BC40-F34C938E19F5}" srcId="{8A0C257D-2359-45DF-881D-606BD4AC1BD2}" destId="{4BFE1D2E-6425-40FD-B107-1F8B83A05401}" srcOrd="1" destOrd="0" parTransId="{01574D6E-3E06-4823-8C66-0E2BEAD554D2}" sibTransId="{2CFB4542-F50A-4605-8ACD-959A7A965C4E}"/>
    <dgm:cxn modelId="{38AB55A1-FE16-4116-9EEF-0E6AA10D2AFB}" type="presOf" srcId="{5A784482-9680-4690-9865-1DC9250CFE52}" destId="{C97AAF53-1CE8-4B41-B99F-C2E9B1B7864F}" srcOrd="0" destOrd="0" presId="urn:microsoft.com/office/officeart/2008/layout/HorizontalMultiLevelHierarchy"/>
    <dgm:cxn modelId="{BE47CDB6-C517-4D14-A782-D39FC3342F97}" type="presOf" srcId="{CFEEBFE8-A6BC-4F49-8466-A7342980AA92}" destId="{052E0EFF-311C-40A0-811F-4473CDBACC0D}" srcOrd="1" destOrd="0" presId="urn:microsoft.com/office/officeart/2008/layout/HorizontalMultiLevelHierarchy"/>
    <dgm:cxn modelId="{F33F96CD-9E2A-4526-AEA2-A35268F7854A}" type="presOf" srcId="{4946884A-912F-4DBD-81F3-3F53BED4ECA8}" destId="{9745A857-F509-490F-8CF5-15FCB70A3AA3}" srcOrd="1" destOrd="0" presId="urn:microsoft.com/office/officeart/2008/layout/HorizontalMultiLevelHierarchy"/>
    <dgm:cxn modelId="{2A7176CF-6AD5-4ACA-A77C-835C6C52C2EE}" type="presOf" srcId="{00AAA8F9-3041-4C7A-9936-9F59A4AE9AF8}" destId="{CD8DC21B-D667-4F45-B641-9420542F17A6}" srcOrd="0" destOrd="0" presId="urn:microsoft.com/office/officeart/2008/layout/HorizontalMultiLevelHierarchy"/>
    <dgm:cxn modelId="{666CE0D3-108A-4C78-AED5-779AE980F5D7}" srcId="{8A0C257D-2359-45DF-881D-606BD4AC1BD2}" destId="{5A784482-9680-4690-9865-1DC9250CFE52}" srcOrd="4" destOrd="0" parTransId="{B79BD3AF-EAB8-4FA7-A177-4D56A95B52DF}" sibTransId="{CADDF024-C73F-447B-B0A3-CF0938744A69}"/>
    <dgm:cxn modelId="{17C702EE-2968-4F51-B827-54BA262AC4BA}" type="presOf" srcId="{B79BD3AF-EAB8-4FA7-A177-4D56A95B52DF}" destId="{A5AE1509-6B34-4D00-9FA6-D2A8964F4A7C}" srcOrd="1" destOrd="0" presId="urn:microsoft.com/office/officeart/2008/layout/HorizontalMultiLevelHierarchy"/>
    <dgm:cxn modelId="{A45E88F3-20FB-4C9C-82EE-79A5951E2356}" type="presOf" srcId="{4963E637-DDFB-40D2-901E-1C047BE3BBC5}" destId="{138CC728-C1F7-40C1-BCAA-B19D0C30BA0D}" srcOrd="1" destOrd="0" presId="urn:microsoft.com/office/officeart/2008/layout/HorizontalMultiLevelHierarchy"/>
    <dgm:cxn modelId="{5B3F6FF7-C441-42F3-8627-B1B58680ADC6}" type="presOf" srcId="{01574D6E-3E06-4823-8C66-0E2BEAD554D2}" destId="{FCC75D3F-BF56-4043-99E5-13D2ABF1A05F}" srcOrd="1" destOrd="0" presId="urn:microsoft.com/office/officeart/2008/layout/HorizontalMultiLevelHierarchy"/>
    <dgm:cxn modelId="{64E145F8-35EB-4650-A7B6-EC746030EFEB}" srcId="{8A0C257D-2359-45DF-881D-606BD4AC1BD2}" destId="{00AAA8F9-3041-4C7A-9936-9F59A4AE9AF8}" srcOrd="0" destOrd="0" parTransId="{4946884A-912F-4DBD-81F3-3F53BED4ECA8}" sibTransId="{4153DD3C-1649-41D9-A59F-0B12CA66F061}"/>
    <dgm:cxn modelId="{CF33DFB2-45C7-43D3-82CE-FE9392229B97}" type="presParOf" srcId="{BD213575-ED6B-4C0A-8A23-6EAD36349821}" destId="{8FBA5AAA-5218-4031-9938-7006F301FF3B}" srcOrd="0" destOrd="0" presId="urn:microsoft.com/office/officeart/2008/layout/HorizontalMultiLevelHierarchy"/>
    <dgm:cxn modelId="{A4A4B022-E505-4C3B-9313-3F403BC4A329}" type="presParOf" srcId="{8FBA5AAA-5218-4031-9938-7006F301FF3B}" destId="{2115C277-6D37-4AD7-BAC5-7D6E1A32F9AC}" srcOrd="0" destOrd="0" presId="urn:microsoft.com/office/officeart/2008/layout/HorizontalMultiLevelHierarchy"/>
    <dgm:cxn modelId="{B7B47B23-FE1D-4B16-9527-4081FBDC8DE3}" type="presParOf" srcId="{8FBA5AAA-5218-4031-9938-7006F301FF3B}" destId="{1C31261D-6FF5-4849-8D58-2BADAD81AC6D}" srcOrd="1" destOrd="0" presId="urn:microsoft.com/office/officeart/2008/layout/HorizontalMultiLevelHierarchy"/>
    <dgm:cxn modelId="{566D5541-9F15-4D2C-B1CF-3476D0B85EFA}" type="presParOf" srcId="{1C31261D-6FF5-4849-8D58-2BADAD81AC6D}" destId="{7E8C1E50-5AC1-4630-A4E0-422321F7B308}" srcOrd="0" destOrd="0" presId="urn:microsoft.com/office/officeart/2008/layout/HorizontalMultiLevelHierarchy"/>
    <dgm:cxn modelId="{E49BF9E3-DEB0-474B-905D-3172178EC4AB}" type="presParOf" srcId="{7E8C1E50-5AC1-4630-A4E0-422321F7B308}" destId="{9745A857-F509-490F-8CF5-15FCB70A3AA3}" srcOrd="0" destOrd="0" presId="urn:microsoft.com/office/officeart/2008/layout/HorizontalMultiLevelHierarchy"/>
    <dgm:cxn modelId="{4EE19281-DCE2-44DB-8563-04B335017362}" type="presParOf" srcId="{1C31261D-6FF5-4849-8D58-2BADAD81AC6D}" destId="{63CA7552-1140-4E2E-87F3-5878B00EFF4E}" srcOrd="1" destOrd="0" presId="urn:microsoft.com/office/officeart/2008/layout/HorizontalMultiLevelHierarchy"/>
    <dgm:cxn modelId="{5C29EED4-5A20-4FDA-A31C-97F694EF3813}" type="presParOf" srcId="{63CA7552-1140-4E2E-87F3-5878B00EFF4E}" destId="{CD8DC21B-D667-4F45-B641-9420542F17A6}" srcOrd="0" destOrd="0" presId="urn:microsoft.com/office/officeart/2008/layout/HorizontalMultiLevelHierarchy"/>
    <dgm:cxn modelId="{0219E061-7658-4FD9-84D8-7F3412A649CE}" type="presParOf" srcId="{63CA7552-1140-4E2E-87F3-5878B00EFF4E}" destId="{70DD5F37-838D-4E4F-8C6E-CB92B3047E50}" srcOrd="1" destOrd="0" presId="urn:microsoft.com/office/officeart/2008/layout/HorizontalMultiLevelHierarchy"/>
    <dgm:cxn modelId="{E440488F-D350-40C6-9919-88B4C2E05F75}" type="presParOf" srcId="{1C31261D-6FF5-4849-8D58-2BADAD81AC6D}" destId="{BE459A5B-71EC-4F8B-BDFA-E94F20D05038}" srcOrd="2" destOrd="0" presId="urn:microsoft.com/office/officeart/2008/layout/HorizontalMultiLevelHierarchy"/>
    <dgm:cxn modelId="{37F310A2-19D3-4AE5-858F-0622B22DC246}" type="presParOf" srcId="{BE459A5B-71EC-4F8B-BDFA-E94F20D05038}" destId="{FCC75D3F-BF56-4043-99E5-13D2ABF1A05F}" srcOrd="0" destOrd="0" presId="urn:microsoft.com/office/officeart/2008/layout/HorizontalMultiLevelHierarchy"/>
    <dgm:cxn modelId="{96954D69-C87A-45A9-B5A1-9D146BD07671}" type="presParOf" srcId="{1C31261D-6FF5-4849-8D58-2BADAD81AC6D}" destId="{DA042602-C9FD-48EF-B764-203FDBD15181}" srcOrd="3" destOrd="0" presId="urn:microsoft.com/office/officeart/2008/layout/HorizontalMultiLevelHierarchy"/>
    <dgm:cxn modelId="{A9C58B36-2AD8-4AF5-8210-B140CA694C0B}" type="presParOf" srcId="{DA042602-C9FD-48EF-B764-203FDBD15181}" destId="{E5EB6BA4-35F8-42BD-B087-87C58AF093AA}" srcOrd="0" destOrd="0" presId="urn:microsoft.com/office/officeart/2008/layout/HorizontalMultiLevelHierarchy"/>
    <dgm:cxn modelId="{17EE71B0-0B50-41E3-973C-AA7DF41B88EA}" type="presParOf" srcId="{DA042602-C9FD-48EF-B764-203FDBD15181}" destId="{7B1AF36A-7867-441D-AC19-DE1BEDE2C8B2}" srcOrd="1" destOrd="0" presId="urn:microsoft.com/office/officeart/2008/layout/HorizontalMultiLevelHierarchy"/>
    <dgm:cxn modelId="{E4B3A56C-6554-4492-A43A-36279BA97D2E}" type="presParOf" srcId="{1C31261D-6FF5-4849-8D58-2BADAD81AC6D}" destId="{5C294E8A-B3CF-464B-90CF-0D22C8154048}" srcOrd="4" destOrd="0" presId="urn:microsoft.com/office/officeart/2008/layout/HorizontalMultiLevelHierarchy"/>
    <dgm:cxn modelId="{AD98A9BB-ABBF-42A0-AB0F-DA91CA628A85}" type="presParOf" srcId="{5C294E8A-B3CF-464B-90CF-0D22C8154048}" destId="{138CC728-C1F7-40C1-BCAA-B19D0C30BA0D}" srcOrd="0" destOrd="0" presId="urn:microsoft.com/office/officeart/2008/layout/HorizontalMultiLevelHierarchy"/>
    <dgm:cxn modelId="{77BE940C-9C57-4E5C-9F15-F7569D9E73A9}" type="presParOf" srcId="{1C31261D-6FF5-4849-8D58-2BADAD81AC6D}" destId="{C3876797-7A78-4BAA-9F29-A2F73C0FEFAA}" srcOrd="5" destOrd="0" presId="urn:microsoft.com/office/officeart/2008/layout/HorizontalMultiLevelHierarchy"/>
    <dgm:cxn modelId="{A7E7A8F4-67AA-4BC2-9BC7-69EAB4D27259}" type="presParOf" srcId="{C3876797-7A78-4BAA-9F29-A2F73C0FEFAA}" destId="{1CBA90B1-141B-4A63-9C04-410BC9FCA348}" srcOrd="0" destOrd="0" presId="urn:microsoft.com/office/officeart/2008/layout/HorizontalMultiLevelHierarchy"/>
    <dgm:cxn modelId="{A1BDCC7A-25C3-415B-9B98-96CD3222E740}" type="presParOf" srcId="{C3876797-7A78-4BAA-9F29-A2F73C0FEFAA}" destId="{3AA9CA0F-2394-43FB-BE7D-344B2761C87C}" srcOrd="1" destOrd="0" presId="urn:microsoft.com/office/officeart/2008/layout/HorizontalMultiLevelHierarchy"/>
    <dgm:cxn modelId="{FB38FDA8-DE49-408F-B386-9053903A19C1}" type="presParOf" srcId="{1C31261D-6FF5-4849-8D58-2BADAD81AC6D}" destId="{FB52F113-12D9-47CA-B315-5F6A6F6641D4}" srcOrd="6" destOrd="0" presId="urn:microsoft.com/office/officeart/2008/layout/HorizontalMultiLevelHierarchy"/>
    <dgm:cxn modelId="{87832715-EA03-475A-96FA-879054871830}" type="presParOf" srcId="{FB52F113-12D9-47CA-B315-5F6A6F6641D4}" destId="{052E0EFF-311C-40A0-811F-4473CDBACC0D}" srcOrd="0" destOrd="0" presId="urn:microsoft.com/office/officeart/2008/layout/HorizontalMultiLevelHierarchy"/>
    <dgm:cxn modelId="{46E28E56-03B6-4775-9CEC-611F3257431D}" type="presParOf" srcId="{1C31261D-6FF5-4849-8D58-2BADAD81AC6D}" destId="{550CE067-3A01-42BC-8457-A4BFF49E7224}" srcOrd="7" destOrd="0" presId="urn:microsoft.com/office/officeart/2008/layout/HorizontalMultiLevelHierarchy"/>
    <dgm:cxn modelId="{43D5B7DF-21D2-4AE6-818C-F3E7F7FF2F30}" type="presParOf" srcId="{550CE067-3A01-42BC-8457-A4BFF49E7224}" destId="{C496EF97-1EDA-49F9-ADAE-E7425C636B15}" srcOrd="0" destOrd="0" presId="urn:microsoft.com/office/officeart/2008/layout/HorizontalMultiLevelHierarchy"/>
    <dgm:cxn modelId="{C4F75AB8-9DF4-4144-95AB-586A5AC63A10}" type="presParOf" srcId="{550CE067-3A01-42BC-8457-A4BFF49E7224}" destId="{E82BB292-7911-4EA3-BF82-C6312640A159}" srcOrd="1" destOrd="0" presId="urn:microsoft.com/office/officeart/2008/layout/HorizontalMultiLevelHierarchy"/>
    <dgm:cxn modelId="{469DDCE0-1F42-45D0-8C93-CD6F8642F61B}" type="presParOf" srcId="{1C31261D-6FF5-4849-8D58-2BADAD81AC6D}" destId="{0541C06F-F985-4880-9F3A-EEE92A319D09}" srcOrd="8" destOrd="0" presId="urn:microsoft.com/office/officeart/2008/layout/HorizontalMultiLevelHierarchy"/>
    <dgm:cxn modelId="{59A14214-ED7E-4DA7-9D16-9F7CCE547EBA}" type="presParOf" srcId="{0541C06F-F985-4880-9F3A-EEE92A319D09}" destId="{A5AE1509-6B34-4D00-9FA6-D2A8964F4A7C}" srcOrd="0" destOrd="0" presId="urn:microsoft.com/office/officeart/2008/layout/HorizontalMultiLevelHierarchy"/>
    <dgm:cxn modelId="{5FF3089E-1D3C-42D1-BE72-45B3099767AA}" type="presParOf" srcId="{1C31261D-6FF5-4849-8D58-2BADAD81AC6D}" destId="{19687A35-3FBF-40B1-90D2-93FF5D14FE96}" srcOrd="9" destOrd="0" presId="urn:microsoft.com/office/officeart/2008/layout/HorizontalMultiLevelHierarchy"/>
    <dgm:cxn modelId="{66979B33-82C6-40AE-807F-484D9A55A443}" type="presParOf" srcId="{19687A35-3FBF-40B1-90D2-93FF5D14FE96}" destId="{C97AAF53-1CE8-4B41-B99F-C2E9B1B7864F}" srcOrd="0" destOrd="0" presId="urn:microsoft.com/office/officeart/2008/layout/HorizontalMultiLevelHierarchy"/>
    <dgm:cxn modelId="{EECEE79A-F2EB-4832-9460-B7F5F230F3A2}" type="presParOf" srcId="{19687A35-3FBF-40B1-90D2-93FF5D14FE96}" destId="{0061C61C-B638-4893-A28D-FDFA03B8EE1A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2E3295-B4F7-496A-9DBB-BFFCB816A24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CC1B8A92-3630-4E2A-9491-4B1B6BC20D94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Statements</a:t>
          </a:r>
        </a:p>
      </dgm:t>
    </dgm:pt>
    <dgm:pt modelId="{0324348F-6800-4499-9AE7-7D5D4E7C9805}" type="parTrans" cxnId="{EE02FEED-FB35-45DE-9106-FFA9760C64B6}">
      <dgm:prSet/>
      <dgm:spPr/>
      <dgm:t>
        <a:bodyPr/>
        <a:lstStyle/>
        <a:p>
          <a:endParaRPr lang="en-IN"/>
        </a:p>
      </dgm:t>
    </dgm:pt>
    <dgm:pt modelId="{150716C5-CC97-4A96-960F-067958E6E654}" type="sibTrans" cxnId="{EE02FEED-FB35-45DE-9106-FFA9760C64B6}">
      <dgm:prSet/>
      <dgm:spPr/>
      <dgm:t>
        <a:bodyPr/>
        <a:lstStyle/>
        <a:p>
          <a:endParaRPr lang="en-IN"/>
        </a:p>
      </dgm:t>
    </dgm:pt>
    <dgm:pt modelId="{A0F5CA0D-6CCB-48A7-B45E-58D39A6CB228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Assignments</a:t>
          </a:r>
        </a:p>
      </dgm:t>
    </dgm:pt>
    <dgm:pt modelId="{437FBC51-FE5E-4076-83C2-C6C3DF423BE4}" type="parTrans" cxnId="{B6AE833D-9D88-4A13-A22C-3D39940EF23E}">
      <dgm:prSet/>
      <dgm:spPr/>
      <dgm:t>
        <a:bodyPr/>
        <a:lstStyle/>
        <a:p>
          <a:endParaRPr lang="en-IN"/>
        </a:p>
      </dgm:t>
    </dgm:pt>
    <dgm:pt modelId="{BB0C840D-822C-4FD6-AFEE-17EED19C2BC6}" type="sibTrans" cxnId="{B6AE833D-9D88-4A13-A22C-3D39940EF23E}">
      <dgm:prSet/>
      <dgm:spPr/>
      <dgm:t>
        <a:bodyPr/>
        <a:lstStyle/>
        <a:p>
          <a:endParaRPr lang="en-IN"/>
        </a:p>
      </dgm:t>
    </dgm:pt>
    <dgm:pt modelId="{C2A8D0F3-01BB-4E29-BD71-22296BA09CFE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Expression</a:t>
          </a:r>
        </a:p>
      </dgm:t>
    </dgm:pt>
    <dgm:pt modelId="{F84370D9-ACC0-41EE-8B76-47F811931D51}" type="parTrans" cxnId="{AC14684A-F7A8-4C31-927C-F511D8EE652E}">
      <dgm:prSet/>
      <dgm:spPr/>
      <dgm:t>
        <a:bodyPr/>
        <a:lstStyle/>
        <a:p>
          <a:endParaRPr lang="en-IN"/>
        </a:p>
      </dgm:t>
    </dgm:pt>
    <dgm:pt modelId="{453D2D75-049F-4AC4-8997-B777BD671B75}" type="sibTrans" cxnId="{AC14684A-F7A8-4C31-927C-F511D8EE652E}">
      <dgm:prSet/>
      <dgm:spPr/>
      <dgm:t>
        <a:bodyPr/>
        <a:lstStyle/>
        <a:p>
          <a:endParaRPr lang="en-IN"/>
        </a:p>
      </dgm:t>
    </dgm:pt>
    <dgm:pt modelId="{474CBA46-1F20-485D-BF47-89381D9A205A}">
      <dgm:prSet/>
      <dgm:spPr>
        <a:solidFill>
          <a:srgbClr val="002060"/>
        </a:solidFill>
      </dgm:spPr>
      <dgm:t>
        <a:bodyPr/>
        <a:lstStyle/>
        <a:p>
          <a:r>
            <a:rPr lang="en-IN" dirty="0"/>
            <a:t>Simple</a:t>
          </a:r>
        </a:p>
      </dgm:t>
    </dgm:pt>
    <dgm:pt modelId="{4E124943-5595-4AC1-9AC4-8CA6AE0E6F98}" type="parTrans" cxnId="{8AFC1DA0-382F-4B71-91E3-BD162F9A7C2E}">
      <dgm:prSet/>
      <dgm:spPr/>
      <dgm:t>
        <a:bodyPr/>
        <a:lstStyle/>
        <a:p>
          <a:endParaRPr lang="en-IN"/>
        </a:p>
      </dgm:t>
    </dgm:pt>
    <dgm:pt modelId="{C1451B6B-0656-4072-A55F-0791CC399FAD}" type="sibTrans" cxnId="{8AFC1DA0-382F-4B71-91E3-BD162F9A7C2E}">
      <dgm:prSet/>
      <dgm:spPr/>
      <dgm:t>
        <a:bodyPr/>
        <a:lstStyle/>
        <a:p>
          <a:endParaRPr lang="en-IN"/>
        </a:p>
      </dgm:t>
    </dgm:pt>
    <dgm:pt modelId="{BDFC6F69-1D69-41C2-88B2-6DA062657F9D}">
      <dgm:prSet/>
      <dgm:spPr>
        <a:solidFill>
          <a:srgbClr val="002060"/>
        </a:solidFill>
      </dgm:spPr>
      <dgm:t>
        <a:bodyPr/>
        <a:lstStyle/>
        <a:p>
          <a:r>
            <a:rPr lang="en-IN" dirty="0"/>
            <a:t>Multiple</a:t>
          </a:r>
        </a:p>
      </dgm:t>
    </dgm:pt>
    <dgm:pt modelId="{EAFCC5EB-A98A-4DBC-866C-3397148E41B2}" type="parTrans" cxnId="{3F589097-05CB-459F-AFC4-BE55DFD3CB5F}">
      <dgm:prSet/>
      <dgm:spPr/>
      <dgm:t>
        <a:bodyPr/>
        <a:lstStyle/>
        <a:p>
          <a:endParaRPr lang="en-IN"/>
        </a:p>
      </dgm:t>
    </dgm:pt>
    <dgm:pt modelId="{D7AE436F-8813-4F77-8E25-A7FA5E379695}" type="sibTrans" cxnId="{3F589097-05CB-459F-AFC4-BE55DFD3CB5F}">
      <dgm:prSet/>
      <dgm:spPr/>
      <dgm:t>
        <a:bodyPr/>
        <a:lstStyle/>
        <a:p>
          <a:endParaRPr lang="en-IN"/>
        </a:p>
      </dgm:t>
    </dgm:pt>
    <dgm:pt modelId="{7181C790-DD8C-404F-8885-600C42FD3824}">
      <dgm:prSet/>
      <dgm:spPr>
        <a:solidFill>
          <a:srgbClr val="002060"/>
        </a:solidFill>
      </dgm:spPr>
      <dgm:t>
        <a:bodyPr/>
        <a:lstStyle/>
        <a:p>
          <a:r>
            <a:rPr lang="en-IN" dirty="0"/>
            <a:t>Value Based</a:t>
          </a:r>
        </a:p>
      </dgm:t>
    </dgm:pt>
    <dgm:pt modelId="{7DFA45EA-29FA-4C85-9AB1-AE8EC460A726}" type="parTrans" cxnId="{B9B72D9B-85F6-4821-B1D6-9C8C6A07ABDE}">
      <dgm:prSet/>
      <dgm:spPr/>
      <dgm:t>
        <a:bodyPr/>
        <a:lstStyle/>
        <a:p>
          <a:endParaRPr lang="en-IN"/>
        </a:p>
      </dgm:t>
    </dgm:pt>
    <dgm:pt modelId="{B60FFADD-FECA-402D-8574-21CF46947D31}" type="sibTrans" cxnId="{B9B72D9B-85F6-4821-B1D6-9C8C6A07ABDE}">
      <dgm:prSet/>
      <dgm:spPr/>
      <dgm:t>
        <a:bodyPr/>
        <a:lstStyle/>
        <a:p>
          <a:endParaRPr lang="en-IN"/>
        </a:p>
      </dgm:t>
    </dgm:pt>
    <dgm:pt modelId="{798EB101-53C2-4527-8552-3BC5E633F49F}">
      <dgm:prSet/>
      <dgm:spPr>
        <a:solidFill>
          <a:srgbClr val="002060"/>
        </a:solidFill>
      </dgm:spPr>
      <dgm:t>
        <a:bodyPr/>
        <a:lstStyle/>
        <a:p>
          <a:r>
            <a:rPr lang="en-IN" dirty="0"/>
            <a:t>Variable Based</a:t>
          </a:r>
        </a:p>
      </dgm:t>
    </dgm:pt>
    <dgm:pt modelId="{124F63BD-572A-4CD3-B567-6949494C2940}" type="parTrans" cxnId="{8A7AA92F-D7BD-4F6F-B773-B1131C03C878}">
      <dgm:prSet/>
      <dgm:spPr/>
      <dgm:t>
        <a:bodyPr/>
        <a:lstStyle/>
        <a:p>
          <a:endParaRPr lang="en-IN"/>
        </a:p>
      </dgm:t>
    </dgm:pt>
    <dgm:pt modelId="{7AFB82F2-CB15-4798-8DDD-628B1773A49E}" type="sibTrans" cxnId="{8A7AA92F-D7BD-4F6F-B773-B1131C03C878}">
      <dgm:prSet/>
      <dgm:spPr/>
      <dgm:t>
        <a:bodyPr/>
        <a:lstStyle/>
        <a:p>
          <a:endParaRPr lang="en-IN"/>
        </a:p>
      </dgm:t>
    </dgm:pt>
    <dgm:pt modelId="{D331E1F0-DA70-4F3E-9583-F7FD761ACCCA}">
      <dgm:prSet/>
      <dgm:spPr>
        <a:solidFill>
          <a:srgbClr val="002060"/>
        </a:solidFill>
      </dgm:spPr>
      <dgm:t>
        <a:bodyPr/>
        <a:lstStyle/>
        <a:p>
          <a:r>
            <a:rPr lang="en-IN" dirty="0"/>
            <a:t>Operation based</a:t>
          </a:r>
        </a:p>
      </dgm:t>
    </dgm:pt>
    <dgm:pt modelId="{256E89D5-CC70-4455-8CDE-131385F55BCA}" type="parTrans" cxnId="{2AF995A1-C868-40CE-8C78-FCE301519851}">
      <dgm:prSet/>
      <dgm:spPr/>
      <dgm:t>
        <a:bodyPr/>
        <a:lstStyle/>
        <a:p>
          <a:endParaRPr lang="en-IN"/>
        </a:p>
      </dgm:t>
    </dgm:pt>
    <dgm:pt modelId="{45C8EB88-DC45-408B-BA7E-618C8A4F6B64}" type="sibTrans" cxnId="{2AF995A1-C868-40CE-8C78-FCE301519851}">
      <dgm:prSet/>
      <dgm:spPr/>
      <dgm:t>
        <a:bodyPr/>
        <a:lstStyle/>
        <a:p>
          <a:endParaRPr lang="en-IN"/>
        </a:p>
      </dgm:t>
    </dgm:pt>
    <dgm:pt modelId="{8A3F63E4-5451-4CE5-8ED7-E56613A06278}" type="pres">
      <dgm:prSet presAssocID="{F12E3295-B4F7-496A-9DBB-BFFCB816A24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E514E23-FA21-4B51-9A16-781872E0B86D}" type="pres">
      <dgm:prSet presAssocID="{CC1B8A92-3630-4E2A-9491-4B1B6BC20D94}" presName="root1" presStyleCnt="0"/>
      <dgm:spPr/>
    </dgm:pt>
    <dgm:pt modelId="{CFCE5F92-9A95-4617-B54C-AE4FF3474E3E}" type="pres">
      <dgm:prSet presAssocID="{CC1B8A92-3630-4E2A-9491-4B1B6BC20D94}" presName="LevelOneTextNode" presStyleLbl="node0" presStyleIdx="0" presStyleCnt="1" custLinFactNeighborX="0">
        <dgm:presLayoutVars>
          <dgm:chPref val="3"/>
        </dgm:presLayoutVars>
      </dgm:prSet>
      <dgm:spPr/>
    </dgm:pt>
    <dgm:pt modelId="{F67CC6E3-EACD-4C1F-9FF8-F867F89CA7A4}" type="pres">
      <dgm:prSet presAssocID="{CC1B8A92-3630-4E2A-9491-4B1B6BC20D94}" presName="level2hierChild" presStyleCnt="0"/>
      <dgm:spPr/>
    </dgm:pt>
    <dgm:pt modelId="{475DA794-9571-44E0-8152-E802ED730C84}" type="pres">
      <dgm:prSet presAssocID="{437FBC51-FE5E-4076-83C2-C6C3DF423BE4}" presName="conn2-1" presStyleLbl="parChTrans1D2" presStyleIdx="0" presStyleCnt="2"/>
      <dgm:spPr/>
    </dgm:pt>
    <dgm:pt modelId="{1454901C-E480-4F88-94A8-EEECCED31D3E}" type="pres">
      <dgm:prSet presAssocID="{437FBC51-FE5E-4076-83C2-C6C3DF423BE4}" presName="connTx" presStyleLbl="parChTrans1D2" presStyleIdx="0" presStyleCnt="2"/>
      <dgm:spPr/>
    </dgm:pt>
    <dgm:pt modelId="{6A0CB49B-C471-4DCA-B50D-9DD5508A900A}" type="pres">
      <dgm:prSet presAssocID="{A0F5CA0D-6CCB-48A7-B45E-58D39A6CB228}" presName="root2" presStyleCnt="0"/>
      <dgm:spPr/>
    </dgm:pt>
    <dgm:pt modelId="{71A18A3E-D242-4E4A-B212-BAE1334344BB}" type="pres">
      <dgm:prSet presAssocID="{A0F5CA0D-6CCB-48A7-B45E-58D39A6CB228}" presName="LevelTwoTextNode" presStyleLbl="node2" presStyleIdx="0" presStyleCnt="2">
        <dgm:presLayoutVars>
          <dgm:chPref val="3"/>
        </dgm:presLayoutVars>
      </dgm:prSet>
      <dgm:spPr/>
    </dgm:pt>
    <dgm:pt modelId="{087FB26D-13AE-459F-9771-F07EE35B1F98}" type="pres">
      <dgm:prSet presAssocID="{A0F5CA0D-6CCB-48A7-B45E-58D39A6CB228}" presName="level3hierChild" presStyleCnt="0"/>
      <dgm:spPr/>
    </dgm:pt>
    <dgm:pt modelId="{B6985DDF-43CE-499F-9E87-737DD63AA4AC}" type="pres">
      <dgm:prSet presAssocID="{4E124943-5595-4AC1-9AC4-8CA6AE0E6F98}" presName="conn2-1" presStyleLbl="parChTrans1D3" presStyleIdx="0" presStyleCnt="2"/>
      <dgm:spPr/>
    </dgm:pt>
    <dgm:pt modelId="{C578B1ED-EA52-4B68-AE75-38D502592297}" type="pres">
      <dgm:prSet presAssocID="{4E124943-5595-4AC1-9AC4-8CA6AE0E6F98}" presName="connTx" presStyleLbl="parChTrans1D3" presStyleIdx="0" presStyleCnt="2"/>
      <dgm:spPr/>
    </dgm:pt>
    <dgm:pt modelId="{0D9D64DA-9FFF-477D-B3A5-32C341D1949A}" type="pres">
      <dgm:prSet presAssocID="{474CBA46-1F20-485D-BF47-89381D9A205A}" presName="root2" presStyleCnt="0"/>
      <dgm:spPr/>
    </dgm:pt>
    <dgm:pt modelId="{FD17CD1F-534C-4695-B299-69C3CA2C215A}" type="pres">
      <dgm:prSet presAssocID="{474CBA46-1F20-485D-BF47-89381D9A205A}" presName="LevelTwoTextNode" presStyleLbl="node3" presStyleIdx="0" presStyleCnt="2">
        <dgm:presLayoutVars>
          <dgm:chPref val="3"/>
        </dgm:presLayoutVars>
      </dgm:prSet>
      <dgm:spPr/>
    </dgm:pt>
    <dgm:pt modelId="{4617DD48-2963-4AED-A0A4-1B27810A4DAE}" type="pres">
      <dgm:prSet presAssocID="{474CBA46-1F20-485D-BF47-89381D9A205A}" presName="level3hierChild" presStyleCnt="0"/>
      <dgm:spPr/>
    </dgm:pt>
    <dgm:pt modelId="{E3CBAD66-7442-4B07-AFC6-E802CE7470E1}" type="pres">
      <dgm:prSet presAssocID="{7DFA45EA-29FA-4C85-9AB1-AE8EC460A726}" presName="conn2-1" presStyleLbl="parChTrans1D4" presStyleIdx="0" presStyleCnt="3"/>
      <dgm:spPr/>
    </dgm:pt>
    <dgm:pt modelId="{0A6F3179-FE51-4ADC-AF96-87B9346A1C38}" type="pres">
      <dgm:prSet presAssocID="{7DFA45EA-29FA-4C85-9AB1-AE8EC460A726}" presName="connTx" presStyleLbl="parChTrans1D4" presStyleIdx="0" presStyleCnt="3"/>
      <dgm:spPr/>
    </dgm:pt>
    <dgm:pt modelId="{60524DFC-D47D-4E66-BB2A-A13AE6CB7C04}" type="pres">
      <dgm:prSet presAssocID="{7181C790-DD8C-404F-8885-600C42FD3824}" presName="root2" presStyleCnt="0"/>
      <dgm:spPr/>
    </dgm:pt>
    <dgm:pt modelId="{7739979B-3C1F-4FEE-A67D-EECDFD99EFDE}" type="pres">
      <dgm:prSet presAssocID="{7181C790-DD8C-404F-8885-600C42FD3824}" presName="LevelTwoTextNode" presStyleLbl="node4" presStyleIdx="0" presStyleCnt="3">
        <dgm:presLayoutVars>
          <dgm:chPref val="3"/>
        </dgm:presLayoutVars>
      </dgm:prSet>
      <dgm:spPr/>
    </dgm:pt>
    <dgm:pt modelId="{6BBBF246-46AB-425F-BF03-8AB7BC99B7EC}" type="pres">
      <dgm:prSet presAssocID="{7181C790-DD8C-404F-8885-600C42FD3824}" presName="level3hierChild" presStyleCnt="0"/>
      <dgm:spPr/>
    </dgm:pt>
    <dgm:pt modelId="{36DE9F5F-FB32-499B-AA56-2C2E327E47E3}" type="pres">
      <dgm:prSet presAssocID="{124F63BD-572A-4CD3-B567-6949494C2940}" presName="conn2-1" presStyleLbl="parChTrans1D4" presStyleIdx="1" presStyleCnt="3"/>
      <dgm:spPr/>
    </dgm:pt>
    <dgm:pt modelId="{53A4D4D0-75BC-416B-BF16-A0803C9E43A7}" type="pres">
      <dgm:prSet presAssocID="{124F63BD-572A-4CD3-B567-6949494C2940}" presName="connTx" presStyleLbl="parChTrans1D4" presStyleIdx="1" presStyleCnt="3"/>
      <dgm:spPr/>
    </dgm:pt>
    <dgm:pt modelId="{16450C44-AE5E-4B26-B0EA-DBABB132C988}" type="pres">
      <dgm:prSet presAssocID="{798EB101-53C2-4527-8552-3BC5E633F49F}" presName="root2" presStyleCnt="0"/>
      <dgm:spPr/>
    </dgm:pt>
    <dgm:pt modelId="{4EB9776D-2D74-4688-AC0A-8EE64D375330}" type="pres">
      <dgm:prSet presAssocID="{798EB101-53C2-4527-8552-3BC5E633F49F}" presName="LevelTwoTextNode" presStyleLbl="node4" presStyleIdx="1" presStyleCnt="3">
        <dgm:presLayoutVars>
          <dgm:chPref val="3"/>
        </dgm:presLayoutVars>
      </dgm:prSet>
      <dgm:spPr/>
    </dgm:pt>
    <dgm:pt modelId="{8BBCD847-1726-4BD3-97E8-06486971C241}" type="pres">
      <dgm:prSet presAssocID="{798EB101-53C2-4527-8552-3BC5E633F49F}" presName="level3hierChild" presStyleCnt="0"/>
      <dgm:spPr/>
    </dgm:pt>
    <dgm:pt modelId="{E59E821C-D894-410F-A47C-AFB441814814}" type="pres">
      <dgm:prSet presAssocID="{256E89D5-CC70-4455-8CDE-131385F55BCA}" presName="conn2-1" presStyleLbl="parChTrans1D4" presStyleIdx="2" presStyleCnt="3"/>
      <dgm:spPr/>
    </dgm:pt>
    <dgm:pt modelId="{53B40B33-C13A-42C1-B0B0-CF542DE6FD12}" type="pres">
      <dgm:prSet presAssocID="{256E89D5-CC70-4455-8CDE-131385F55BCA}" presName="connTx" presStyleLbl="parChTrans1D4" presStyleIdx="2" presStyleCnt="3"/>
      <dgm:spPr/>
    </dgm:pt>
    <dgm:pt modelId="{4D3E5DAC-A499-46EC-A9CD-B503F882E383}" type="pres">
      <dgm:prSet presAssocID="{D331E1F0-DA70-4F3E-9583-F7FD761ACCCA}" presName="root2" presStyleCnt="0"/>
      <dgm:spPr/>
    </dgm:pt>
    <dgm:pt modelId="{E8531192-0B10-41A4-93DC-24CB7E67895D}" type="pres">
      <dgm:prSet presAssocID="{D331E1F0-DA70-4F3E-9583-F7FD761ACCCA}" presName="LevelTwoTextNode" presStyleLbl="node4" presStyleIdx="2" presStyleCnt="3">
        <dgm:presLayoutVars>
          <dgm:chPref val="3"/>
        </dgm:presLayoutVars>
      </dgm:prSet>
      <dgm:spPr/>
    </dgm:pt>
    <dgm:pt modelId="{3EC14D33-F500-4540-8DE9-F2BB2689E566}" type="pres">
      <dgm:prSet presAssocID="{D331E1F0-DA70-4F3E-9583-F7FD761ACCCA}" presName="level3hierChild" presStyleCnt="0"/>
      <dgm:spPr/>
    </dgm:pt>
    <dgm:pt modelId="{E289927A-C791-4ED4-9329-7A7048BBBD13}" type="pres">
      <dgm:prSet presAssocID="{EAFCC5EB-A98A-4DBC-866C-3397148E41B2}" presName="conn2-1" presStyleLbl="parChTrans1D3" presStyleIdx="1" presStyleCnt="2"/>
      <dgm:spPr/>
    </dgm:pt>
    <dgm:pt modelId="{3B721023-E168-4EAD-B4E2-D012B55B604B}" type="pres">
      <dgm:prSet presAssocID="{EAFCC5EB-A98A-4DBC-866C-3397148E41B2}" presName="connTx" presStyleLbl="parChTrans1D3" presStyleIdx="1" presStyleCnt="2"/>
      <dgm:spPr/>
    </dgm:pt>
    <dgm:pt modelId="{231E463C-0930-4B33-B124-D9D05C742A4A}" type="pres">
      <dgm:prSet presAssocID="{BDFC6F69-1D69-41C2-88B2-6DA062657F9D}" presName="root2" presStyleCnt="0"/>
      <dgm:spPr/>
    </dgm:pt>
    <dgm:pt modelId="{FEA41EB5-B217-4944-980A-87BAE3606645}" type="pres">
      <dgm:prSet presAssocID="{BDFC6F69-1D69-41C2-88B2-6DA062657F9D}" presName="LevelTwoTextNode" presStyleLbl="node3" presStyleIdx="1" presStyleCnt="2">
        <dgm:presLayoutVars>
          <dgm:chPref val="3"/>
        </dgm:presLayoutVars>
      </dgm:prSet>
      <dgm:spPr/>
    </dgm:pt>
    <dgm:pt modelId="{F2882274-DA4C-4097-A03F-FE6B6AC226F2}" type="pres">
      <dgm:prSet presAssocID="{BDFC6F69-1D69-41C2-88B2-6DA062657F9D}" presName="level3hierChild" presStyleCnt="0"/>
      <dgm:spPr/>
    </dgm:pt>
    <dgm:pt modelId="{9D2D5230-07B4-446B-A33A-1EBBFB1B144E}" type="pres">
      <dgm:prSet presAssocID="{F84370D9-ACC0-41EE-8B76-47F811931D51}" presName="conn2-1" presStyleLbl="parChTrans1D2" presStyleIdx="1" presStyleCnt="2"/>
      <dgm:spPr/>
    </dgm:pt>
    <dgm:pt modelId="{6990FF82-8B66-482A-B9E2-D20EF2D5D4FE}" type="pres">
      <dgm:prSet presAssocID="{F84370D9-ACC0-41EE-8B76-47F811931D51}" presName="connTx" presStyleLbl="parChTrans1D2" presStyleIdx="1" presStyleCnt="2"/>
      <dgm:spPr/>
    </dgm:pt>
    <dgm:pt modelId="{65E1797F-1B9B-46E4-8628-DA071235A172}" type="pres">
      <dgm:prSet presAssocID="{C2A8D0F3-01BB-4E29-BD71-22296BA09CFE}" presName="root2" presStyleCnt="0"/>
      <dgm:spPr/>
    </dgm:pt>
    <dgm:pt modelId="{6124AA7D-D696-422F-82C1-730F8A813EBC}" type="pres">
      <dgm:prSet presAssocID="{C2A8D0F3-01BB-4E29-BD71-22296BA09CFE}" presName="LevelTwoTextNode" presStyleLbl="node2" presStyleIdx="1" presStyleCnt="2">
        <dgm:presLayoutVars>
          <dgm:chPref val="3"/>
        </dgm:presLayoutVars>
      </dgm:prSet>
      <dgm:spPr/>
    </dgm:pt>
    <dgm:pt modelId="{56A97A8A-1BC9-47B6-9A12-1EC4F929B811}" type="pres">
      <dgm:prSet presAssocID="{C2A8D0F3-01BB-4E29-BD71-22296BA09CFE}" presName="level3hierChild" presStyleCnt="0"/>
      <dgm:spPr/>
    </dgm:pt>
  </dgm:ptLst>
  <dgm:cxnLst>
    <dgm:cxn modelId="{5AFF6B0E-9857-4F7A-97CB-AC6F4150CA90}" type="presOf" srcId="{437FBC51-FE5E-4076-83C2-C6C3DF423BE4}" destId="{475DA794-9571-44E0-8152-E802ED730C84}" srcOrd="0" destOrd="0" presId="urn:microsoft.com/office/officeart/2008/layout/HorizontalMultiLevelHierarchy"/>
    <dgm:cxn modelId="{7A4D001B-B048-4F24-AD21-5932DAEDA966}" type="presOf" srcId="{256E89D5-CC70-4455-8CDE-131385F55BCA}" destId="{53B40B33-C13A-42C1-B0B0-CF542DE6FD12}" srcOrd="1" destOrd="0" presId="urn:microsoft.com/office/officeart/2008/layout/HorizontalMultiLevelHierarchy"/>
    <dgm:cxn modelId="{72DA7B20-AD2E-4DFB-9F9B-8094DB2FC812}" type="presOf" srcId="{124F63BD-572A-4CD3-B567-6949494C2940}" destId="{53A4D4D0-75BC-416B-BF16-A0803C9E43A7}" srcOrd="1" destOrd="0" presId="urn:microsoft.com/office/officeart/2008/layout/HorizontalMultiLevelHierarchy"/>
    <dgm:cxn modelId="{7EA4BC27-5D42-4D01-B3DF-DBA6FE3B7587}" type="presOf" srcId="{C2A8D0F3-01BB-4E29-BD71-22296BA09CFE}" destId="{6124AA7D-D696-422F-82C1-730F8A813EBC}" srcOrd="0" destOrd="0" presId="urn:microsoft.com/office/officeart/2008/layout/HorizontalMultiLevelHierarchy"/>
    <dgm:cxn modelId="{8A7AA92F-D7BD-4F6F-B773-B1131C03C878}" srcId="{474CBA46-1F20-485D-BF47-89381D9A205A}" destId="{798EB101-53C2-4527-8552-3BC5E633F49F}" srcOrd="1" destOrd="0" parTransId="{124F63BD-572A-4CD3-B567-6949494C2940}" sibTransId="{7AFB82F2-CB15-4798-8DDD-628B1773A49E}"/>
    <dgm:cxn modelId="{A215933C-235D-4AE0-B344-3BCDC94B9585}" type="presOf" srcId="{A0F5CA0D-6CCB-48A7-B45E-58D39A6CB228}" destId="{71A18A3E-D242-4E4A-B212-BAE1334344BB}" srcOrd="0" destOrd="0" presId="urn:microsoft.com/office/officeart/2008/layout/HorizontalMultiLevelHierarchy"/>
    <dgm:cxn modelId="{B6AE833D-9D88-4A13-A22C-3D39940EF23E}" srcId="{CC1B8A92-3630-4E2A-9491-4B1B6BC20D94}" destId="{A0F5CA0D-6CCB-48A7-B45E-58D39A6CB228}" srcOrd="0" destOrd="0" parTransId="{437FBC51-FE5E-4076-83C2-C6C3DF423BE4}" sibTransId="{BB0C840D-822C-4FD6-AFEE-17EED19C2BC6}"/>
    <dgm:cxn modelId="{F05FA740-1D05-417B-936B-9F9D8FFBE4B2}" type="presOf" srcId="{7DFA45EA-29FA-4C85-9AB1-AE8EC460A726}" destId="{0A6F3179-FE51-4ADC-AF96-87B9346A1C38}" srcOrd="1" destOrd="0" presId="urn:microsoft.com/office/officeart/2008/layout/HorizontalMultiLevelHierarchy"/>
    <dgm:cxn modelId="{4E2D7369-BC47-4D23-9994-7629E9CA20FA}" type="presOf" srcId="{F12E3295-B4F7-496A-9DBB-BFFCB816A244}" destId="{8A3F63E4-5451-4CE5-8ED7-E56613A06278}" srcOrd="0" destOrd="0" presId="urn:microsoft.com/office/officeart/2008/layout/HorizontalMultiLevelHierarchy"/>
    <dgm:cxn modelId="{AC14684A-F7A8-4C31-927C-F511D8EE652E}" srcId="{CC1B8A92-3630-4E2A-9491-4B1B6BC20D94}" destId="{C2A8D0F3-01BB-4E29-BD71-22296BA09CFE}" srcOrd="1" destOrd="0" parTransId="{F84370D9-ACC0-41EE-8B76-47F811931D51}" sibTransId="{453D2D75-049F-4AC4-8997-B777BD671B75}"/>
    <dgm:cxn modelId="{7195E06A-68C7-49E9-88EA-E7C4E13CA1BF}" type="presOf" srcId="{EAFCC5EB-A98A-4DBC-866C-3397148E41B2}" destId="{E289927A-C791-4ED4-9329-7A7048BBBD13}" srcOrd="0" destOrd="0" presId="urn:microsoft.com/office/officeart/2008/layout/HorizontalMultiLevelHierarchy"/>
    <dgm:cxn modelId="{FE29E44D-70D8-4FA0-BA6E-811B11C61871}" type="presOf" srcId="{437FBC51-FE5E-4076-83C2-C6C3DF423BE4}" destId="{1454901C-E480-4F88-94A8-EEECCED31D3E}" srcOrd="1" destOrd="0" presId="urn:microsoft.com/office/officeart/2008/layout/HorizontalMultiLevelHierarchy"/>
    <dgm:cxn modelId="{395D526F-BAC9-42E3-95A7-113FCE8019C5}" type="presOf" srcId="{F84370D9-ACC0-41EE-8B76-47F811931D51}" destId="{6990FF82-8B66-482A-B9E2-D20EF2D5D4FE}" srcOrd="1" destOrd="0" presId="urn:microsoft.com/office/officeart/2008/layout/HorizontalMultiLevelHierarchy"/>
    <dgm:cxn modelId="{AAEB4151-0C85-4EC9-8C2C-C495854E498F}" type="presOf" srcId="{BDFC6F69-1D69-41C2-88B2-6DA062657F9D}" destId="{FEA41EB5-B217-4944-980A-87BAE3606645}" srcOrd="0" destOrd="0" presId="urn:microsoft.com/office/officeart/2008/layout/HorizontalMultiLevelHierarchy"/>
    <dgm:cxn modelId="{BEB9BB56-A2FD-48DE-A73C-D487AEE8153E}" type="presOf" srcId="{F84370D9-ACC0-41EE-8B76-47F811931D51}" destId="{9D2D5230-07B4-446B-A33A-1EBBFB1B144E}" srcOrd="0" destOrd="0" presId="urn:microsoft.com/office/officeart/2008/layout/HorizontalMultiLevelHierarchy"/>
    <dgm:cxn modelId="{887F838A-65C6-469E-A153-02AC2049FD3B}" type="presOf" srcId="{4E124943-5595-4AC1-9AC4-8CA6AE0E6F98}" destId="{B6985DDF-43CE-499F-9E87-737DD63AA4AC}" srcOrd="0" destOrd="0" presId="urn:microsoft.com/office/officeart/2008/layout/HorizontalMultiLevelHierarchy"/>
    <dgm:cxn modelId="{BFD21B91-745D-425F-A3B7-3C4EE7FA502B}" type="presOf" srcId="{D331E1F0-DA70-4F3E-9583-F7FD761ACCCA}" destId="{E8531192-0B10-41A4-93DC-24CB7E67895D}" srcOrd="0" destOrd="0" presId="urn:microsoft.com/office/officeart/2008/layout/HorizontalMultiLevelHierarchy"/>
    <dgm:cxn modelId="{3F589097-05CB-459F-AFC4-BE55DFD3CB5F}" srcId="{A0F5CA0D-6CCB-48A7-B45E-58D39A6CB228}" destId="{BDFC6F69-1D69-41C2-88B2-6DA062657F9D}" srcOrd="1" destOrd="0" parTransId="{EAFCC5EB-A98A-4DBC-866C-3397148E41B2}" sibTransId="{D7AE436F-8813-4F77-8E25-A7FA5E379695}"/>
    <dgm:cxn modelId="{B9B72D9B-85F6-4821-B1D6-9C8C6A07ABDE}" srcId="{474CBA46-1F20-485D-BF47-89381D9A205A}" destId="{7181C790-DD8C-404F-8885-600C42FD3824}" srcOrd="0" destOrd="0" parTransId="{7DFA45EA-29FA-4C85-9AB1-AE8EC460A726}" sibTransId="{B60FFADD-FECA-402D-8574-21CF46947D31}"/>
    <dgm:cxn modelId="{8AFC1DA0-382F-4B71-91E3-BD162F9A7C2E}" srcId="{A0F5CA0D-6CCB-48A7-B45E-58D39A6CB228}" destId="{474CBA46-1F20-485D-BF47-89381D9A205A}" srcOrd="0" destOrd="0" parTransId="{4E124943-5595-4AC1-9AC4-8CA6AE0E6F98}" sibTransId="{C1451B6B-0656-4072-A55F-0791CC399FAD}"/>
    <dgm:cxn modelId="{34833DA1-53E7-4A69-8154-605AF8B21AF0}" type="presOf" srcId="{124F63BD-572A-4CD3-B567-6949494C2940}" destId="{36DE9F5F-FB32-499B-AA56-2C2E327E47E3}" srcOrd="0" destOrd="0" presId="urn:microsoft.com/office/officeart/2008/layout/HorizontalMultiLevelHierarchy"/>
    <dgm:cxn modelId="{200773A1-6F4F-4185-9E41-7E52DA69DEDD}" type="presOf" srcId="{7181C790-DD8C-404F-8885-600C42FD3824}" destId="{7739979B-3C1F-4FEE-A67D-EECDFD99EFDE}" srcOrd="0" destOrd="0" presId="urn:microsoft.com/office/officeart/2008/layout/HorizontalMultiLevelHierarchy"/>
    <dgm:cxn modelId="{2AF995A1-C868-40CE-8C78-FCE301519851}" srcId="{474CBA46-1F20-485D-BF47-89381D9A205A}" destId="{D331E1F0-DA70-4F3E-9583-F7FD761ACCCA}" srcOrd="2" destOrd="0" parTransId="{256E89D5-CC70-4455-8CDE-131385F55BCA}" sibTransId="{45C8EB88-DC45-408B-BA7E-618C8A4F6B64}"/>
    <dgm:cxn modelId="{7E9447A4-5490-45E7-B262-45E671DCC736}" type="presOf" srcId="{4E124943-5595-4AC1-9AC4-8CA6AE0E6F98}" destId="{C578B1ED-EA52-4B68-AE75-38D502592297}" srcOrd="1" destOrd="0" presId="urn:microsoft.com/office/officeart/2008/layout/HorizontalMultiLevelHierarchy"/>
    <dgm:cxn modelId="{BB3760A7-BC66-4940-8CB8-CD8168B456B8}" type="presOf" srcId="{798EB101-53C2-4527-8552-3BC5E633F49F}" destId="{4EB9776D-2D74-4688-AC0A-8EE64D375330}" srcOrd="0" destOrd="0" presId="urn:microsoft.com/office/officeart/2008/layout/HorizontalMultiLevelHierarchy"/>
    <dgm:cxn modelId="{2679F7B1-9F07-47E6-A3E7-AA8D7612AB05}" type="presOf" srcId="{256E89D5-CC70-4455-8CDE-131385F55BCA}" destId="{E59E821C-D894-410F-A47C-AFB441814814}" srcOrd="0" destOrd="0" presId="urn:microsoft.com/office/officeart/2008/layout/HorizontalMultiLevelHierarchy"/>
    <dgm:cxn modelId="{ADD775BE-DB92-48D3-8B83-CB7379AA01CF}" type="presOf" srcId="{CC1B8A92-3630-4E2A-9491-4B1B6BC20D94}" destId="{CFCE5F92-9A95-4617-B54C-AE4FF3474E3E}" srcOrd="0" destOrd="0" presId="urn:microsoft.com/office/officeart/2008/layout/HorizontalMultiLevelHierarchy"/>
    <dgm:cxn modelId="{DE21B7BE-8E3E-4434-959C-076B4D4CDBB2}" type="presOf" srcId="{474CBA46-1F20-485D-BF47-89381D9A205A}" destId="{FD17CD1F-534C-4695-B299-69C3CA2C215A}" srcOrd="0" destOrd="0" presId="urn:microsoft.com/office/officeart/2008/layout/HorizontalMultiLevelHierarchy"/>
    <dgm:cxn modelId="{03FF65C7-2908-4A42-BD45-CA88C1E530B3}" type="presOf" srcId="{EAFCC5EB-A98A-4DBC-866C-3397148E41B2}" destId="{3B721023-E168-4EAD-B4E2-D012B55B604B}" srcOrd="1" destOrd="0" presId="urn:microsoft.com/office/officeart/2008/layout/HorizontalMultiLevelHierarchy"/>
    <dgm:cxn modelId="{A36D05C8-80FB-4531-959F-6F6429922485}" type="presOf" srcId="{7DFA45EA-29FA-4C85-9AB1-AE8EC460A726}" destId="{E3CBAD66-7442-4B07-AFC6-E802CE7470E1}" srcOrd="0" destOrd="0" presId="urn:microsoft.com/office/officeart/2008/layout/HorizontalMultiLevelHierarchy"/>
    <dgm:cxn modelId="{EE02FEED-FB35-45DE-9106-FFA9760C64B6}" srcId="{F12E3295-B4F7-496A-9DBB-BFFCB816A244}" destId="{CC1B8A92-3630-4E2A-9491-4B1B6BC20D94}" srcOrd="0" destOrd="0" parTransId="{0324348F-6800-4499-9AE7-7D5D4E7C9805}" sibTransId="{150716C5-CC97-4A96-960F-067958E6E654}"/>
    <dgm:cxn modelId="{0A46FAE8-E333-4A47-9BA7-C6E300B3C236}" type="presParOf" srcId="{8A3F63E4-5451-4CE5-8ED7-E56613A06278}" destId="{8E514E23-FA21-4B51-9A16-781872E0B86D}" srcOrd="0" destOrd="0" presId="urn:microsoft.com/office/officeart/2008/layout/HorizontalMultiLevelHierarchy"/>
    <dgm:cxn modelId="{15398A1C-E76F-463B-BEF5-82BF303DFE5E}" type="presParOf" srcId="{8E514E23-FA21-4B51-9A16-781872E0B86D}" destId="{CFCE5F92-9A95-4617-B54C-AE4FF3474E3E}" srcOrd="0" destOrd="0" presId="urn:microsoft.com/office/officeart/2008/layout/HorizontalMultiLevelHierarchy"/>
    <dgm:cxn modelId="{B4E662B0-5A34-4FD1-90EC-C3BB751501DE}" type="presParOf" srcId="{8E514E23-FA21-4B51-9A16-781872E0B86D}" destId="{F67CC6E3-EACD-4C1F-9FF8-F867F89CA7A4}" srcOrd="1" destOrd="0" presId="urn:microsoft.com/office/officeart/2008/layout/HorizontalMultiLevelHierarchy"/>
    <dgm:cxn modelId="{A4D3A6D6-1630-4AC6-82D2-5B1B5B8698B6}" type="presParOf" srcId="{F67CC6E3-EACD-4C1F-9FF8-F867F89CA7A4}" destId="{475DA794-9571-44E0-8152-E802ED730C84}" srcOrd="0" destOrd="0" presId="urn:microsoft.com/office/officeart/2008/layout/HorizontalMultiLevelHierarchy"/>
    <dgm:cxn modelId="{9408D6B5-0744-457A-81AC-E2E9C51BAE14}" type="presParOf" srcId="{475DA794-9571-44E0-8152-E802ED730C84}" destId="{1454901C-E480-4F88-94A8-EEECCED31D3E}" srcOrd="0" destOrd="0" presId="urn:microsoft.com/office/officeart/2008/layout/HorizontalMultiLevelHierarchy"/>
    <dgm:cxn modelId="{D34F13A1-2A65-40FE-B0CA-1E265D27F13F}" type="presParOf" srcId="{F67CC6E3-EACD-4C1F-9FF8-F867F89CA7A4}" destId="{6A0CB49B-C471-4DCA-B50D-9DD5508A900A}" srcOrd="1" destOrd="0" presId="urn:microsoft.com/office/officeart/2008/layout/HorizontalMultiLevelHierarchy"/>
    <dgm:cxn modelId="{5282FAF4-0CD5-4004-A40F-B12CE1ED740A}" type="presParOf" srcId="{6A0CB49B-C471-4DCA-B50D-9DD5508A900A}" destId="{71A18A3E-D242-4E4A-B212-BAE1334344BB}" srcOrd="0" destOrd="0" presId="urn:microsoft.com/office/officeart/2008/layout/HorizontalMultiLevelHierarchy"/>
    <dgm:cxn modelId="{D8A4EFDE-24A3-4EBF-A367-C612CAC284AD}" type="presParOf" srcId="{6A0CB49B-C471-4DCA-B50D-9DD5508A900A}" destId="{087FB26D-13AE-459F-9771-F07EE35B1F98}" srcOrd="1" destOrd="0" presId="urn:microsoft.com/office/officeart/2008/layout/HorizontalMultiLevelHierarchy"/>
    <dgm:cxn modelId="{48BC9FCC-C611-419E-B2C5-D56B3077B931}" type="presParOf" srcId="{087FB26D-13AE-459F-9771-F07EE35B1F98}" destId="{B6985DDF-43CE-499F-9E87-737DD63AA4AC}" srcOrd="0" destOrd="0" presId="urn:microsoft.com/office/officeart/2008/layout/HorizontalMultiLevelHierarchy"/>
    <dgm:cxn modelId="{013969AF-0AF5-492D-B10D-FE102938F8F4}" type="presParOf" srcId="{B6985DDF-43CE-499F-9E87-737DD63AA4AC}" destId="{C578B1ED-EA52-4B68-AE75-38D502592297}" srcOrd="0" destOrd="0" presId="urn:microsoft.com/office/officeart/2008/layout/HorizontalMultiLevelHierarchy"/>
    <dgm:cxn modelId="{C4EF73BB-10B3-4BDB-9FB3-C94C9BB234FD}" type="presParOf" srcId="{087FB26D-13AE-459F-9771-F07EE35B1F98}" destId="{0D9D64DA-9FFF-477D-B3A5-32C341D1949A}" srcOrd="1" destOrd="0" presId="urn:microsoft.com/office/officeart/2008/layout/HorizontalMultiLevelHierarchy"/>
    <dgm:cxn modelId="{D8FA59FE-E68D-476F-96CF-88A52D524BB8}" type="presParOf" srcId="{0D9D64DA-9FFF-477D-B3A5-32C341D1949A}" destId="{FD17CD1F-534C-4695-B299-69C3CA2C215A}" srcOrd="0" destOrd="0" presId="urn:microsoft.com/office/officeart/2008/layout/HorizontalMultiLevelHierarchy"/>
    <dgm:cxn modelId="{048DB82A-52F6-4635-8E2E-9E074C10E067}" type="presParOf" srcId="{0D9D64DA-9FFF-477D-B3A5-32C341D1949A}" destId="{4617DD48-2963-4AED-A0A4-1B27810A4DAE}" srcOrd="1" destOrd="0" presId="urn:microsoft.com/office/officeart/2008/layout/HorizontalMultiLevelHierarchy"/>
    <dgm:cxn modelId="{0E1F1C79-7D7B-4875-8E5D-6DF8724F5848}" type="presParOf" srcId="{4617DD48-2963-4AED-A0A4-1B27810A4DAE}" destId="{E3CBAD66-7442-4B07-AFC6-E802CE7470E1}" srcOrd="0" destOrd="0" presId="urn:microsoft.com/office/officeart/2008/layout/HorizontalMultiLevelHierarchy"/>
    <dgm:cxn modelId="{9C44C8FC-19BF-4AE6-974A-DCFABE15886B}" type="presParOf" srcId="{E3CBAD66-7442-4B07-AFC6-E802CE7470E1}" destId="{0A6F3179-FE51-4ADC-AF96-87B9346A1C38}" srcOrd="0" destOrd="0" presId="urn:microsoft.com/office/officeart/2008/layout/HorizontalMultiLevelHierarchy"/>
    <dgm:cxn modelId="{857C8B52-B3CA-4F95-8765-8615346C597A}" type="presParOf" srcId="{4617DD48-2963-4AED-A0A4-1B27810A4DAE}" destId="{60524DFC-D47D-4E66-BB2A-A13AE6CB7C04}" srcOrd="1" destOrd="0" presId="urn:microsoft.com/office/officeart/2008/layout/HorizontalMultiLevelHierarchy"/>
    <dgm:cxn modelId="{6D1997A5-47A3-43BA-968F-B946038FB17D}" type="presParOf" srcId="{60524DFC-D47D-4E66-BB2A-A13AE6CB7C04}" destId="{7739979B-3C1F-4FEE-A67D-EECDFD99EFDE}" srcOrd="0" destOrd="0" presId="urn:microsoft.com/office/officeart/2008/layout/HorizontalMultiLevelHierarchy"/>
    <dgm:cxn modelId="{7533CBCC-E515-40D8-9443-FEFC0B784D2A}" type="presParOf" srcId="{60524DFC-D47D-4E66-BB2A-A13AE6CB7C04}" destId="{6BBBF246-46AB-425F-BF03-8AB7BC99B7EC}" srcOrd="1" destOrd="0" presId="urn:microsoft.com/office/officeart/2008/layout/HorizontalMultiLevelHierarchy"/>
    <dgm:cxn modelId="{E67E6AD8-7AC9-45F3-BBCC-89E7CDEF8221}" type="presParOf" srcId="{4617DD48-2963-4AED-A0A4-1B27810A4DAE}" destId="{36DE9F5F-FB32-499B-AA56-2C2E327E47E3}" srcOrd="2" destOrd="0" presId="urn:microsoft.com/office/officeart/2008/layout/HorizontalMultiLevelHierarchy"/>
    <dgm:cxn modelId="{05BF9B0C-0588-45AC-8E41-629711F2B150}" type="presParOf" srcId="{36DE9F5F-FB32-499B-AA56-2C2E327E47E3}" destId="{53A4D4D0-75BC-416B-BF16-A0803C9E43A7}" srcOrd="0" destOrd="0" presId="urn:microsoft.com/office/officeart/2008/layout/HorizontalMultiLevelHierarchy"/>
    <dgm:cxn modelId="{99CF1BD3-AD2B-4F19-9986-AC50CEDEA00E}" type="presParOf" srcId="{4617DD48-2963-4AED-A0A4-1B27810A4DAE}" destId="{16450C44-AE5E-4B26-B0EA-DBABB132C988}" srcOrd="3" destOrd="0" presId="urn:microsoft.com/office/officeart/2008/layout/HorizontalMultiLevelHierarchy"/>
    <dgm:cxn modelId="{D863DBAF-6E76-430B-A2C5-9B53AD8FFC56}" type="presParOf" srcId="{16450C44-AE5E-4B26-B0EA-DBABB132C988}" destId="{4EB9776D-2D74-4688-AC0A-8EE64D375330}" srcOrd="0" destOrd="0" presId="urn:microsoft.com/office/officeart/2008/layout/HorizontalMultiLevelHierarchy"/>
    <dgm:cxn modelId="{062A9BD9-C190-46D5-836A-11124506B114}" type="presParOf" srcId="{16450C44-AE5E-4B26-B0EA-DBABB132C988}" destId="{8BBCD847-1726-4BD3-97E8-06486971C241}" srcOrd="1" destOrd="0" presId="urn:microsoft.com/office/officeart/2008/layout/HorizontalMultiLevelHierarchy"/>
    <dgm:cxn modelId="{C40DAE0E-C530-4A5B-A055-9F6806FE62CE}" type="presParOf" srcId="{4617DD48-2963-4AED-A0A4-1B27810A4DAE}" destId="{E59E821C-D894-410F-A47C-AFB441814814}" srcOrd="4" destOrd="0" presId="urn:microsoft.com/office/officeart/2008/layout/HorizontalMultiLevelHierarchy"/>
    <dgm:cxn modelId="{EB9EF233-E1C8-44EF-9D00-F7C75B6174EE}" type="presParOf" srcId="{E59E821C-D894-410F-A47C-AFB441814814}" destId="{53B40B33-C13A-42C1-B0B0-CF542DE6FD12}" srcOrd="0" destOrd="0" presId="urn:microsoft.com/office/officeart/2008/layout/HorizontalMultiLevelHierarchy"/>
    <dgm:cxn modelId="{7FB04593-ECB6-4BD7-8670-C8BE8FF2647D}" type="presParOf" srcId="{4617DD48-2963-4AED-A0A4-1B27810A4DAE}" destId="{4D3E5DAC-A499-46EC-A9CD-B503F882E383}" srcOrd="5" destOrd="0" presId="urn:microsoft.com/office/officeart/2008/layout/HorizontalMultiLevelHierarchy"/>
    <dgm:cxn modelId="{DB2CC1CD-0AE7-4CF8-9EE5-C9294D76AD6D}" type="presParOf" srcId="{4D3E5DAC-A499-46EC-A9CD-B503F882E383}" destId="{E8531192-0B10-41A4-93DC-24CB7E67895D}" srcOrd="0" destOrd="0" presId="urn:microsoft.com/office/officeart/2008/layout/HorizontalMultiLevelHierarchy"/>
    <dgm:cxn modelId="{988CC5DF-3B69-4A3C-BA35-D9E3F5A85FDB}" type="presParOf" srcId="{4D3E5DAC-A499-46EC-A9CD-B503F882E383}" destId="{3EC14D33-F500-4540-8DE9-F2BB2689E566}" srcOrd="1" destOrd="0" presId="urn:microsoft.com/office/officeart/2008/layout/HorizontalMultiLevelHierarchy"/>
    <dgm:cxn modelId="{6FEC968B-5D8E-4947-9EFE-06FAC66384DD}" type="presParOf" srcId="{087FB26D-13AE-459F-9771-F07EE35B1F98}" destId="{E289927A-C791-4ED4-9329-7A7048BBBD13}" srcOrd="2" destOrd="0" presId="urn:microsoft.com/office/officeart/2008/layout/HorizontalMultiLevelHierarchy"/>
    <dgm:cxn modelId="{70A83DEE-3A5E-4CD6-8058-EC0EE1475AC9}" type="presParOf" srcId="{E289927A-C791-4ED4-9329-7A7048BBBD13}" destId="{3B721023-E168-4EAD-B4E2-D012B55B604B}" srcOrd="0" destOrd="0" presId="urn:microsoft.com/office/officeart/2008/layout/HorizontalMultiLevelHierarchy"/>
    <dgm:cxn modelId="{09FB02DE-027B-46ED-A44A-C89A63C63E78}" type="presParOf" srcId="{087FB26D-13AE-459F-9771-F07EE35B1F98}" destId="{231E463C-0930-4B33-B124-D9D05C742A4A}" srcOrd="3" destOrd="0" presId="urn:microsoft.com/office/officeart/2008/layout/HorizontalMultiLevelHierarchy"/>
    <dgm:cxn modelId="{3739C13F-4DFA-4E7C-AA42-9FA3AB52FA35}" type="presParOf" srcId="{231E463C-0930-4B33-B124-D9D05C742A4A}" destId="{FEA41EB5-B217-4944-980A-87BAE3606645}" srcOrd="0" destOrd="0" presId="urn:microsoft.com/office/officeart/2008/layout/HorizontalMultiLevelHierarchy"/>
    <dgm:cxn modelId="{3650DDA3-5A75-4164-B870-FBE180801384}" type="presParOf" srcId="{231E463C-0930-4B33-B124-D9D05C742A4A}" destId="{F2882274-DA4C-4097-A03F-FE6B6AC226F2}" srcOrd="1" destOrd="0" presId="urn:microsoft.com/office/officeart/2008/layout/HorizontalMultiLevelHierarchy"/>
    <dgm:cxn modelId="{BD73B21A-AAD3-4C8F-87B3-180C8E643EB3}" type="presParOf" srcId="{F67CC6E3-EACD-4C1F-9FF8-F867F89CA7A4}" destId="{9D2D5230-07B4-446B-A33A-1EBBFB1B144E}" srcOrd="2" destOrd="0" presId="urn:microsoft.com/office/officeart/2008/layout/HorizontalMultiLevelHierarchy"/>
    <dgm:cxn modelId="{F128E714-C4DE-4550-A3C9-1F57CA112053}" type="presParOf" srcId="{9D2D5230-07B4-446B-A33A-1EBBFB1B144E}" destId="{6990FF82-8B66-482A-B9E2-D20EF2D5D4FE}" srcOrd="0" destOrd="0" presId="urn:microsoft.com/office/officeart/2008/layout/HorizontalMultiLevelHierarchy"/>
    <dgm:cxn modelId="{DE929445-8828-4FF5-96A1-61502589C375}" type="presParOf" srcId="{F67CC6E3-EACD-4C1F-9FF8-F867F89CA7A4}" destId="{65E1797F-1B9B-46E4-8628-DA071235A172}" srcOrd="3" destOrd="0" presId="urn:microsoft.com/office/officeart/2008/layout/HorizontalMultiLevelHierarchy"/>
    <dgm:cxn modelId="{5F369179-99E8-466A-AE17-08CA28F55279}" type="presParOf" srcId="{65E1797F-1B9B-46E4-8628-DA071235A172}" destId="{6124AA7D-D696-422F-82C1-730F8A813EBC}" srcOrd="0" destOrd="0" presId="urn:microsoft.com/office/officeart/2008/layout/HorizontalMultiLevelHierarchy"/>
    <dgm:cxn modelId="{E27531CA-76F2-47E3-ACF4-A55B4200CF6A}" type="presParOf" srcId="{65E1797F-1B9B-46E4-8628-DA071235A172}" destId="{56A97A8A-1BC9-47B6-9A12-1EC4F929B811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E7E81-118C-4597-B217-8B2A0B2DB4D2}">
      <dsp:nvSpPr>
        <dsp:cNvPr id="0" name=""/>
        <dsp:cNvSpPr/>
      </dsp:nvSpPr>
      <dsp:spPr>
        <a:xfrm>
          <a:off x="4365484" y="1403741"/>
          <a:ext cx="1784216" cy="154341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Python Fundamentals</a:t>
          </a:r>
        </a:p>
      </dsp:txBody>
      <dsp:txXfrm>
        <a:off x="4661154" y="1659507"/>
        <a:ext cx="1192876" cy="1031887"/>
      </dsp:txXfrm>
    </dsp:sp>
    <dsp:sp modelId="{A5E505AF-50FE-492B-A8A8-FD3161C4055C}">
      <dsp:nvSpPr>
        <dsp:cNvPr id="0" name=""/>
        <dsp:cNvSpPr/>
      </dsp:nvSpPr>
      <dsp:spPr>
        <a:xfrm>
          <a:off x="5482746" y="665319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E87EC4B-258A-4661-ACEF-C49316685B4C}">
      <dsp:nvSpPr>
        <dsp:cNvPr id="0" name=""/>
        <dsp:cNvSpPr/>
      </dsp:nvSpPr>
      <dsp:spPr>
        <a:xfrm>
          <a:off x="4529836" y="0"/>
          <a:ext cx="1462152" cy="1264933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Tokens</a:t>
          </a:r>
        </a:p>
      </dsp:txBody>
      <dsp:txXfrm>
        <a:off x="4772146" y="209626"/>
        <a:ext cx="977532" cy="845681"/>
      </dsp:txXfrm>
    </dsp:sp>
    <dsp:sp modelId="{652EDBE3-654D-4676-8085-E6631253B185}">
      <dsp:nvSpPr>
        <dsp:cNvPr id="0" name=""/>
        <dsp:cNvSpPr/>
      </dsp:nvSpPr>
      <dsp:spPr>
        <a:xfrm>
          <a:off x="6268399" y="1749673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7FCD73D-844E-4441-B32B-9523FA04504C}">
      <dsp:nvSpPr>
        <dsp:cNvPr id="0" name=""/>
        <dsp:cNvSpPr/>
      </dsp:nvSpPr>
      <dsp:spPr>
        <a:xfrm>
          <a:off x="5870800" y="778019"/>
          <a:ext cx="1462152" cy="1264933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1960178"/>
                <a:satOff val="-8155"/>
                <a:lumOff val="1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960178"/>
                <a:satOff val="-8155"/>
                <a:lumOff val="1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960178"/>
                <a:satOff val="-8155"/>
                <a:lumOff val="1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Statements</a:t>
          </a:r>
        </a:p>
      </dsp:txBody>
      <dsp:txXfrm>
        <a:off x="6113110" y="987645"/>
        <a:ext cx="977532" cy="845681"/>
      </dsp:txXfrm>
    </dsp:sp>
    <dsp:sp modelId="{0F1F8B13-ECF3-4B6A-84AD-65752A9BE2EF}">
      <dsp:nvSpPr>
        <dsp:cNvPr id="0" name=""/>
        <dsp:cNvSpPr/>
      </dsp:nvSpPr>
      <dsp:spPr>
        <a:xfrm>
          <a:off x="5722634" y="2973704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0C0A3B3-DC2B-45E2-B734-D6320D207973}">
      <dsp:nvSpPr>
        <dsp:cNvPr id="0" name=""/>
        <dsp:cNvSpPr/>
      </dsp:nvSpPr>
      <dsp:spPr>
        <a:xfrm>
          <a:off x="5870800" y="2307514"/>
          <a:ext cx="1462152" cy="1264933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3920356"/>
                <a:satOff val="-16311"/>
                <a:lumOff val="38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920356"/>
                <a:satOff val="-16311"/>
                <a:lumOff val="38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920356"/>
                <a:satOff val="-16311"/>
                <a:lumOff val="38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Constant</a:t>
          </a:r>
        </a:p>
      </dsp:txBody>
      <dsp:txXfrm>
        <a:off x="6113110" y="2517140"/>
        <a:ext cx="977532" cy="845681"/>
      </dsp:txXfrm>
    </dsp:sp>
    <dsp:sp modelId="{CB806A01-39A0-4F8F-AC99-E3BC14FFC418}">
      <dsp:nvSpPr>
        <dsp:cNvPr id="0" name=""/>
        <dsp:cNvSpPr/>
      </dsp:nvSpPr>
      <dsp:spPr>
        <a:xfrm>
          <a:off x="4368804" y="3100763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22E811E-2C20-4782-964B-AAA8A392167C}">
      <dsp:nvSpPr>
        <dsp:cNvPr id="0" name=""/>
        <dsp:cNvSpPr/>
      </dsp:nvSpPr>
      <dsp:spPr>
        <a:xfrm>
          <a:off x="4529836" y="3086404"/>
          <a:ext cx="1462152" cy="1264933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5880535"/>
                <a:satOff val="-24466"/>
                <a:lumOff val="5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880535"/>
                <a:satOff val="-24466"/>
                <a:lumOff val="5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880535"/>
                <a:satOff val="-24466"/>
                <a:lumOff val="5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Variables</a:t>
          </a:r>
        </a:p>
      </dsp:txBody>
      <dsp:txXfrm>
        <a:off x="4772146" y="3296030"/>
        <a:ext cx="977532" cy="845681"/>
      </dsp:txXfrm>
    </dsp:sp>
    <dsp:sp modelId="{4B4EB3BE-1366-4448-80E0-148B8BAAF25F}">
      <dsp:nvSpPr>
        <dsp:cNvPr id="0" name=""/>
        <dsp:cNvSpPr/>
      </dsp:nvSpPr>
      <dsp:spPr>
        <a:xfrm>
          <a:off x="3570285" y="2016845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6E89960-5C24-45B5-8CE9-32D3305B46A8}">
      <dsp:nvSpPr>
        <dsp:cNvPr id="0" name=""/>
        <dsp:cNvSpPr/>
      </dsp:nvSpPr>
      <dsp:spPr>
        <a:xfrm>
          <a:off x="3182646" y="2308384"/>
          <a:ext cx="1462152" cy="1264933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7840713"/>
                <a:satOff val="-32622"/>
                <a:lumOff val="768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840713"/>
                <a:satOff val="-32622"/>
                <a:lumOff val="768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840713"/>
                <a:satOff val="-32622"/>
                <a:lumOff val="768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Indention</a:t>
          </a:r>
        </a:p>
      </dsp:txBody>
      <dsp:txXfrm>
        <a:off x="3424956" y="2518010"/>
        <a:ext cx="977532" cy="845681"/>
      </dsp:txXfrm>
    </dsp:sp>
    <dsp:sp modelId="{02B66497-535A-4476-88FE-E5257F46199C}">
      <dsp:nvSpPr>
        <dsp:cNvPr id="0" name=""/>
        <dsp:cNvSpPr/>
      </dsp:nvSpPr>
      <dsp:spPr>
        <a:xfrm>
          <a:off x="3182646" y="776278"/>
          <a:ext cx="1462152" cy="1264933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Comments</a:t>
          </a:r>
        </a:p>
      </dsp:txBody>
      <dsp:txXfrm>
        <a:off x="3424956" y="985904"/>
        <a:ext cx="977532" cy="8456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2F113-12D9-47CA-B315-5F6A6F6641D4}">
      <dsp:nvSpPr>
        <dsp:cNvPr id="0" name=""/>
        <dsp:cNvSpPr/>
      </dsp:nvSpPr>
      <dsp:spPr>
        <a:xfrm>
          <a:off x="4546119" y="1600200"/>
          <a:ext cx="398897" cy="1140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9448" y="0"/>
              </a:lnTo>
              <a:lnTo>
                <a:pt x="199448" y="1140142"/>
              </a:lnTo>
              <a:lnTo>
                <a:pt x="398897" y="11401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15370" y="2140073"/>
        <a:ext cx="60395" cy="60395"/>
      </dsp:txXfrm>
    </dsp:sp>
    <dsp:sp modelId="{5C294E8A-B3CF-464B-90CF-0D22C8154048}">
      <dsp:nvSpPr>
        <dsp:cNvPr id="0" name=""/>
        <dsp:cNvSpPr/>
      </dsp:nvSpPr>
      <dsp:spPr>
        <a:xfrm>
          <a:off x="4546119" y="465773"/>
          <a:ext cx="327455" cy="1134426"/>
        </a:xfrm>
        <a:custGeom>
          <a:avLst/>
          <a:gdLst/>
          <a:ahLst/>
          <a:cxnLst/>
          <a:rect l="0" t="0" r="0" b="0"/>
          <a:pathLst>
            <a:path>
              <a:moveTo>
                <a:pt x="0" y="1134426"/>
              </a:moveTo>
              <a:lnTo>
                <a:pt x="163727" y="1134426"/>
              </a:lnTo>
              <a:lnTo>
                <a:pt x="163727" y="0"/>
              </a:lnTo>
              <a:lnTo>
                <a:pt x="32745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680328" y="1003468"/>
        <a:ext cx="59037" cy="59037"/>
      </dsp:txXfrm>
    </dsp:sp>
    <dsp:sp modelId="{BE459A5B-71EC-4F8B-BDFA-E94F20D05038}">
      <dsp:nvSpPr>
        <dsp:cNvPr id="0" name=""/>
        <dsp:cNvSpPr/>
      </dsp:nvSpPr>
      <dsp:spPr>
        <a:xfrm>
          <a:off x="4546119" y="1600200"/>
          <a:ext cx="384617" cy="423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2308" y="0"/>
              </a:lnTo>
              <a:lnTo>
                <a:pt x="192308" y="423640"/>
              </a:lnTo>
              <a:lnTo>
                <a:pt x="384617" y="4236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24123" y="1797715"/>
        <a:ext cx="28609" cy="28609"/>
      </dsp:txXfrm>
    </dsp:sp>
    <dsp:sp modelId="{7E8C1E50-5AC1-4630-A4E0-422321F7B308}">
      <dsp:nvSpPr>
        <dsp:cNvPr id="0" name=""/>
        <dsp:cNvSpPr/>
      </dsp:nvSpPr>
      <dsp:spPr>
        <a:xfrm>
          <a:off x="4546119" y="1314878"/>
          <a:ext cx="341755" cy="285321"/>
        </a:xfrm>
        <a:custGeom>
          <a:avLst/>
          <a:gdLst/>
          <a:ahLst/>
          <a:cxnLst/>
          <a:rect l="0" t="0" r="0" b="0"/>
          <a:pathLst>
            <a:path>
              <a:moveTo>
                <a:pt x="0" y="285321"/>
              </a:moveTo>
              <a:lnTo>
                <a:pt x="170877" y="285321"/>
              </a:lnTo>
              <a:lnTo>
                <a:pt x="170877" y="0"/>
              </a:lnTo>
              <a:lnTo>
                <a:pt x="34175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05867" y="1446409"/>
        <a:ext cx="22260" cy="22260"/>
      </dsp:txXfrm>
    </dsp:sp>
    <dsp:sp modelId="{2115C277-6D37-4AD7-BAC5-7D6E1A32F9AC}">
      <dsp:nvSpPr>
        <dsp:cNvPr id="0" name=""/>
        <dsp:cNvSpPr/>
      </dsp:nvSpPr>
      <dsp:spPr>
        <a:xfrm rot="16200000">
          <a:off x="2641881" y="1296162"/>
          <a:ext cx="3200400" cy="608076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Tokens</a:t>
          </a:r>
        </a:p>
      </dsp:txBody>
      <dsp:txXfrm>
        <a:off x="2641881" y="1296162"/>
        <a:ext cx="3200400" cy="608076"/>
      </dsp:txXfrm>
    </dsp:sp>
    <dsp:sp modelId="{CD8DC21B-D667-4F45-B641-9420542F17A6}">
      <dsp:nvSpPr>
        <dsp:cNvPr id="0" name=""/>
        <dsp:cNvSpPr/>
      </dsp:nvSpPr>
      <dsp:spPr>
        <a:xfrm>
          <a:off x="4887875" y="1010840"/>
          <a:ext cx="1994489" cy="608076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Reserved Words</a:t>
          </a:r>
        </a:p>
      </dsp:txBody>
      <dsp:txXfrm>
        <a:off x="4887875" y="1010840"/>
        <a:ext cx="1994489" cy="608076"/>
      </dsp:txXfrm>
    </dsp:sp>
    <dsp:sp modelId="{E5EB6BA4-35F8-42BD-B087-87C58AF093AA}">
      <dsp:nvSpPr>
        <dsp:cNvPr id="0" name=""/>
        <dsp:cNvSpPr/>
      </dsp:nvSpPr>
      <dsp:spPr>
        <a:xfrm>
          <a:off x="4930736" y="1719802"/>
          <a:ext cx="1994489" cy="608076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Identifiers</a:t>
          </a:r>
        </a:p>
      </dsp:txBody>
      <dsp:txXfrm>
        <a:off x="4930736" y="1719802"/>
        <a:ext cx="1994489" cy="608076"/>
      </dsp:txXfrm>
    </dsp:sp>
    <dsp:sp modelId="{1CBA90B1-141B-4A63-9C04-410BC9FCA348}">
      <dsp:nvSpPr>
        <dsp:cNvPr id="0" name=""/>
        <dsp:cNvSpPr/>
      </dsp:nvSpPr>
      <dsp:spPr>
        <a:xfrm>
          <a:off x="4873574" y="161735"/>
          <a:ext cx="1994489" cy="608076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Literals</a:t>
          </a:r>
        </a:p>
      </dsp:txBody>
      <dsp:txXfrm>
        <a:off x="4873574" y="161735"/>
        <a:ext cx="1994489" cy="608076"/>
      </dsp:txXfrm>
    </dsp:sp>
    <dsp:sp modelId="{C496EF97-1EDA-49F9-ADAE-E7425C636B15}">
      <dsp:nvSpPr>
        <dsp:cNvPr id="0" name=""/>
        <dsp:cNvSpPr/>
      </dsp:nvSpPr>
      <dsp:spPr>
        <a:xfrm>
          <a:off x="4945017" y="2436304"/>
          <a:ext cx="1994489" cy="608076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Operators</a:t>
          </a:r>
        </a:p>
      </dsp:txBody>
      <dsp:txXfrm>
        <a:off x="4945017" y="2436304"/>
        <a:ext cx="1994489" cy="6080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1C06F-F985-4880-9F3A-EEE92A319D09}">
      <dsp:nvSpPr>
        <dsp:cNvPr id="0" name=""/>
        <dsp:cNvSpPr/>
      </dsp:nvSpPr>
      <dsp:spPr>
        <a:xfrm>
          <a:off x="4798076" y="1309687"/>
          <a:ext cx="286306" cy="1091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153" y="0"/>
              </a:lnTo>
              <a:lnTo>
                <a:pt x="143153" y="1091107"/>
              </a:lnTo>
              <a:lnTo>
                <a:pt x="286306" y="10911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13028" y="1827040"/>
        <a:ext cx="56402" cy="56402"/>
      </dsp:txXfrm>
    </dsp:sp>
    <dsp:sp modelId="{FB52F113-12D9-47CA-B315-5F6A6F6641D4}">
      <dsp:nvSpPr>
        <dsp:cNvPr id="0" name=""/>
        <dsp:cNvSpPr/>
      </dsp:nvSpPr>
      <dsp:spPr>
        <a:xfrm>
          <a:off x="4798076" y="1309687"/>
          <a:ext cx="286306" cy="545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153" y="0"/>
              </a:lnTo>
              <a:lnTo>
                <a:pt x="143153" y="545553"/>
              </a:lnTo>
              <a:lnTo>
                <a:pt x="286306" y="5455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5826" y="1567061"/>
        <a:ext cx="30805" cy="30805"/>
      </dsp:txXfrm>
    </dsp:sp>
    <dsp:sp modelId="{5C294E8A-B3CF-464B-90CF-0D22C8154048}">
      <dsp:nvSpPr>
        <dsp:cNvPr id="0" name=""/>
        <dsp:cNvSpPr/>
      </dsp:nvSpPr>
      <dsp:spPr>
        <a:xfrm>
          <a:off x="4798076" y="1263967"/>
          <a:ext cx="286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630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34072" y="1302529"/>
        <a:ext cx="14315" cy="14315"/>
      </dsp:txXfrm>
    </dsp:sp>
    <dsp:sp modelId="{BE459A5B-71EC-4F8B-BDFA-E94F20D05038}">
      <dsp:nvSpPr>
        <dsp:cNvPr id="0" name=""/>
        <dsp:cNvSpPr/>
      </dsp:nvSpPr>
      <dsp:spPr>
        <a:xfrm>
          <a:off x="4798076" y="764133"/>
          <a:ext cx="286306" cy="545553"/>
        </a:xfrm>
        <a:custGeom>
          <a:avLst/>
          <a:gdLst/>
          <a:ahLst/>
          <a:cxnLst/>
          <a:rect l="0" t="0" r="0" b="0"/>
          <a:pathLst>
            <a:path>
              <a:moveTo>
                <a:pt x="0" y="545553"/>
              </a:moveTo>
              <a:lnTo>
                <a:pt x="143153" y="545553"/>
              </a:lnTo>
              <a:lnTo>
                <a:pt x="143153" y="0"/>
              </a:lnTo>
              <a:lnTo>
                <a:pt x="2863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5826" y="1021507"/>
        <a:ext cx="30805" cy="30805"/>
      </dsp:txXfrm>
    </dsp:sp>
    <dsp:sp modelId="{7E8C1E50-5AC1-4630-A4E0-422321F7B308}">
      <dsp:nvSpPr>
        <dsp:cNvPr id="0" name=""/>
        <dsp:cNvSpPr/>
      </dsp:nvSpPr>
      <dsp:spPr>
        <a:xfrm>
          <a:off x="4798076" y="218579"/>
          <a:ext cx="286306" cy="1091107"/>
        </a:xfrm>
        <a:custGeom>
          <a:avLst/>
          <a:gdLst/>
          <a:ahLst/>
          <a:cxnLst/>
          <a:rect l="0" t="0" r="0" b="0"/>
          <a:pathLst>
            <a:path>
              <a:moveTo>
                <a:pt x="0" y="1091107"/>
              </a:moveTo>
              <a:lnTo>
                <a:pt x="143153" y="1091107"/>
              </a:lnTo>
              <a:lnTo>
                <a:pt x="143153" y="0"/>
              </a:lnTo>
              <a:lnTo>
                <a:pt x="2863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13028" y="735932"/>
        <a:ext cx="56402" cy="56402"/>
      </dsp:txXfrm>
    </dsp:sp>
    <dsp:sp modelId="{2115C277-6D37-4AD7-BAC5-7D6E1A32F9AC}">
      <dsp:nvSpPr>
        <dsp:cNvPr id="0" name=""/>
        <dsp:cNvSpPr/>
      </dsp:nvSpPr>
      <dsp:spPr>
        <a:xfrm rot="16200000">
          <a:off x="3431320" y="1091465"/>
          <a:ext cx="2297069" cy="436443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Literals</a:t>
          </a:r>
        </a:p>
      </dsp:txBody>
      <dsp:txXfrm>
        <a:off x="3431320" y="1091465"/>
        <a:ext cx="2297069" cy="436443"/>
      </dsp:txXfrm>
    </dsp:sp>
    <dsp:sp modelId="{CD8DC21B-D667-4F45-B641-9420542F17A6}">
      <dsp:nvSpPr>
        <dsp:cNvPr id="0" name=""/>
        <dsp:cNvSpPr/>
      </dsp:nvSpPr>
      <dsp:spPr>
        <a:xfrm>
          <a:off x="5084383" y="358"/>
          <a:ext cx="1431533" cy="436443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String</a:t>
          </a:r>
        </a:p>
      </dsp:txBody>
      <dsp:txXfrm>
        <a:off x="5084383" y="358"/>
        <a:ext cx="1431533" cy="436443"/>
      </dsp:txXfrm>
    </dsp:sp>
    <dsp:sp modelId="{E5EB6BA4-35F8-42BD-B087-87C58AF093AA}">
      <dsp:nvSpPr>
        <dsp:cNvPr id="0" name=""/>
        <dsp:cNvSpPr/>
      </dsp:nvSpPr>
      <dsp:spPr>
        <a:xfrm>
          <a:off x="5084383" y="545912"/>
          <a:ext cx="1431533" cy="436443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Numeric</a:t>
          </a:r>
        </a:p>
      </dsp:txBody>
      <dsp:txXfrm>
        <a:off x="5084383" y="545912"/>
        <a:ext cx="1431533" cy="436443"/>
      </dsp:txXfrm>
    </dsp:sp>
    <dsp:sp modelId="{1CBA90B1-141B-4A63-9C04-410BC9FCA348}">
      <dsp:nvSpPr>
        <dsp:cNvPr id="0" name=""/>
        <dsp:cNvSpPr/>
      </dsp:nvSpPr>
      <dsp:spPr>
        <a:xfrm>
          <a:off x="5084383" y="1091465"/>
          <a:ext cx="1431533" cy="436443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Boolean</a:t>
          </a:r>
        </a:p>
      </dsp:txBody>
      <dsp:txXfrm>
        <a:off x="5084383" y="1091465"/>
        <a:ext cx="1431533" cy="436443"/>
      </dsp:txXfrm>
    </dsp:sp>
    <dsp:sp modelId="{C496EF97-1EDA-49F9-ADAE-E7425C636B15}">
      <dsp:nvSpPr>
        <dsp:cNvPr id="0" name=""/>
        <dsp:cNvSpPr/>
      </dsp:nvSpPr>
      <dsp:spPr>
        <a:xfrm>
          <a:off x="5084383" y="1637019"/>
          <a:ext cx="1431533" cy="436443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Collection</a:t>
          </a:r>
        </a:p>
      </dsp:txBody>
      <dsp:txXfrm>
        <a:off x="5084383" y="1637019"/>
        <a:ext cx="1431533" cy="436443"/>
      </dsp:txXfrm>
    </dsp:sp>
    <dsp:sp modelId="{C97AAF53-1CE8-4B41-B99F-C2E9B1B7864F}">
      <dsp:nvSpPr>
        <dsp:cNvPr id="0" name=""/>
        <dsp:cNvSpPr/>
      </dsp:nvSpPr>
      <dsp:spPr>
        <a:xfrm>
          <a:off x="5084383" y="2182573"/>
          <a:ext cx="1431533" cy="436443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Special</a:t>
          </a:r>
        </a:p>
      </dsp:txBody>
      <dsp:txXfrm>
        <a:off x="5084383" y="2182573"/>
        <a:ext cx="1431533" cy="4364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D5230-07B4-446B-A33A-1EBBFB1B144E}">
      <dsp:nvSpPr>
        <dsp:cNvPr id="0" name=""/>
        <dsp:cNvSpPr/>
      </dsp:nvSpPr>
      <dsp:spPr>
        <a:xfrm>
          <a:off x="1464179" y="1443288"/>
          <a:ext cx="315596" cy="300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798" y="0"/>
              </a:lnTo>
              <a:lnTo>
                <a:pt x="157798" y="300682"/>
              </a:lnTo>
              <a:lnTo>
                <a:pt x="315596" y="30068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611080" y="1582732"/>
        <a:ext cx="21795" cy="21795"/>
      </dsp:txXfrm>
    </dsp:sp>
    <dsp:sp modelId="{E289927A-C791-4ED4-9329-7A7048BBBD13}">
      <dsp:nvSpPr>
        <dsp:cNvPr id="0" name=""/>
        <dsp:cNvSpPr/>
      </dsp:nvSpPr>
      <dsp:spPr>
        <a:xfrm>
          <a:off x="3357757" y="1142606"/>
          <a:ext cx="315596" cy="300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798" y="0"/>
              </a:lnTo>
              <a:lnTo>
                <a:pt x="157798" y="300682"/>
              </a:lnTo>
              <a:lnTo>
                <a:pt x="315596" y="30068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504657" y="1282049"/>
        <a:ext cx="21795" cy="21795"/>
      </dsp:txXfrm>
    </dsp:sp>
    <dsp:sp modelId="{E59E821C-D894-410F-A47C-AFB441814814}">
      <dsp:nvSpPr>
        <dsp:cNvPr id="0" name=""/>
        <dsp:cNvSpPr/>
      </dsp:nvSpPr>
      <dsp:spPr>
        <a:xfrm>
          <a:off x="5251334" y="841923"/>
          <a:ext cx="315596" cy="601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798" y="0"/>
              </a:lnTo>
              <a:lnTo>
                <a:pt x="157798" y="601364"/>
              </a:lnTo>
              <a:lnTo>
                <a:pt x="315596" y="60136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392154" y="1125627"/>
        <a:ext cx="33957" cy="33957"/>
      </dsp:txXfrm>
    </dsp:sp>
    <dsp:sp modelId="{36DE9F5F-FB32-499B-AA56-2C2E327E47E3}">
      <dsp:nvSpPr>
        <dsp:cNvPr id="0" name=""/>
        <dsp:cNvSpPr/>
      </dsp:nvSpPr>
      <dsp:spPr>
        <a:xfrm>
          <a:off x="5251334" y="796203"/>
          <a:ext cx="3155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596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401242" y="834034"/>
        <a:ext cx="15779" cy="15779"/>
      </dsp:txXfrm>
    </dsp:sp>
    <dsp:sp modelId="{E3CBAD66-7442-4B07-AFC6-E802CE7470E1}">
      <dsp:nvSpPr>
        <dsp:cNvPr id="0" name=""/>
        <dsp:cNvSpPr/>
      </dsp:nvSpPr>
      <dsp:spPr>
        <a:xfrm>
          <a:off x="5251334" y="240559"/>
          <a:ext cx="315596" cy="601364"/>
        </a:xfrm>
        <a:custGeom>
          <a:avLst/>
          <a:gdLst/>
          <a:ahLst/>
          <a:cxnLst/>
          <a:rect l="0" t="0" r="0" b="0"/>
          <a:pathLst>
            <a:path>
              <a:moveTo>
                <a:pt x="0" y="601364"/>
              </a:moveTo>
              <a:lnTo>
                <a:pt x="157798" y="601364"/>
              </a:lnTo>
              <a:lnTo>
                <a:pt x="157798" y="0"/>
              </a:lnTo>
              <a:lnTo>
                <a:pt x="31559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392154" y="524262"/>
        <a:ext cx="33957" cy="33957"/>
      </dsp:txXfrm>
    </dsp:sp>
    <dsp:sp modelId="{B6985DDF-43CE-499F-9E87-737DD63AA4AC}">
      <dsp:nvSpPr>
        <dsp:cNvPr id="0" name=""/>
        <dsp:cNvSpPr/>
      </dsp:nvSpPr>
      <dsp:spPr>
        <a:xfrm>
          <a:off x="3357757" y="841923"/>
          <a:ext cx="315596" cy="300682"/>
        </a:xfrm>
        <a:custGeom>
          <a:avLst/>
          <a:gdLst/>
          <a:ahLst/>
          <a:cxnLst/>
          <a:rect l="0" t="0" r="0" b="0"/>
          <a:pathLst>
            <a:path>
              <a:moveTo>
                <a:pt x="0" y="300682"/>
              </a:moveTo>
              <a:lnTo>
                <a:pt x="157798" y="300682"/>
              </a:lnTo>
              <a:lnTo>
                <a:pt x="157798" y="0"/>
              </a:lnTo>
              <a:lnTo>
                <a:pt x="31559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504657" y="981367"/>
        <a:ext cx="21795" cy="21795"/>
      </dsp:txXfrm>
    </dsp:sp>
    <dsp:sp modelId="{475DA794-9571-44E0-8152-E802ED730C84}">
      <dsp:nvSpPr>
        <dsp:cNvPr id="0" name=""/>
        <dsp:cNvSpPr/>
      </dsp:nvSpPr>
      <dsp:spPr>
        <a:xfrm>
          <a:off x="1464179" y="1142606"/>
          <a:ext cx="315596" cy="300682"/>
        </a:xfrm>
        <a:custGeom>
          <a:avLst/>
          <a:gdLst/>
          <a:ahLst/>
          <a:cxnLst/>
          <a:rect l="0" t="0" r="0" b="0"/>
          <a:pathLst>
            <a:path>
              <a:moveTo>
                <a:pt x="0" y="300682"/>
              </a:moveTo>
              <a:lnTo>
                <a:pt x="157798" y="300682"/>
              </a:lnTo>
              <a:lnTo>
                <a:pt x="157798" y="0"/>
              </a:lnTo>
              <a:lnTo>
                <a:pt x="315596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611080" y="1282049"/>
        <a:ext cx="21795" cy="21795"/>
      </dsp:txXfrm>
    </dsp:sp>
    <dsp:sp modelId="{CFCE5F92-9A95-4617-B54C-AE4FF3474E3E}">
      <dsp:nvSpPr>
        <dsp:cNvPr id="0" name=""/>
        <dsp:cNvSpPr/>
      </dsp:nvSpPr>
      <dsp:spPr>
        <a:xfrm rot="16200000">
          <a:off x="-42397" y="1202742"/>
          <a:ext cx="2532062" cy="481091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Statements</a:t>
          </a:r>
        </a:p>
      </dsp:txBody>
      <dsp:txXfrm>
        <a:off x="-42397" y="1202742"/>
        <a:ext cx="2532062" cy="481091"/>
      </dsp:txXfrm>
    </dsp:sp>
    <dsp:sp modelId="{71A18A3E-D242-4E4A-B212-BAE1334344BB}">
      <dsp:nvSpPr>
        <dsp:cNvPr id="0" name=""/>
        <dsp:cNvSpPr/>
      </dsp:nvSpPr>
      <dsp:spPr>
        <a:xfrm>
          <a:off x="1779776" y="902060"/>
          <a:ext cx="1577981" cy="481091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Assignments</a:t>
          </a:r>
        </a:p>
      </dsp:txBody>
      <dsp:txXfrm>
        <a:off x="1779776" y="902060"/>
        <a:ext cx="1577981" cy="481091"/>
      </dsp:txXfrm>
    </dsp:sp>
    <dsp:sp modelId="{FD17CD1F-534C-4695-B299-69C3CA2C215A}">
      <dsp:nvSpPr>
        <dsp:cNvPr id="0" name=""/>
        <dsp:cNvSpPr/>
      </dsp:nvSpPr>
      <dsp:spPr>
        <a:xfrm>
          <a:off x="3673353" y="601377"/>
          <a:ext cx="1577981" cy="481091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Simple</a:t>
          </a:r>
        </a:p>
      </dsp:txBody>
      <dsp:txXfrm>
        <a:off x="3673353" y="601377"/>
        <a:ext cx="1577981" cy="481091"/>
      </dsp:txXfrm>
    </dsp:sp>
    <dsp:sp modelId="{7739979B-3C1F-4FEE-A67D-EECDFD99EFDE}">
      <dsp:nvSpPr>
        <dsp:cNvPr id="0" name=""/>
        <dsp:cNvSpPr/>
      </dsp:nvSpPr>
      <dsp:spPr>
        <a:xfrm>
          <a:off x="5566930" y="13"/>
          <a:ext cx="1577981" cy="481091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Value Based</a:t>
          </a:r>
        </a:p>
      </dsp:txBody>
      <dsp:txXfrm>
        <a:off x="5566930" y="13"/>
        <a:ext cx="1577981" cy="481091"/>
      </dsp:txXfrm>
    </dsp:sp>
    <dsp:sp modelId="{4EB9776D-2D74-4688-AC0A-8EE64D375330}">
      <dsp:nvSpPr>
        <dsp:cNvPr id="0" name=""/>
        <dsp:cNvSpPr/>
      </dsp:nvSpPr>
      <dsp:spPr>
        <a:xfrm>
          <a:off x="5566930" y="601377"/>
          <a:ext cx="1577981" cy="481091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Variable Based</a:t>
          </a:r>
        </a:p>
      </dsp:txBody>
      <dsp:txXfrm>
        <a:off x="5566930" y="601377"/>
        <a:ext cx="1577981" cy="481091"/>
      </dsp:txXfrm>
    </dsp:sp>
    <dsp:sp modelId="{E8531192-0B10-41A4-93DC-24CB7E67895D}">
      <dsp:nvSpPr>
        <dsp:cNvPr id="0" name=""/>
        <dsp:cNvSpPr/>
      </dsp:nvSpPr>
      <dsp:spPr>
        <a:xfrm>
          <a:off x="5566930" y="1202742"/>
          <a:ext cx="1577981" cy="481091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Operation based</a:t>
          </a:r>
        </a:p>
      </dsp:txBody>
      <dsp:txXfrm>
        <a:off x="5566930" y="1202742"/>
        <a:ext cx="1577981" cy="481091"/>
      </dsp:txXfrm>
    </dsp:sp>
    <dsp:sp modelId="{FEA41EB5-B217-4944-980A-87BAE3606645}">
      <dsp:nvSpPr>
        <dsp:cNvPr id="0" name=""/>
        <dsp:cNvSpPr/>
      </dsp:nvSpPr>
      <dsp:spPr>
        <a:xfrm>
          <a:off x="3673353" y="1202742"/>
          <a:ext cx="1577981" cy="481091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Multiple</a:t>
          </a:r>
        </a:p>
      </dsp:txBody>
      <dsp:txXfrm>
        <a:off x="3673353" y="1202742"/>
        <a:ext cx="1577981" cy="481091"/>
      </dsp:txXfrm>
    </dsp:sp>
    <dsp:sp modelId="{6124AA7D-D696-422F-82C1-730F8A813EBC}">
      <dsp:nvSpPr>
        <dsp:cNvPr id="0" name=""/>
        <dsp:cNvSpPr/>
      </dsp:nvSpPr>
      <dsp:spPr>
        <a:xfrm>
          <a:off x="1779776" y="1503425"/>
          <a:ext cx="1577981" cy="481091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Expression</a:t>
          </a:r>
        </a:p>
      </dsp:txBody>
      <dsp:txXfrm>
        <a:off x="1779776" y="1503425"/>
        <a:ext cx="1577981" cy="481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0FCA9-0CFE-42A3-A366-AC257B7FB507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E42C0-23EF-43A4-A898-463C18452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5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6F42-0DF6-7F41-A35A-FAD2F3A30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5118C-DCD0-D744-9617-01D2A9E54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B4BA3-0746-D94F-BB7F-870DDBE0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" y="6495415"/>
            <a:ext cx="6531429" cy="365125"/>
          </a:xfrm>
        </p:spPr>
        <p:txBody>
          <a:bodyPr/>
          <a:lstStyle/>
          <a:p>
            <a:fld id="{F63019F7-C5EF-436B-B466-6D2FFDFB68D5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7CEF8-1452-9D41-8466-5951F62E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488249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786E8-A2DB-B848-B3C9-CA97BCB6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256" y="6461488"/>
            <a:ext cx="50074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CDF9-17F4-B740-85D3-83C240BF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6216F-7B04-2D44-9728-4FFEAC9C2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E589-A29C-9240-9B7B-DA5B4AA6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824-7147-43C5-AC91-8C1CEB781994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36D8C-BDEF-0A42-9921-042BECC4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049FE-9981-EA40-B956-84F8C87C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6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7DB6D-2F93-BB4A-A984-14FA758FB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0E791-A971-0648-A185-CAE72D3DD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20141-DA3E-4D42-91F1-761296C4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A464-6B48-4EF6-AD27-7BD2AA9EDD7E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5213-671C-2342-9274-72F87196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D649-B5F0-954A-B270-A9E372A2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7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9DD6-1992-9043-B714-E15FE04C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DF830-82BD-4940-B114-F3475445B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5361-471F-A044-BEBB-8CBAA6C2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" y="6492875"/>
            <a:ext cx="6675121" cy="3651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4B5C7F-B289-4132-B7A6-1438D9677EED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41ED1-C88D-EA4F-B978-BEE093B0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52ADA-09B0-AE4B-879E-F1FD87E5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2880" y="6500676"/>
            <a:ext cx="566056" cy="3651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0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DA8A-9BBE-7A41-8D36-6E3401F2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CE368-6C1C-1F4F-9A0B-A5211067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D650C-963B-584D-B3F5-6E4FF673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94A7-C290-4ABC-8B6A-DDD1637C6B65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231A2-10DA-A141-871E-943A4417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2FE58-E0ED-DF46-B00E-0ABB4AD9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5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F230-8CA3-FD41-BC35-F16072A5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A3F09-FA53-FF4B-88EA-8333733C3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783F1-26D1-5D40-9A12-02E2C1C4A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D1E2F-4257-FD4D-B3D9-E47CF61C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B77E-9F25-462A-9C11-0B1A99AB0F63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070D5-3DBC-E74F-B653-0BC01C07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EBBD4-8056-8844-B52B-D89E3704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2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9CCB-7DD4-1D41-A06D-D073F312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203ED-564C-1841-9E27-C469AF244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CAE46-1764-FF4C-B795-77329DDD7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93BB7-AA0B-AE45-BC43-01AA5988F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500C5-FF8D-4A4F-960F-F0BD75438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D551B-73C4-A24B-BA74-6E6C59FE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370F-3B9A-4446-8E13-735DD9A19F98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AA90F-D25B-804A-8992-DAD4A2CC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5D27C-2D4C-1D47-BC1A-769018F6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4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D391-3397-354D-B03E-D12F1FC1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002E7-CCA7-D843-905A-9AEB8305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36FA-C44B-495A-BBCD-E918D15F6940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2A30A-0D9D-664D-87CF-2DED1BF3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1BF79-1370-1B43-BD9F-350EC461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0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6B272-B2C5-5C44-A9FF-6C3AFEBA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A2AB-1F84-4AEE-B938-54BC82187F08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27FDC-6F8C-154B-903B-628A43EE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72E17-64B7-BF46-B1C6-65BB18EB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7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BB1C-2678-AA48-9EAF-24F13FE7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7CEB6-1BB9-4A49-ACB0-B294E051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F701C-7C31-464D-92EA-6D3B097AC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03C05-0FAD-C248-BE05-6ADFB2AC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F73C-F04D-451C-8682-E019FCDC31E8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B1321-CA8B-DA4A-9699-565D0453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FAA9E-5516-8F4A-89E3-0BA6CCA9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1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98A0-2D96-C042-AE94-1F461E90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8718D-8B02-6E43-A518-6B8E6AC9E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7EA38-47E1-F74D-BEDD-93FF5F975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EDC4A-53DF-9B41-9417-85A9978E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570B-B348-4D88-A0B6-10753AA5BE0F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F50B7-038B-4C40-AE33-C462DAA2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76079-A2A4-7D43-8D24-D4072D56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8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02454-00F4-AD46-96E3-90C0EA9F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C4A82-1295-4445-851D-A797684F2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DC530-920B-6043-ACBC-31CFEDE86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6609806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690E2A8-87CF-483E-946D-1BF2750EA9D4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86808-1B08-7F46-B091-2263B0972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487612"/>
            <a:ext cx="4114800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DF617-8746-4F49-9226-590B5586C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80" y="6500676"/>
            <a:ext cx="566056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3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4A3DF37-2126-48A8-AAC5-6A6D5E2052EE}"/>
              </a:ext>
            </a:extLst>
          </p:cNvPr>
          <p:cNvGrpSpPr/>
          <p:nvPr/>
        </p:nvGrpSpPr>
        <p:grpSpPr>
          <a:xfrm>
            <a:off x="10303186" y="5772150"/>
            <a:ext cx="1600182" cy="914401"/>
            <a:chOff x="1106668" y="5356884"/>
            <a:chExt cx="1844621" cy="105715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0247E0-36B7-4FE9-A5FA-11025BCA8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4" t="6380" r="19905" b="6380"/>
            <a:stretch/>
          </p:blipFill>
          <p:spPr>
            <a:xfrm>
              <a:off x="2175374" y="5889836"/>
              <a:ext cx="515637" cy="5242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55AF961-1735-4C40-AF8E-B64262C04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1610" y="5872330"/>
              <a:ext cx="529031" cy="52903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07A75B-DBFB-47A6-A7BF-55C660EB36AF}"/>
                </a:ext>
              </a:extLst>
            </p:cNvPr>
            <p:cNvSpPr txBox="1"/>
            <p:nvPr/>
          </p:nvSpPr>
          <p:spPr>
            <a:xfrm>
              <a:off x="1106668" y="5356884"/>
              <a:ext cx="1844621" cy="462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/>
                <a:t>@</a:t>
              </a:r>
              <a:r>
                <a:rPr lang="en-IN" sz="2000" b="1" dirty="0" err="1"/>
                <a:t>csebennett</a:t>
              </a:r>
              <a:endParaRPr lang="en-IN" sz="2000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7F8F65-E48E-482C-A557-2E2EDF648DEE}"/>
              </a:ext>
            </a:extLst>
          </p:cNvPr>
          <p:cNvGrpSpPr/>
          <p:nvPr/>
        </p:nvGrpSpPr>
        <p:grpSpPr>
          <a:xfrm>
            <a:off x="8457885" y="5776439"/>
            <a:ext cx="1728422" cy="895286"/>
            <a:chOff x="9289360" y="5383814"/>
            <a:chExt cx="1992450" cy="103505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2E57206-30AA-4B95-8FF3-EEB013F80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62" t="4764" r="18925" b="7198"/>
            <a:stretch/>
          </p:blipFill>
          <p:spPr>
            <a:xfrm>
              <a:off x="9868196" y="5889836"/>
              <a:ext cx="526177" cy="52903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0A41045-AA0C-4439-97FF-355E5F356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6003" y="5884201"/>
              <a:ext cx="529032" cy="52903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CC325B-D279-4B31-AC5E-A3A1A2DA2964}"/>
                </a:ext>
              </a:extLst>
            </p:cNvPr>
            <p:cNvSpPr txBox="1"/>
            <p:nvPr/>
          </p:nvSpPr>
          <p:spPr>
            <a:xfrm>
              <a:off x="9289360" y="5383814"/>
              <a:ext cx="1992450" cy="462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/>
                <a:t>@</a:t>
              </a:r>
              <a:r>
                <a:rPr lang="en-IN" sz="2000" b="1" dirty="0" err="1"/>
                <a:t>cse_bennett</a:t>
              </a:r>
              <a:endParaRPr lang="en-IN" sz="2000" b="1" dirty="0"/>
            </a:p>
          </p:txBody>
        </p:sp>
      </p:grpSp>
      <p:pic>
        <p:nvPicPr>
          <p:cNvPr id="1026" name="Picture 2" descr="Benefits of Python over Other Programming Languages - Invensis ...">
            <a:extLst>
              <a:ext uri="{FF2B5EF4-FFF2-40B4-BE49-F238E27FC236}">
                <a16:creationId xmlns:a16="http://schemas.microsoft.com/office/drawing/2014/main" id="{6BD02346-B63D-4EF5-98F8-1BB69D99C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468" y="1085850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0D0FA3-95AB-472E-9F1D-F1DA7D57C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3602"/>
            <a:ext cx="9033910" cy="1264588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Book Antiqua" panose="02040602050305030304" pitchFamily="18" charset="0"/>
              </a:rPr>
              <a:t>Computational Thinking and Programming</a:t>
            </a:r>
            <a:endParaRPr lang="en-IN" sz="32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BDA82C-BB76-47DE-A3A5-73D8F1B85187}"/>
              </a:ext>
            </a:extLst>
          </p:cNvPr>
          <p:cNvSpPr/>
          <p:nvPr/>
        </p:nvSpPr>
        <p:spPr>
          <a:xfrm>
            <a:off x="3873667" y="3154730"/>
            <a:ext cx="3158091" cy="548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Book Antiqua" panose="02040602050305030304" pitchFamily="18" charset="0"/>
              </a:rPr>
              <a:t>Lecture - 3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35AF28-1D52-48D7-AEB5-4A6DE4D387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14" y="6121904"/>
            <a:ext cx="2690318" cy="675878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572095E0-6890-43C3-8FBF-5E9CFDB5F1B9}"/>
              </a:ext>
            </a:extLst>
          </p:cNvPr>
          <p:cNvSpPr txBox="1">
            <a:spLocks/>
          </p:cNvSpPr>
          <p:nvPr/>
        </p:nvSpPr>
        <p:spPr>
          <a:xfrm>
            <a:off x="2214563" y="3965317"/>
            <a:ext cx="6759741" cy="66019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b="1" dirty="0">
                <a:latin typeface="Book Antiqua" panose="02040602050305030304" pitchFamily="18" charset="0"/>
              </a:rPr>
              <a:t>Data and Expressions: Literals, Variables and Identifiers </a:t>
            </a:r>
            <a:endParaRPr lang="en-IN" sz="20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7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1933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A simple way to view the effect of an assignment is to assume that when a variable changes, its old value is replaced</a:t>
            </a:r>
            <a:endParaRPr lang="en-US" i="1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E0899-A8B4-E040-8A67-EE0AA045D847}"/>
              </a:ext>
            </a:extLst>
          </p:cNvPr>
          <p:cNvSpPr txBox="1"/>
          <p:nvPr/>
        </p:nvSpPr>
        <p:spPr>
          <a:xfrm>
            <a:off x="1425437" y="3440769"/>
            <a:ext cx="2335383" cy="2308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&gt;&gt;&gt; x = 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print(x)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x = 2.3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print(x)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2.3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26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Simple Assignment Statements: What we Think</a:t>
            </a:r>
          </a:p>
        </p:txBody>
      </p:sp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27FC23DD-6A5E-2A48-B041-34D6D040EFD2}"/>
              </a:ext>
            </a:extLst>
          </p:cNvPr>
          <p:cNvSpPr/>
          <p:nvPr/>
        </p:nvSpPr>
        <p:spPr>
          <a:xfrm>
            <a:off x="4058649" y="3993352"/>
            <a:ext cx="1010653" cy="1203158"/>
          </a:xfrm>
          <a:prstGeom prst="strip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954B8-C9B2-5940-BEB5-FB58FDC2E0CA}"/>
              </a:ext>
            </a:extLst>
          </p:cNvPr>
          <p:cNvSpPr/>
          <p:nvPr/>
        </p:nvSpPr>
        <p:spPr>
          <a:xfrm>
            <a:off x="5999745" y="4130788"/>
            <a:ext cx="1010653" cy="8341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60D041-D093-3A48-8C05-218F922B2299}"/>
              </a:ext>
            </a:extLst>
          </p:cNvPr>
          <p:cNvSpPr txBox="1"/>
          <p:nvPr/>
        </p:nvSpPr>
        <p:spPr>
          <a:xfrm>
            <a:off x="5980116" y="3592905"/>
            <a:ext cx="1030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Before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9C3C63-6F9D-574D-8F38-36B9B9385F88}"/>
              </a:ext>
            </a:extLst>
          </p:cNvPr>
          <p:cNvSpPr txBox="1"/>
          <p:nvPr/>
        </p:nvSpPr>
        <p:spPr>
          <a:xfrm>
            <a:off x="7713024" y="3362072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</a:rPr>
              <a:t>x = 2.3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1DC808-9A67-D649-9648-AF21D98D07C2}"/>
              </a:ext>
            </a:extLst>
          </p:cNvPr>
          <p:cNvSpPr/>
          <p:nvPr/>
        </p:nvSpPr>
        <p:spPr>
          <a:xfrm>
            <a:off x="9436047" y="4130788"/>
            <a:ext cx="1010653" cy="8341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2.3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C8F8F3-D22C-7E4A-B0CC-266D2CA67CD5}"/>
              </a:ext>
            </a:extLst>
          </p:cNvPr>
          <p:cNvSpPr txBox="1"/>
          <p:nvPr/>
        </p:nvSpPr>
        <p:spPr>
          <a:xfrm>
            <a:off x="9512670" y="3592905"/>
            <a:ext cx="836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After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D958B4-C551-F044-9C2D-937B8F967F3C}"/>
              </a:ext>
            </a:extLst>
          </p:cNvPr>
          <p:cNvSpPr txBox="1"/>
          <p:nvPr/>
        </p:nvSpPr>
        <p:spPr>
          <a:xfrm>
            <a:off x="5666180" y="431704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A62F93-F648-9145-9A8A-EAB8FCD60E75}"/>
              </a:ext>
            </a:extLst>
          </p:cNvPr>
          <p:cNvSpPr txBox="1"/>
          <p:nvPr/>
        </p:nvSpPr>
        <p:spPr>
          <a:xfrm>
            <a:off x="9110317" y="431704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4635D-593F-4C4B-801C-76FD98F8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6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2" grpId="0"/>
      <p:bldP spid="13" grpId="0"/>
      <p:bldP spid="15" grpId="0" animBg="1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1933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Python assignment statements are slightly different from the “variable as a box” model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In Python, values may end up anywhere in memory, and variables are used to refer to them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E0899-A8B4-E040-8A67-EE0AA045D847}"/>
              </a:ext>
            </a:extLst>
          </p:cNvPr>
          <p:cNvSpPr txBox="1"/>
          <p:nvPr/>
        </p:nvSpPr>
        <p:spPr>
          <a:xfrm>
            <a:off x="960219" y="3681399"/>
            <a:ext cx="2335383" cy="2308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&gt;&gt;&gt; x = 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print(x)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x = 2.3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print(x)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2.3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Simple Assignment Statements: What Actually Happen</a:t>
            </a:r>
          </a:p>
        </p:txBody>
      </p:sp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27FC23DD-6A5E-2A48-B041-34D6D040EFD2}"/>
              </a:ext>
            </a:extLst>
          </p:cNvPr>
          <p:cNvSpPr/>
          <p:nvPr/>
        </p:nvSpPr>
        <p:spPr>
          <a:xfrm>
            <a:off x="3593431" y="4233982"/>
            <a:ext cx="1010653" cy="1203158"/>
          </a:xfrm>
          <a:prstGeom prst="strip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954B8-C9B2-5940-BEB5-FB58FDC2E0CA}"/>
              </a:ext>
            </a:extLst>
          </p:cNvPr>
          <p:cNvSpPr/>
          <p:nvPr/>
        </p:nvSpPr>
        <p:spPr>
          <a:xfrm>
            <a:off x="6063913" y="4403502"/>
            <a:ext cx="1010653" cy="8341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60D041-D093-3A48-8C05-218F922B2299}"/>
              </a:ext>
            </a:extLst>
          </p:cNvPr>
          <p:cNvSpPr txBox="1"/>
          <p:nvPr/>
        </p:nvSpPr>
        <p:spPr>
          <a:xfrm>
            <a:off x="6060326" y="3865619"/>
            <a:ext cx="1030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Before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9C3C63-6F9D-574D-8F38-36B9B9385F88}"/>
              </a:ext>
            </a:extLst>
          </p:cNvPr>
          <p:cNvSpPr txBox="1"/>
          <p:nvPr/>
        </p:nvSpPr>
        <p:spPr>
          <a:xfrm>
            <a:off x="7476826" y="3450566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</a:rPr>
              <a:t>x = 2.3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1DC808-9A67-D649-9648-AF21D98D07C2}"/>
              </a:ext>
            </a:extLst>
          </p:cNvPr>
          <p:cNvSpPr/>
          <p:nvPr/>
        </p:nvSpPr>
        <p:spPr>
          <a:xfrm>
            <a:off x="9066835" y="4371418"/>
            <a:ext cx="1010653" cy="8341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C8F8F3-D22C-7E4A-B0CC-266D2CA67CD5}"/>
              </a:ext>
            </a:extLst>
          </p:cNvPr>
          <p:cNvSpPr txBox="1"/>
          <p:nvPr/>
        </p:nvSpPr>
        <p:spPr>
          <a:xfrm>
            <a:off x="9143458" y="3833535"/>
            <a:ext cx="836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After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4970AB-88B1-7A4C-A92A-E2F0A6E322EE}"/>
              </a:ext>
            </a:extLst>
          </p:cNvPr>
          <p:cNvSpPr/>
          <p:nvPr/>
        </p:nvSpPr>
        <p:spPr>
          <a:xfrm>
            <a:off x="4847760" y="4503796"/>
            <a:ext cx="661043" cy="6314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EA37D9-9C73-B348-A765-2D89494D16E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508803" y="4819519"/>
            <a:ext cx="555110" cy="1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CA3B366-494F-BA48-A517-E7670DF9FCF9}"/>
              </a:ext>
            </a:extLst>
          </p:cNvPr>
          <p:cNvSpPr/>
          <p:nvPr/>
        </p:nvSpPr>
        <p:spPr>
          <a:xfrm>
            <a:off x="7839346" y="4503796"/>
            <a:ext cx="661043" cy="6314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A7420F-E169-0943-B48A-22408EC034C1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8500389" y="4819519"/>
            <a:ext cx="598369" cy="1170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39AAB3F-FDCF-B943-9DD9-FBC0AD292365}"/>
              </a:ext>
            </a:extLst>
          </p:cNvPr>
          <p:cNvSpPr/>
          <p:nvPr/>
        </p:nvSpPr>
        <p:spPr>
          <a:xfrm>
            <a:off x="9098758" y="5572628"/>
            <a:ext cx="1010653" cy="8341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2.3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01131" y="4193006"/>
            <a:ext cx="1560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What will 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happen to 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value 2?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CCC278F-F1B8-4A6A-9D9C-737C039B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1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2" grpId="0"/>
      <p:bldP spid="13" grpId="0"/>
      <p:bldP spid="15" grpId="0" animBg="1"/>
      <p:bldP spid="16" grpId="0"/>
      <p:bldP spid="6" grpId="0" animBg="1"/>
      <p:bldP spid="19" grpId="0" animBg="1"/>
      <p:bldP spid="21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1933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Interestingly, as a Python programmer you do not have to worry about computer memory getting filled up with old values when new values are assigned to variables 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Python will automatically clear old </a:t>
            </a:r>
            <a:br>
              <a:rPr lang="en-US" dirty="0">
                <a:latin typeface="Baskerville Old Face" panose="02020602080505020303" pitchFamily="18" charset="0"/>
              </a:rPr>
            </a:br>
            <a:r>
              <a:rPr lang="en-US" dirty="0">
                <a:latin typeface="Baskerville Old Face" panose="02020602080505020303" pitchFamily="18" charset="0"/>
              </a:rPr>
              <a:t>values out of memory in a process </a:t>
            </a:r>
            <a:br>
              <a:rPr lang="en-US" dirty="0">
                <a:latin typeface="Baskerville Old Face" panose="02020602080505020303" pitchFamily="18" charset="0"/>
              </a:rPr>
            </a:br>
            <a:r>
              <a:rPr lang="en-US" dirty="0">
                <a:latin typeface="Baskerville Old Face" panose="02020602080505020303" pitchFamily="18" charset="0"/>
              </a:rPr>
              <a:t>known as </a:t>
            </a:r>
            <a:r>
              <a:rPr lang="en-US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garbage collection 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Garbage Collection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1DC808-9A67-D649-9648-AF21D98D07C2}"/>
              </a:ext>
            </a:extLst>
          </p:cNvPr>
          <p:cNvSpPr/>
          <p:nvPr/>
        </p:nvSpPr>
        <p:spPr>
          <a:xfrm>
            <a:off x="7844678" y="3633486"/>
            <a:ext cx="1010653" cy="8341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C8F8F3-D22C-7E4A-B0CC-266D2CA67CD5}"/>
              </a:ext>
            </a:extLst>
          </p:cNvPr>
          <p:cNvSpPr txBox="1"/>
          <p:nvPr/>
        </p:nvSpPr>
        <p:spPr>
          <a:xfrm>
            <a:off x="7921301" y="3095603"/>
            <a:ext cx="836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After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A3B366-494F-BA48-A517-E7670DF9FCF9}"/>
              </a:ext>
            </a:extLst>
          </p:cNvPr>
          <p:cNvSpPr/>
          <p:nvPr/>
        </p:nvSpPr>
        <p:spPr>
          <a:xfrm>
            <a:off x="6617189" y="3765864"/>
            <a:ext cx="661043" cy="6314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A7420F-E169-0943-B48A-22408EC034C1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7278232" y="4081587"/>
            <a:ext cx="598369" cy="1170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39AAB3F-FDCF-B943-9DD9-FBC0AD292365}"/>
              </a:ext>
            </a:extLst>
          </p:cNvPr>
          <p:cNvSpPr/>
          <p:nvPr/>
        </p:nvSpPr>
        <p:spPr>
          <a:xfrm>
            <a:off x="7876601" y="4834696"/>
            <a:ext cx="1010653" cy="8341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2.3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832E1B-664F-3F45-A660-20232E3FF95D}"/>
              </a:ext>
            </a:extLst>
          </p:cNvPr>
          <p:cNvSpPr txBox="1"/>
          <p:nvPr/>
        </p:nvSpPr>
        <p:spPr>
          <a:xfrm>
            <a:off x="8837963" y="3542748"/>
            <a:ext cx="5838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1672E8-4A96-C143-9C31-EDA9FBBCA354}"/>
              </a:ext>
            </a:extLst>
          </p:cNvPr>
          <p:cNvSpPr txBox="1"/>
          <p:nvPr/>
        </p:nvSpPr>
        <p:spPr>
          <a:xfrm>
            <a:off x="9304883" y="3387649"/>
            <a:ext cx="29116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Memory location 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will be automatically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reclaimed by the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garbage collector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4D215-3292-420A-AF46-4A31126B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6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9912"/>
            <a:ext cx="10811933" cy="470351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Python allows us also to assign multiple values to multiple variables all at the same time 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This form of assignment might seem strange at first, but it can prove remarkably useful (e.g., for swapping values)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Simultaneous Assignment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5E340-AD15-CC4C-B7BE-0B35A4EA8697}"/>
              </a:ext>
            </a:extLst>
          </p:cNvPr>
          <p:cNvSpPr txBox="1"/>
          <p:nvPr/>
        </p:nvSpPr>
        <p:spPr>
          <a:xfrm>
            <a:off x="3509340" y="2846756"/>
            <a:ext cx="6388639" cy="2308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&gt;&gt;&gt; x, y = 2, 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y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 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93EC-6B8E-429B-BC93-40C5DCFD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11933" cy="4703513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Suppose you have two variables x and y, and you want to swap their values (</a:t>
            </a:r>
            <a:r>
              <a:rPr lang="en-US" i="1" dirty="0">
                <a:latin typeface="Baskerville Old Face" panose="02020602080505020303" pitchFamily="18" charset="0"/>
              </a:rPr>
              <a:t>i.e., you want the value stored in x to be in y and vice versa</a:t>
            </a:r>
            <a:r>
              <a:rPr lang="en-US" dirty="0">
                <a:latin typeface="Baskerville Old Face" panose="02020602080505020303" pitchFamily="18" charset="0"/>
              </a:rPr>
              <a:t>)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i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i="1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Simultaneous Assignment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5E340-AD15-CC4C-B7BE-0B35A4EA8697}"/>
              </a:ext>
            </a:extLst>
          </p:cNvPr>
          <p:cNvSpPr txBox="1"/>
          <p:nvPr/>
        </p:nvSpPr>
        <p:spPr>
          <a:xfrm>
            <a:off x="3338410" y="2943009"/>
            <a:ext cx="2757590" cy="30469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&gt;&gt;&gt; x = 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y = 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x = y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y = 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y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7790E4-14A9-054D-9FD0-2EE81C3BE754}"/>
              </a:ext>
            </a:extLst>
          </p:cNvPr>
          <p:cNvSpPr txBox="1"/>
          <p:nvPr/>
        </p:nvSpPr>
        <p:spPr>
          <a:xfrm>
            <a:off x="6372060" y="3955924"/>
            <a:ext cx="5838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A805D-DEDC-8C4F-A98E-8217F28100AE}"/>
              </a:ext>
            </a:extLst>
          </p:cNvPr>
          <p:cNvSpPr txBox="1"/>
          <p:nvPr/>
        </p:nvSpPr>
        <p:spPr>
          <a:xfrm>
            <a:off x="6955874" y="4048256"/>
            <a:ext cx="3250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CANNOT be done with </a:t>
            </a:r>
          </a:p>
          <a:p>
            <a:r>
              <a:rPr lang="en-US" sz="2400" b="1" i="1" dirty="0">
                <a:solidFill>
                  <a:srgbClr val="C00000"/>
                </a:solidFill>
              </a:rPr>
              <a:t>two</a:t>
            </a:r>
            <a:r>
              <a:rPr lang="en-US" sz="2400" b="1" dirty="0">
                <a:solidFill>
                  <a:srgbClr val="C00000"/>
                </a:solidFill>
              </a:rPr>
              <a:t> simple assignments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7E3A7-609F-48A6-B931-561CAB2E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3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11933" cy="4703513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Suppose you have two variables x and y, and you want to swap their values (</a:t>
            </a:r>
            <a:r>
              <a:rPr lang="en-US" i="1" dirty="0">
                <a:latin typeface="Baskerville Old Face" panose="02020602080505020303" pitchFamily="18" charset="0"/>
              </a:rPr>
              <a:t>i.e., you want the value stored in x to be in y and vice versa</a:t>
            </a:r>
            <a:r>
              <a:rPr lang="en-US" dirty="0">
                <a:latin typeface="Baskerville Old Face" panose="02020602080505020303" pitchFamily="18" charset="0"/>
              </a:rPr>
              <a:t>)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i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i="1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Simultaneous Assignment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5E340-AD15-CC4C-B7BE-0B35A4EA8697}"/>
              </a:ext>
            </a:extLst>
          </p:cNvPr>
          <p:cNvSpPr txBox="1"/>
          <p:nvPr/>
        </p:nvSpPr>
        <p:spPr>
          <a:xfrm>
            <a:off x="4247522" y="2743485"/>
            <a:ext cx="2631466" cy="37856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x = 2</a:t>
            </a:r>
          </a:p>
          <a:p>
            <a:r>
              <a:rPr lang="en-US" sz="2400" dirty="0"/>
              <a:t>&gt;&gt;&gt; y = 3</a:t>
            </a:r>
          </a:p>
          <a:p>
            <a:r>
              <a:rPr lang="en-US" sz="2400" dirty="0"/>
              <a:t>&gt;&gt;&gt; </a:t>
            </a:r>
            <a:r>
              <a:rPr lang="en-US" sz="2400" dirty="0">
                <a:solidFill>
                  <a:srgbClr val="C00000"/>
                </a:solidFill>
              </a:rPr>
              <a:t>temp</a:t>
            </a:r>
            <a:r>
              <a:rPr lang="en-US" sz="2400" dirty="0"/>
              <a:t> = x</a:t>
            </a:r>
          </a:p>
          <a:p>
            <a:r>
              <a:rPr lang="en-US" sz="2400" dirty="0"/>
              <a:t>&gt;&gt;&gt; x = y</a:t>
            </a:r>
          </a:p>
          <a:p>
            <a:r>
              <a:rPr lang="en-US" sz="2400" dirty="0"/>
              <a:t>&gt;&gt;&gt; y = </a:t>
            </a:r>
            <a:r>
              <a:rPr lang="en-US" sz="2400" dirty="0">
                <a:solidFill>
                  <a:srgbClr val="C00000"/>
                </a:solidFill>
              </a:rPr>
              <a:t>temp</a:t>
            </a:r>
          </a:p>
          <a:p>
            <a:r>
              <a:rPr lang="en-US" sz="2400" dirty="0"/>
              <a:t>&gt;&gt;&gt; x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&gt;&gt;&gt; y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&gt;&gt;&gt; </a:t>
            </a:r>
            <a:r>
              <a:rPr lang="en-US" sz="2400" dirty="0" err="1"/>
              <a:t>x,y</a:t>
            </a:r>
            <a:r>
              <a:rPr lang="en-US" sz="2400" dirty="0"/>
              <a:t> = </a:t>
            </a:r>
            <a:r>
              <a:rPr lang="en-US" sz="2400" dirty="0" err="1"/>
              <a:t>y,x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7790E4-14A9-054D-9FD0-2EE81C3BE754}"/>
              </a:ext>
            </a:extLst>
          </p:cNvPr>
          <p:cNvSpPr txBox="1"/>
          <p:nvPr/>
        </p:nvSpPr>
        <p:spPr>
          <a:xfrm>
            <a:off x="6971329" y="3955922"/>
            <a:ext cx="12250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Wingdings" pitchFamily="2" charset="2"/>
              <a:buChar char="ü"/>
            </a:pPr>
            <a:r>
              <a:rPr lang="en-US" sz="60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A805D-DEDC-8C4F-A98E-8217F28100AE}"/>
              </a:ext>
            </a:extLst>
          </p:cNvPr>
          <p:cNvSpPr txBox="1"/>
          <p:nvPr/>
        </p:nvSpPr>
        <p:spPr>
          <a:xfrm>
            <a:off x="7791484" y="3433758"/>
            <a:ext cx="35205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CAN be done with </a:t>
            </a:r>
          </a:p>
          <a:p>
            <a:r>
              <a:rPr lang="en-US" sz="2400" b="1" i="1" dirty="0">
                <a:solidFill>
                  <a:srgbClr val="C00000"/>
                </a:solidFill>
              </a:rPr>
              <a:t>three</a:t>
            </a:r>
            <a:r>
              <a:rPr lang="en-US" sz="2400" b="1" dirty="0">
                <a:solidFill>
                  <a:srgbClr val="C00000"/>
                </a:solidFill>
              </a:rPr>
              <a:t> simple assignments,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but more efficiently with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simultaneous assignment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81E943-7287-924D-94E0-84D4FEF0696B}"/>
              </a:ext>
            </a:extLst>
          </p:cNvPr>
          <p:cNvSpPr/>
          <p:nvPr/>
        </p:nvSpPr>
        <p:spPr>
          <a:xfrm>
            <a:off x="4775365" y="2808144"/>
            <a:ext cx="288835" cy="323939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A24674-474D-7544-8905-5AC574E2A502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759061" y="2970114"/>
            <a:ext cx="1016304" cy="724272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181E943-7287-924D-94E0-84D4FEF0696B}"/>
              </a:ext>
            </a:extLst>
          </p:cNvPr>
          <p:cNvSpPr/>
          <p:nvPr/>
        </p:nvSpPr>
        <p:spPr>
          <a:xfrm>
            <a:off x="4798360" y="3196742"/>
            <a:ext cx="288835" cy="323939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181E943-7287-924D-94E0-84D4FEF0696B}"/>
              </a:ext>
            </a:extLst>
          </p:cNvPr>
          <p:cNvSpPr/>
          <p:nvPr/>
        </p:nvSpPr>
        <p:spPr>
          <a:xfrm>
            <a:off x="4805781" y="3548953"/>
            <a:ext cx="738211" cy="323939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A24674-474D-7544-8905-5AC574E2A502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3759061" y="3358712"/>
            <a:ext cx="1039299" cy="335674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A24674-474D-7544-8905-5AC574E2A502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3759061" y="3710923"/>
            <a:ext cx="1046720" cy="0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9043" y="2970114"/>
            <a:ext cx="37737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Thus far, we have been using</a:t>
            </a:r>
            <a:br>
              <a:rPr lang="en-US" sz="2400" dirty="0">
                <a:solidFill>
                  <a:srgbClr val="00B050"/>
                </a:solidFill>
                <a:latin typeface="Baskerville Old Face" panose="02020602080505020303" pitchFamily="18" charset="0"/>
              </a:rPr>
            </a:br>
            <a:r>
              <a:rPr lang="en-US" sz="24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different </a:t>
            </a:r>
            <a:r>
              <a:rPr lang="en-US" sz="2400" i="1" dirty="0">
                <a:solidFill>
                  <a:srgbClr val="00B050"/>
                </a:solidFill>
                <a:latin typeface="Baskerville Old Face" panose="02020602080505020303" pitchFamily="18" charset="0"/>
              </a:rPr>
              <a:t>names </a:t>
            </a:r>
            <a:r>
              <a:rPr lang="en-US" sz="24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for </a:t>
            </a:r>
            <a:br>
              <a:rPr lang="en-US" sz="2400" dirty="0">
                <a:solidFill>
                  <a:srgbClr val="00B050"/>
                </a:solidFill>
                <a:latin typeface="Baskerville Old Face" panose="02020602080505020303" pitchFamily="18" charset="0"/>
              </a:rPr>
            </a:br>
            <a:r>
              <a:rPr lang="en-US" sz="24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variables. These names</a:t>
            </a:r>
          </a:p>
          <a:p>
            <a:r>
              <a:rPr lang="en-US" sz="24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are technically called </a:t>
            </a:r>
            <a:br>
              <a:rPr lang="en-US" sz="2400" dirty="0">
                <a:solidFill>
                  <a:srgbClr val="00B050"/>
                </a:solidFill>
                <a:latin typeface="Baskerville Old Face" panose="02020602080505020303" pitchFamily="18" charset="0"/>
              </a:rPr>
            </a:br>
            <a:r>
              <a:rPr lang="en-US" sz="2400" b="1" i="1" dirty="0">
                <a:solidFill>
                  <a:srgbClr val="00B050"/>
                </a:solidFill>
                <a:latin typeface="Baskerville Old Face" panose="02020602080505020303" pitchFamily="18" charset="0"/>
              </a:rPr>
              <a:t>identifiers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D8973F6-19A9-4689-9CD5-7C3CF501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5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23" grpId="0" animBg="1"/>
      <p:bldP spid="24" grpId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Python has some rules about how identifiers can be formed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Every identifier must begin with a letter or underscore, which may be followed by any sequence of letters, digits, or underscores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E0899-A8B4-E040-8A67-EE0AA045D847}"/>
              </a:ext>
            </a:extLst>
          </p:cNvPr>
          <p:cNvSpPr txBox="1"/>
          <p:nvPr/>
        </p:nvSpPr>
        <p:spPr>
          <a:xfrm>
            <a:off x="3438884" y="3016251"/>
            <a:ext cx="4265783" cy="37856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&gt;&gt;&gt; x1 = 10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x2 = 20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</a:t>
            </a:r>
            <a:r>
              <a:rPr lang="en-US" sz="2400" dirty="0" err="1">
                <a:latin typeface="Consolas" panose="020B0609020204030204" pitchFamily="49" charset="0"/>
              </a:rPr>
              <a:t>y_effect</a:t>
            </a:r>
            <a:r>
              <a:rPr lang="en-US" sz="2400" dirty="0">
                <a:latin typeface="Consolas" panose="020B0609020204030204" pitchFamily="49" charset="0"/>
              </a:rPr>
              <a:t> = 1.5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</a:t>
            </a:r>
            <a:r>
              <a:rPr lang="en-US" sz="2400" dirty="0" err="1">
                <a:latin typeface="Consolas" panose="020B0609020204030204" pitchFamily="49" charset="0"/>
              </a:rPr>
              <a:t>celsius</a:t>
            </a:r>
            <a:r>
              <a:rPr lang="en-US" sz="2400" dirty="0">
                <a:latin typeface="Consolas" panose="020B0609020204030204" pitchFamily="49" charset="0"/>
              </a:rPr>
              <a:t> = 32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2celsius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 File "&lt;stdin&gt;", line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   2celsius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          ^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SyntaxError</a:t>
            </a:r>
            <a:r>
              <a:rPr lang="en-US" sz="2400" dirty="0">
                <a:latin typeface="Consolas" panose="020B0609020204030204" pitchFamily="49" charset="0"/>
              </a:rPr>
              <a:t>: invalid syntax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Identifiers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3C4A7-0B06-474C-A440-7D9C0054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4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Python has some rules about how identifiers can be formed</a:t>
            </a:r>
          </a:p>
          <a:p>
            <a:pPr lvl="1"/>
            <a:r>
              <a:rPr lang="en-US" sz="2800" dirty="0">
                <a:latin typeface="Baskerville Old Face" panose="02020602080505020303" pitchFamily="18" charset="0"/>
              </a:rPr>
              <a:t>Identifiers are </a:t>
            </a:r>
            <a:r>
              <a:rPr lang="en-US" sz="2800" i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case-sensitive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E0899-A8B4-E040-8A67-EE0AA045D847}"/>
              </a:ext>
            </a:extLst>
          </p:cNvPr>
          <p:cNvSpPr txBox="1"/>
          <p:nvPr/>
        </p:nvSpPr>
        <p:spPr>
          <a:xfrm>
            <a:off x="3438884" y="3103013"/>
            <a:ext cx="4265783" cy="2308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&gt;&gt;&gt; x = 10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X = 5.7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print(x)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10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print(X)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5.7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Identifiers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83C79-D4AB-4FCD-BF56-BD964EC9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5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Python has some rules about how identifiers can be formed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Some identifiers are part of Python itself (they are called </a:t>
            </a:r>
            <a:r>
              <a:rPr lang="en-US" i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reserved words </a:t>
            </a:r>
            <a:r>
              <a:rPr lang="en-US" dirty="0">
                <a:latin typeface="Baskerville Old Face" panose="02020602080505020303" pitchFamily="18" charset="0"/>
              </a:rPr>
              <a:t>or </a:t>
            </a:r>
            <a:r>
              <a:rPr lang="en-US" i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keywords</a:t>
            </a:r>
            <a:r>
              <a:rPr lang="en-US" dirty="0">
                <a:latin typeface="Baskerville Old Face" panose="02020602080505020303" pitchFamily="18" charset="0"/>
              </a:rPr>
              <a:t>) and cannot be used by programmers as ordinary identifiers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Identifiers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21DBA5-A3F3-E744-A100-DD027DA55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194735"/>
              </p:ext>
            </p:extLst>
          </p:nvPr>
        </p:nvGraphicFramePr>
        <p:xfrm>
          <a:off x="2065866" y="3141134"/>
          <a:ext cx="81280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784981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364211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26980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377249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82446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class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finally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is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return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0878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continue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for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lambda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try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207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def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from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nonlocal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while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101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del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global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not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with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916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elif</a:t>
                      </a:r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if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yield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50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assert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import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pass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3368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except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raise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3549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DA9D6F-88DD-354C-A275-8B4710BCF6C4}"/>
              </a:ext>
            </a:extLst>
          </p:cNvPr>
          <p:cNvSpPr txBox="1"/>
          <p:nvPr/>
        </p:nvSpPr>
        <p:spPr>
          <a:xfrm>
            <a:off x="4952556" y="6318133"/>
            <a:ext cx="235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Python Keywords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38D229-A13E-409A-A123-D1C717F9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9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Python has some rules about how identifiers can be formed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Some identifiers are part of Python itself (they are called </a:t>
            </a:r>
            <a:r>
              <a:rPr lang="en-US" i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reserved words </a:t>
            </a:r>
            <a:r>
              <a:rPr lang="en-US" dirty="0">
                <a:latin typeface="Baskerville Old Face" panose="02020602080505020303" pitchFamily="18" charset="0"/>
              </a:rPr>
              <a:t>or </a:t>
            </a:r>
            <a:r>
              <a:rPr lang="en-US" i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keywords</a:t>
            </a:r>
            <a:r>
              <a:rPr lang="en-US" dirty="0">
                <a:latin typeface="Baskerville Old Face" panose="02020602080505020303" pitchFamily="18" charset="0"/>
              </a:rPr>
              <a:t>) and cannot be used by programmers as ordinary identifiers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26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Identifiers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93BC0-D39E-6646-8F67-D91227DC65B3}"/>
              </a:ext>
            </a:extLst>
          </p:cNvPr>
          <p:cNvSpPr txBox="1"/>
          <p:nvPr/>
        </p:nvSpPr>
        <p:spPr>
          <a:xfrm>
            <a:off x="3811417" y="3529548"/>
            <a:ext cx="4265783" cy="19389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for = 4</a:t>
            </a:r>
          </a:p>
          <a:p>
            <a:r>
              <a:rPr lang="en-US" sz="2400" dirty="0"/>
              <a:t>  File "&lt;stdin&gt;", line 1</a:t>
            </a:r>
          </a:p>
          <a:p>
            <a:r>
              <a:rPr lang="en-US" sz="2400" dirty="0"/>
              <a:t>    for = 4</a:t>
            </a:r>
          </a:p>
          <a:p>
            <a:r>
              <a:rPr lang="en-US" sz="2400" dirty="0"/>
              <a:t>        ^</a:t>
            </a:r>
          </a:p>
          <a:p>
            <a:r>
              <a:rPr lang="en-US" sz="2400" dirty="0" err="1"/>
              <a:t>SyntaxError</a:t>
            </a:r>
            <a:r>
              <a:rPr lang="en-US" sz="2400" dirty="0"/>
              <a:t>: invalid 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EF1915-E4F3-8147-9AA6-BBF33FE3F92D}"/>
              </a:ext>
            </a:extLst>
          </p:cNvPr>
          <p:cNvSpPr txBox="1"/>
          <p:nvPr/>
        </p:nvSpPr>
        <p:spPr>
          <a:xfrm>
            <a:off x="1686733" y="4172479"/>
            <a:ext cx="2124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An example…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D3355E-E4E4-467F-B7A4-6636F27AE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2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103505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Today’s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55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Previous Session: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Introduction to Basics of computer science, Hardware and Software.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Computational problem solving and introduction to python. </a:t>
            </a:r>
          </a:p>
          <a:p>
            <a:pPr marL="457200" lvl="1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Today’s Session: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Basic Elements of Python Programs</a:t>
            </a:r>
          </a:p>
          <a:p>
            <a:pPr lvl="2"/>
            <a:r>
              <a:rPr lang="en-US" dirty="0">
                <a:latin typeface="Baskerville Old Face" panose="02020602080505020303" pitchFamily="18" charset="0"/>
              </a:rPr>
              <a:t>Tokens, Literals, Assignments.</a:t>
            </a:r>
          </a:p>
          <a:p>
            <a:pPr lvl="2"/>
            <a:r>
              <a:rPr lang="en-US" dirty="0">
                <a:latin typeface="Baskerville Old Face" panose="02020602080505020303" pitchFamily="18" charset="0"/>
              </a:rPr>
              <a:t>Identifiers, and Expressions.</a:t>
            </a:r>
          </a:p>
          <a:p>
            <a:pPr lvl="2"/>
            <a:r>
              <a:rPr lang="en-US" dirty="0">
                <a:latin typeface="Baskerville Old Face" panose="02020602080505020303" pitchFamily="18" charset="0"/>
              </a:rPr>
              <a:t>Scripts</a:t>
            </a: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Hands on Session with Jupyter Notebook: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We will practice on the Python basic elements in Jupyter Notebook.</a:t>
            </a: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B3312-DBB4-4509-9499-B77C7D5E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53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You can produce new data (numeric or text) values in your program using </a:t>
            </a:r>
            <a:r>
              <a:rPr lang="en-US" i="1" dirty="0">
                <a:latin typeface="Baskerville Old Face" panose="02020602080505020303" pitchFamily="18" charset="0"/>
              </a:rPr>
              <a:t>expressions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Expressions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93BC0-D39E-6646-8F67-D91227DC65B3}"/>
              </a:ext>
            </a:extLst>
          </p:cNvPr>
          <p:cNvSpPr txBox="1"/>
          <p:nvPr/>
        </p:nvSpPr>
        <p:spPr>
          <a:xfrm>
            <a:off x="7088017" y="2715117"/>
            <a:ext cx="4265783" cy="2677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&gt;&gt;&gt; x = 2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print(x)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5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print(5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</a:rPr>
              <a:t> 7)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35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print("5"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"7")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57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B0859A-D2AF-3145-97B1-A60E06DC7EE5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801254" y="2931218"/>
            <a:ext cx="2241966" cy="444137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5603DB3-6C66-7A4C-ADF9-6C5A324043A8}"/>
              </a:ext>
            </a:extLst>
          </p:cNvPr>
          <p:cNvSpPr/>
          <p:nvPr/>
        </p:nvSpPr>
        <p:spPr>
          <a:xfrm>
            <a:off x="8043220" y="2697400"/>
            <a:ext cx="728247" cy="467636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901CAD-E355-B04C-A3BE-F89C4F060CDE}"/>
              </a:ext>
            </a:extLst>
          </p:cNvPr>
          <p:cNvSpPr txBox="1"/>
          <p:nvPr/>
        </p:nvSpPr>
        <p:spPr>
          <a:xfrm>
            <a:off x="961852" y="2972150"/>
            <a:ext cx="5551520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  <a:t>This is an expression that uses the </a:t>
            </a:r>
            <a:b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</a:br>
            <a:r>
              <a:rPr lang="en-US" sz="2400" i="1" dirty="0">
                <a:solidFill>
                  <a:srgbClr val="00B050"/>
                </a:solidFill>
                <a:latin typeface="Century Schoolbook" panose="02040604050505020304" pitchFamily="18" charset="0"/>
              </a:rPr>
              <a:t>addition</a:t>
            </a:r>
            <a: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Century Schoolbook" panose="02040604050505020304" pitchFamily="18" charset="0"/>
              </a:rPr>
              <a:t>operator</a:t>
            </a:r>
          </a:p>
          <a:p>
            <a:endParaRPr lang="en-US" sz="2400" dirty="0">
              <a:solidFill>
                <a:srgbClr val="00B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9881087-0A44-48EE-A89A-5F7ED266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8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You can produce new data (numeric or text) values in your program using </a:t>
            </a:r>
            <a:r>
              <a:rPr lang="en-US" i="1" dirty="0">
                <a:latin typeface="Baskerville Old Face" panose="02020602080505020303" pitchFamily="18" charset="0"/>
              </a:rPr>
              <a:t>expressions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26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Expressions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93BC0-D39E-6646-8F67-D91227DC65B3}"/>
              </a:ext>
            </a:extLst>
          </p:cNvPr>
          <p:cNvSpPr txBox="1"/>
          <p:nvPr/>
        </p:nvSpPr>
        <p:spPr>
          <a:xfrm>
            <a:off x="7088017" y="2757979"/>
            <a:ext cx="4265783" cy="2677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x = 2 </a:t>
            </a:r>
            <a:r>
              <a:rPr lang="en-US" sz="2400" b="1" dirty="0">
                <a:solidFill>
                  <a:srgbClr val="FF0000"/>
                </a:solidFill>
              </a:rPr>
              <a:t>+</a:t>
            </a:r>
            <a:r>
              <a:rPr lang="en-US" sz="2400" dirty="0"/>
              <a:t> 3</a:t>
            </a:r>
          </a:p>
          <a:p>
            <a:r>
              <a:rPr lang="en-US" sz="2400" dirty="0"/>
              <a:t>&gt;&gt;&gt; print(x)</a:t>
            </a:r>
          </a:p>
          <a:p>
            <a:r>
              <a:rPr lang="en-US" sz="2400" dirty="0"/>
              <a:t>5</a:t>
            </a:r>
          </a:p>
          <a:p>
            <a:r>
              <a:rPr lang="en-US" sz="2400" dirty="0"/>
              <a:t>&gt;&gt;&gt; print(5 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dirty="0"/>
              <a:t> 7)</a:t>
            </a:r>
          </a:p>
          <a:p>
            <a:r>
              <a:rPr lang="en-US" sz="2400" dirty="0"/>
              <a:t>35</a:t>
            </a:r>
          </a:p>
          <a:p>
            <a:r>
              <a:rPr lang="en-US" sz="2400" dirty="0"/>
              <a:t>&gt;&gt;&gt; print("5" </a:t>
            </a:r>
            <a:r>
              <a:rPr lang="en-US" sz="2400" b="1" dirty="0">
                <a:solidFill>
                  <a:srgbClr val="FF0000"/>
                </a:solidFill>
              </a:rPr>
              <a:t>+</a:t>
            </a:r>
            <a:r>
              <a:rPr lang="en-US" sz="2400" dirty="0"/>
              <a:t> "7")</a:t>
            </a:r>
          </a:p>
          <a:p>
            <a:r>
              <a:rPr lang="en-US" sz="2400" dirty="0"/>
              <a:t>57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B0859A-D2AF-3145-97B1-A60E06DC7EE5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801254" y="2931218"/>
            <a:ext cx="2241966" cy="444137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5603DB3-6C66-7A4C-ADF9-6C5A324043A8}"/>
              </a:ext>
            </a:extLst>
          </p:cNvPr>
          <p:cNvSpPr/>
          <p:nvPr/>
        </p:nvSpPr>
        <p:spPr>
          <a:xfrm>
            <a:off x="8043220" y="2697400"/>
            <a:ext cx="728247" cy="467636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901CAD-E355-B04C-A3BE-F89C4F060CDE}"/>
              </a:ext>
            </a:extLst>
          </p:cNvPr>
          <p:cNvSpPr txBox="1"/>
          <p:nvPr/>
        </p:nvSpPr>
        <p:spPr>
          <a:xfrm>
            <a:off x="961852" y="2972150"/>
            <a:ext cx="63033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  <a:t>This is an expression that uses the </a:t>
            </a:r>
            <a:b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</a:br>
            <a:r>
              <a:rPr lang="en-US" sz="2400" i="1" dirty="0">
                <a:solidFill>
                  <a:srgbClr val="00B050"/>
                </a:solidFill>
                <a:latin typeface="Century Schoolbook" panose="02040604050505020304" pitchFamily="18" charset="0"/>
              </a:rPr>
              <a:t>addition</a:t>
            </a:r>
            <a: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Century Schoolbook" panose="02040604050505020304" pitchFamily="18" charset="0"/>
              </a:rPr>
              <a:t>operator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400" i="1" dirty="0">
              <a:solidFill>
                <a:srgbClr val="00B050"/>
              </a:solidFill>
              <a:latin typeface="Century Schoolbook" panose="02040604050505020304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  <a:t>This is another expression that uses the </a:t>
            </a:r>
            <a:b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</a:br>
            <a:r>
              <a:rPr lang="en-US" sz="2400" i="1" dirty="0">
                <a:solidFill>
                  <a:srgbClr val="00B050"/>
                </a:solidFill>
                <a:latin typeface="Century Schoolbook" panose="02040604050505020304" pitchFamily="18" charset="0"/>
              </a:rPr>
              <a:t>multiplication</a:t>
            </a:r>
            <a: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Century Schoolbook" panose="02040604050505020304" pitchFamily="18" charset="0"/>
              </a:rPr>
              <a:t>operator</a:t>
            </a:r>
          </a:p>
          <a:p>
            <a:endParaRPr lang="en-US" sz="2400" dirty="0">
              <a:solidFill>
                <a:srgbClr val="00B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579E51-9A7C-B94A-A6CF-8A6AF126CEE3}"/>
              </a:ext>
            </a:extLst>
          </p:cNvPr>
          <p:cNvSpPr/>
          <p:nvPr/>
        </p:nvSpPr>
        <p:spPr>
          <a:xfrm>
            <a:off x="8307216" y="3803194"/>
            <a:ext cx="728247" cy="467636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6E3C8B-A0E9-8C47-8F00-F027C4E1C1A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449380" y="4037012"/>
            <a:ext cx="1857836" cy="365655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4CE7D9-8A89-44E0-ABC0-CAFA8CEA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86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You can produce new data (numeric or text) values in your program using </a:t>
            </a:r>
            <a:r>
              <a:rPr lang="en-US" i="1" dirty="0">
                <a:latin typeface="Baskerville Old Face" panose="02020602080505020303" pitchFamily="18" charset="0"/>
              </a:rPr>
              <a:t>expressions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Expressions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93BC0-D39E-6646-8F67-D91227DC65B3}"/>
              </a:ext>
            </a:extLst>
          </p:cNvPr>
          <p:cNvSpPr txBox="1"/>
          <p:nvPr/>
        </p:nvSpPr>
        <p:spPr>
          <a:xfrm>
            <a:off x="7088017" y="2715117"/>
            <a:ext cx="4265783" cy="2677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&gt;&gt;&gt; x = 2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print(x)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5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print(5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</a:rPr>
              <a:t> 7)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35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print("5"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"7")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57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B0859A-D2AF-3145-97B1-A60E06DC7EE5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801254" y="2931218"/>
            <a:ext cx="2241966" cy="444137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5603DB3-6C66-7A4C-ADF9-6C5A324043A8}"/>
              </a:ext>
            </a:extLst>
          </p:cNvPr>
          <p:cNvSpPr/>
          <p:nvPr/>
        </p:nvSpPr>
        <p:spPr>
          <a:xfrm>
            <a:off x="8043220" y="2697400"/>
            <a:ext cx="728247" cy="467636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901CAD-E355-B04C-A3BE-F89C4F060CDE}"/>
              </a:ext>
            </a:extLst>
          </p:cNvPr>
          <p:cNvSpPr txBox="1"/>
          <p:nvPr/>
        </p:nvSpPr>
        <p:spPr>
          <a:xfrm>
            <a:off x="961852" y="2972150"/>
            <a:ext cx="7007046" cy="378565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  <a:t>This is an expression that uses the </a:t>
            </a:r>
            <a:b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</a:br>
            <a:r>
              <a:rPr lang="en-US" sz="2400" i="1" dirty="0">
                <a:solidFill>
                  <a:srgbClr val="00B050"/>
                </a:solidFill>
                <a:latin typeface="Century Schoolbook" panose="02040604050505020304" pitchFamily="18" charset="0"/>
              </a:rPr>
              <a:t>addition</a:t>
            </a:r>
            <a: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Century Schoolbook" panose="02040604050505020304" pitchFamily="18" charset="0"/>
              </a:rPr>
              <a:t>operator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400" i="1" dirty="0">
              <a:solidFill>
                <a:srgbClr val="00B050"/>
              </a:solidFill>
              <a:latin typeface="Century Schoolbook" panose="02040604050505020304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  <a:t>This is another expression that uses the </a:t>
            </a:r>
            <a:b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</a:br>
            <a:r>
              <a:rPr lang="en-US" sz="2400" i="1" dirty="0">
                <a:solidFill>
                  <a:srgbClr val="00B050"/>
                </a:solidFill>
                <a:latin typeface="Century Schoolbook" panose="02040604050505020304" pitchFamily="18" charset="0"/>
              </a:rPr>
              <a:t>multiplication</a:t>
            </a:r>
            <a: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Century Schoolbook" panose="02040604050505020304" pitchFamily="18" charset="0"/>
              </a:rPr>
              <a:t>operator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400" dirty="0">
              <a:solidFill>
                <a:srgbClr val="00B050"/>
              </a:solidFill>
              <a:latin typeface="Century Schoolbook" panose="02040604050505020304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  <a:t>This is yet another expression that uses the </a:t>
            </a:r>
            <a:b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</a:br>
            <a:r>
              <a:rPr lang="en-US" sz="2400" i="1" dirty="0">
                <a:solidFill>
                  <a:srgbClr val="00B050"/>
                </a:solidFill>
                <a:latin typeface="Century Schoolbook" panose="02040604050505020304" pitchFamily="18" charset="0"/>
              </a:rPr>
              <a:t>addition operator </a:t>
            </a:r>
            <a: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  <a:t>but</a:t>
            </a:r>
            <a:r>
              <a:rPr lang="en-US" sz="2400" i="1" dirty="0">
                <a:solidFill>
                  <a:srgbClr val="00B050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  <a:t>to </a:t>
            </a:r>
            <a:r>
              <a:rPr lang="en-US" sz="2400" i="1" dirty="0">
                <a:solidFill>
                  <a:srgbClr val="00B050"/>
                </a:solidFill>
                <a:latin typeface="Century Schoolbook" panose="02040604050505020304" pitchFamily="18" charset="0"/>
              </a:rPr>
              <a:t>concatenate</a:t>
            </a:r>
            <a: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  <a:t> (or glue) </a:t>
            </a:r>
            <a:b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</a:br>
            <a: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  <a:t>strings together</a:t>
            </a:r>
          </a:p>
          <a:p>
            <a:endParaRPr lang="en-US" sz="2400" dirty="0">
              <a:solidFill>
                <a:srgbClr val="00B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579E51-9A7C-B94A-A6CF-8A6AF126CEE3}"/>
              </a:ext>
            </a:extLst>
          </p:cNvPr>
          <p:cNvSpPr/>
          <p:nvPr/>
        </p:nvSpPr>
        <p:spPr>
          <a:xfrm>
            <a:off x="8307216" y="3803194"/>
            <a:ext cx="728247" cy="467636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6E3C8B-A0E9-8C47-8F00-F027C4E1C1A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449380" y="4037012"/>
            <a:ext cx="1857836" cy="365655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48FF88D-9206-BC46-8792-0744095D88B2}"/>
              </a:ext>
            </a:extLst>
          </p:cNvPr>
          <p:cNvSpPr/>
          <p:nvPr/>
        </p:nvSpPr>
        <p:spPr>
          <a:xfrm>
            <a:off x="8366539" y="4444452"/>
            <a:ext cx="1149994" cy="715870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58C270-1FDB-4D44-BA3B-FE672F0A688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449380" y="4802387"/>
            <a:ext cx="1917159" cy="357935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0D0F8B5-E6F4-4387-ACA5-AD1CD2A3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71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You can produce new data (numeric or text) values in your program using </a:t>
            </a:r>
            <a:r>
              <a:rPr lang="en-US" i="1" dirty="0">
                <a:latin typeface="Baskerville Old Face" panose="02020602080505020303" pitchFamily="18" charset="0"/>
              </a:rPr>
              <a:t>expressions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Expressions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93BC0-D39E-6646-8F67-D91227DC65B3}"/>
              </a:ext>
            </a:extLst>
          </p:cNvPr>
          <p:cNvSpPr txBox="1"/>
          <p:nvPr/>
        </p:nvSpPr>
        <p:spPr>
          <a:xfrm>
            <a:off x="2629014" y="2933651"/>
            <a:ext cx="2631716" cy="37856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&gt;&gt;&gt; x = 6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y = 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print(x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 y)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4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print(x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</a:rPr>
              <a:t>y)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3.0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print(x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sz="2400" dirty="0">
                <a:latin typeface="Consolas" panose="020B0609020204030204" pitchFamily="49" charset="0"/>
              </a:rPr>
              <a:t>y)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BC3C4-4A97-9D40-8DAB-E4131F43C75F}"/>
              </a:ext>
            </a:extLst>
          </p:cNvPr>
          <p:cNvSpPr txBox="1"/>
          <p:nvPr/>
        </p:nvSpPr>
        <p:spPr>
          <a:xfrm>
            <a:off x="7895609" y="2933651"/>
            <a:ext cx="2725501" cy="30469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print(x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dirty="0"/>
              <a:t>y)</a:t>
            </a:r>
          </a:p>
          <a:p>
            <a:r>
              <a:rPr lang="en-US" sz="2400" dirty="0"/>
              <a:t>12</a:t>
            </a:r>
          </a:p>
          <a:p>
            <a:r>
              <a:rPr lang="en-US" sz="2400" dirty="0"/>
              <a:t>&gt;&gt;&gt; print(x</a:t>
            </a:r>
            <a:r>
              <a:rPr lang="en-US" sz="2400" b="1" dirty="0">
                <a:solidFill>
                  <a:srgbClr val="FF0000"/>
                </a:solidFill>
              </a:rPr>
              <a:t>**</a:t>
            </a:r>
            <a:r>
              <a:rPr lang="en-US" sz="2400" dirty="0"/>
              <a:t>y)</a:t>
            </a:r>
          </a:p>
          <a:p>
            <a:r>
              <a:rPr lang="en-US" sz="2400" dirty="0"/>
              <a:t>36</a:t>
            </a:r>
          </a:p>
          <a:p>
            <a:r>
              <a:rPr lang="en-US" sz="2400" dirty="0"/>
              <a:t>&gt;&gt;&gt; print(</a:t>
            </a:r>
            <a:r>
              <a:rPr lang="en-US" sz="2400" dirty="0" err="1"/>
              <a:t>x</a:t>
            </a:r>
            <a:r>
              <a:rPr lang="en-US" sz="2400" b="1" dirty="0" err="1">
                <a:solidFill>
                  <a:srgbClr val="FF0000"/>
                </a:solidFill>
              </a:rPr>
              <a:t>%</a:t>
            </a:r>
            <a:r>
              <a:rPr lang="en-US" sz="2400" dirty="0" err="1"/>
              <a:t>y</a:t>
            </a:r>
            <a:r>
              <a:rPr lang="en-US" sz="2400" dirty="0"/>
              <a:t>)</a:t>
            </a:r>
          </a:p>
          <a:p>
            <a:r>
              <a:rPr lang="en-US" sz="2400" dirty="0"/>
              <a:t>0</a:t>
            </a:r>
          </a:p>
          <a:p>
            <a:r>
              <a:rPr lang="en-US" sz="2400" dirty="0"/>
              <a:t>&gt;&gt;&gt; print(</a:t>
            </a:r>
            <a:r>
              <a:rPr lang="en-US" sz="2400" b="1" dirty="0">
                <a:solidFill>
                  <a:srgbClr val="FF0000"/>
                </a:solidFill>
              </a:rPr>
              <a:t>abs(</a:t>
            </a:r>
            <a:r>
              <a:rPr lang="en-US" sz="2400" dirty="0"/>
              <a:t>-x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  <a:r>
              <a:rPr lang="en-US" sz="2400" dirty="0"/>
              <a:t>)</a:t>
            </a:r>
          </a:p>
          <a:p>
            <a:r>
              <a:rPr lang="en-US" sz="2400" dirty="0"/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6E214-08B9-7948-A696-5A0CDB95C8FC}"/>
              </a:ext>
            </a:extLst>
          </p:cNvPr>
          <p:cNvSpPr txBox="1"/>
          <p:nvPr/>
        </p:nvSpPr>
        <p:spPr>
          <a:xfrm>
            <a:off x="5732587" y="3980091"/>
            <a:ext cx="19899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Yet another </a:t>
            </a:r>
            <a:br>
              <a:rPr lang="en-US" sz="2800" i="1" dirty="0">
                <a:solidFill>
                  <a:srgbClr val="00B050"/>
                </a:solidFill>
              </a:rPr>
            </a:br>
            <a:r>
              <a:rPr lang="en-US" sz="2800" i="1" dirty="0">
                <a:solidFill>
                  <a:srgbClr val="00B050"/>
                </a:solidFill>
              </a:rPr>
              <a:t>example…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F1915-E4F3-8147-9AA6-BBF33FE3F92D}"/>
              </a:ext>
            </a:extLst>
          </p:cNvPr>
          <p:cNvSpPr txBox="1"/>
          <p:nvPr/>
        </p:nvSpPr>
        <p:spPr>
          <a:xfrm>
            <a:off x="805765" y="3933924"/>
            <a:ext cx="16501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Another </a:t>
            </a:r>
            <a:br>
              <a:rPr lang="en-US" sz="2800" i="1" dirty="0">
                <a:solidFill>
                  <a:srgbClr val="00B050"/>
                </a:solidFill>
              </a:rPr>
            </a:br>
            <a:r>
              <a:rPr lang="en-US" sz="2800" i="1" dirty="0">
                <a:solidFill>
                  <a:srgbClr val="00B050"/>
                </a:solidFill>
              </a:rPr>
              <a:t>example…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D7F0E3B-FCFC-496B-88D4-3BD82166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3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26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Expressions: Summary of Operators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D5E2E8-4414-D343-8D98-452F1CC7B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501167"/>
              </p:ext>
            </p:extLst>
          </p:nvPr>
        </p:nvGraphicFramePr>
        <p:xfrm>
          <a:off x="2031999" y="1954498"/>
          <a:ext cx="8128000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356181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05504739"/>
                    </a:ext>
                  </a:extLst>
                </a:gridCol>
              </a:tblGrid>
              <a:tr h="4002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a:t>Operator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a:t>Operation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234338"/>
                  </a:ext>
                </a:extLst>
              </a:tr>
              <a:tr h="3468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panose="020406040505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panose="02040604050505020304" pitchFamily="18" charset="0"/>
                        </a:rPr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065344"/>
                  </a:ext>
                </a:extLst>
              </a:tr>
              <a:tr h="3468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panose="02040604050505020304" pitchFamily="18" charset="0"/>
                        </a:rPr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panose="02040604050505020304" pitchFamily="18" charset="0"/>
                        </a:rPr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71474"/>
                  </a:ext>
                </a:extLst>
              </a:tr>
              <a:tr h="3468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panose="02040604050505020304" pitchFamily="18" charset="0"/>
                        </a:rPr>
                        <a:t>*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panose="02040604050505020304" pitchFamily="18" charset="0"/>
                        </a:rPr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045537"/>
                  </a:ext>
                </a:extLst>
              </a:tr>
              <a:tr h="3468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panose="02040604050505020304" pitchFamily="18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panose="02040604050505020304" pitchFamily="18" charset="0"/>
                        </a:rPr>
                        <a:t>Float 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334827"/>
                  </a:ext>
                </a:extLst>
              </a:tr>
              <a:tr h="3468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panose="02040604050505020304" pitchFamily="18" charset="0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panose="02040604050505020304" pitchFamily="18" charset="0"/>
                        </a:rPr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65321"/>
                  </a:ext>
                </a:extLst>
              </a:tr>
              <a:tr h="3468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panose="02040604050505020304" pitchFamily="18" charset="0"/>
                        </a:rPr>
                        <a:t>abs()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panose="02040604050505020304" pitchFamily="18" charset="0"/>
                        </a:rPr>
                        <a:t>Absolute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141694"/>
                  </a:ext>
                </a:extLst>
              </a:tr>
              <a:tr h="3468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panose="02040604050505020304" pitchFamily="18" charset="0"/>
                        </a:rPr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panose="02040604050505020304" pitchFamily="18" charset="0"/>
                        </a:rPr>
                        <a:t>Integer 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86841"/>
                  </a:ext>
                </a:extLst>
              </a:tr>
              <a:tr h="3468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panose="02040604050505020304" pitchFamily="18" charset="0"/>
                        </a:rPr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panose="02040604050505020304" pitchFamily="18" charset="0"/>
                        </a:rPr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1457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C84AD32-F603-5546-BBFD-C6BB3D2D4468}"/>
              </a:ext>
            </a:extLst>
          </p:cNvPr>
          <p:cNvSpPr txBox="1"/>
          <p:nvPr/>
        </p:nvSpPr>
        <p:spPr>
          <a:xfrm>
            <a:off x="3782384" y="5701303"/>
            <a:ext cx="462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Python Built-In Numeric Operations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CE7CB0-F38C-44AE-AFE4-B59FD3B9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79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One problem with entering code interactively into a Python shell is that the definitions are lost when we quit the shell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If we want to use these definitions again, we have to type them all over again!</a:t>
            </a: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To this end, programs are usually created by typing definitions into a separate file called a </a:t>
            </a:r>
            <a:r>
              <a:rPr lang="en-US" i="1" dirty="0">
                <a:latin typeface="Baskerville Old Face" panose="02020602080505020303" pitchFamily="18" charset="0"/>
              </a:rPr>
              <a:t>module</a:t>
            </a:r>
            <a:r>
              <a:rPr lang="en-US" dirty="0">
                <a:latin typeface="Baskerville Old Face" panose="02020602080505020303" pitchFamily="18" charset="0"/>
              </a:rPr>
              <a:t> or </a:t>
            </a:r>
            <a:r>
              <a:rPr lang="en-US" i="1" dirty="0">
                <a:latin typeface="Baskerville Old Face" panose="02020602080505020303" pitchFamily="18" charset="0"/>
              </a:rPr>
              <a:t>script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This file is saved on disk so that it can be used over and over again</a:t>
            </a: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A Python module file is just a text file with a </a:t>
            </a:r>
            <a:r>
              <a:rPr lang="en-US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.</a:t>
            </a:r>
            <a:r>
              <a:rPr lang="en-US" i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py</a:t>
            </a:r>
            <a:r>
              <a:rPr lang="en-US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extension</a:t>
            </a:r>
            <a:r>
              <a:rPr lang="en-US" dirty="0">
                <a:latin typeface="Baskerville Old Face" panose="02020602080505020303" pitchFamily="18" charset="0"/>
              </a:rPr>
              <a:t>, which can be created using any program for editing text (e.g., notepad or vim) 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Script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37E17-4141-4045-9709-9356E98F9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9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A special type of software known as a </a:t>
            </a:r>
            <a:r>
              <a:rPr lang="en-US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programming environment </a:t>
            </a:r>
            <a:r>
              <a:rPr lang="en-US" dirty="0">
                <a:latin typeface="Baskerville Old Face" panose="02020602080505020303" pitchFamily="18" charset="0"/>
              </a:rPr>
              <a:t>simplifies the process of creating modules/programs.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A programming environment helps programmers write programs and includes features such as automatic indenting, color highlighting, and interactive development.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The standard Python distribution includes a programming environment called </a:t>
            </a:r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IDLE</a:t>
            </a:r>
            <a:r>
              <a:rPr lang="en-US" dirty="0">
                <a:latin typeface="Baskerville Old Face" panose="02020602080505020303" pitchFamily="18" charset="0"/>
              </a:rPr>
              <a:t> that you can use for working on the programs of this course.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Programming Environments and IDLE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7EF82-A8BB-442D-ABC7-A1B1003B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5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4888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Programs are composed of statements that are built from </a:t>
            </a:r>
            <a:r>
              <a:rPr lang="en-US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identifiers</a:t>
            </a:r>
            <a:r>
              <a:rPr lang="en-US" dirty="0">
                <a:latin typeface="Baskerville Old Face" panose="02020602080505020303" pitchFamily="18" charset="0"/>
              </a:rPr>
              <a:t> and </a:t>
            </a:r>
            <a:r>
              <a:rPr lang="en-US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expressions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Identifiers are names 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They begin with an underscore or letter which can be followed by a combination of letter, digit, and/or underscore characters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They are case sensitive</a:t>
            </a: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Expressions are the fragments of a program that produce data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They can be composed of </a:t>
            </a:r>
            <a:r>
              <a:rPr lang="en-US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literals</a:t>
            </a:r>
            <a:r>
              <a:rPr lang="en-US" dirty="0">
                <a:latin typeface="Baskerville Old Face" panose="02020602080505020303" pitchFamily="18" charset="0"/>
              </a:rPr>
              <a:t>, </a:t>
            </a:r>
            <a:r>
              <a:rPr lang="en-US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variables</a:t>
            </a:r>
            <a:r>
              <a:rPr lang="en-US" dirty="0">
                <a:latin typeface="Baskerville Old Face" panose="02020602080505020303" pitchFamily="18" charset="0"/>
              </a:rPr>
              <a:t>, and </a:t>
            </a:r>
            <a:r>
              <a:rPr lang="en-US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operators</a:t>
            </a: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Summary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55111-9B61-4120-B0CD-FA784E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2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4888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A literal is a representation of a specific value (e.g., 3 is a literal representing the number three)</a:t>
            </a:r>
          </a:p>
          <a:p>
            <a:endParaRPr lang="en-US" i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A variable is an identifier that stores a value, which can change (hence, the name </a:t>
            </a:r>
            <a:r>
              <a:rPr lang="en-US" i="1" dirty="0">
                <a:latin typeface="Baskerville Old Face" panose="02020602080505020303" pitchFamily="18" charset="0"/>
              </a:rPr>
              <a:t>variable</a:t>
            </a:r>
            <a:r>
              <a:rPr lang="en-US" dirty="0">
                <a:latin typeface="Baskerville Old Face" panose="02020602080505020303" pitchFamily="18" charset="0"/>
              </a:rPr>
              <a:t>)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Operators are used to form and combine expressions into more complex expressions (e.g., the expression x + 3 * y combines two expressions together using the + and * operators)</a:t>
            </a: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Summary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A26ED-20FB-480D-A534-738E9A0E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6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4888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In Python, </a:t>
            </a:r>
            <a:r>
              <a:rPr lang="en-US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assignment</a:t>
            </a:r>
            <a:r>
              <a:rPr lang="en-US" dirty="0">
                <a:latin typeface="Baskerville Old Face" panose="02020602080505020303" pitchFamily="18" charset="0"/>
              </a:rPr>
              <a:t> of a value to a variable is done using the equal sign (i.e., =)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Using assignments, programs can get inputs from users and manipulate them internally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Python allows </a:t>
            </a:r>
            <a:r>
              <a:rPr lang="en-US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simultaneous assignments</a:t>
            </a:r>
            <a:r>
              <a:rPr lang="en-US" dirty="0">
                <a:latin typeface="Baskerville Old Face" panose="02020602080505020303" pitchFamily="18" charset="0"/>
              </a:rPr>
              <a:t>, which are useful for swapping values of variables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Summary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ACD80-36D8-4F36-BB24-8C89F6F9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1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A0249C4-9CD1-492C-8606-0134081B6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4263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88578-8A94-425A-B811-8BB8EB4F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98C465-5443-4030-B4EE-EDE19C5CF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Fundamentals of Python</a:t>
            </a:r>
          </a:p>
        </p:txBody>
      </p:sp>
    </p:spTree>
    <p:extLst>
      <p:ext uri="{BB962C8B-B14F-4D97-AF65-F5344CB8AC3E}">
        <p14:creationId xmlns:p14="http://schemas.microsoft.com/office/powerpoint/2010/main" val="3026953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2537"/>
            <a:ext cx="10515600" cy="21637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Thank You</a:t>
            </a:r>
            <a:b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</a:br>
            <a:b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</a:b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A06E9-F8A9-47AF-9A2F-A7F92C6E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4CBD-08A7-40F2-BF47-2983B9E7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002060"/>
                </a:solidFill>
                <a:latin typeface="Book Antiqua" panose="02040602050305030304" pitchFamily="18" charset="0"/>
              </a:rPr>
              <a:t>Tokens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4BE6D-7F88-4575-8296-331652A0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0FA8BAFD-21E5-42BA-B691-0162BCF8A3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249892"/>
              </p:ext>
            </p:extLst>
          </p:nvPr>
        </p:nvGraphicFramePr>
        <p:xfrm>
          <a:off x="657225" y="2800350"/>
          <a:ext cx="1087755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6233E5-0B14-434D-BD25-1AE0B622AD34}"/>
              </a:ext>
            </a:extLst>
          </p:cNvPr>
          <p:cNvSpPr txBox="1"/>
          <p:nvPr/>
        </p:nvSpPr>
        <p:spPr>
          <a:xfrm>
            <a:off x="3086101" y="1919049"/>
            <a:ext cx="8672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3A3A3A"/>
                </a:solidFill>
                <a:effectLst/>
                <a:latin typeface="Baskerville Old Face" panose="02020602080505020303" pitchFamily="18" charset="0"/>
              </a:rPr>
              <a:t>Tokens are the smallest unit of the program.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79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47891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In the following example, the parameter values passed to the print function are all technically called </a:t>
            </a:r>
            <a:r>
              <a:rPr lang="en-US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literals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More precisely, “Bennett University” and “Welcome to Bennett” are called </a:t>
            </a:r>
            <a:r>
              <a:rPr lang="en-US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textual literals</a:t>
            </a:r>
            <a:r>
              <a:rPr lang="en-US" dirty="0">
                <a:latin typeface="Baskerville Old Face" panose="02020602080505020303" pitchFamily="18" charset="0"/>
              </a:rPr>
              <a:t>, while 3 and 2.3 are called </a:t>
            </a:r>
            <a:r>
              <a:rPr lang="en-US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numeric literals</a:t>
            </a:r>
          </a:p>
          <a:p>
            <a:pPr lvl="1"/>
            <a:endParaRPr lang="en-US" i="1" dirty="0">
              <a:latin typeface="Baskerville Old Face" panose="02020602080505020303" pitchFamily="18" charset="0"/>
            </a:endParaRPr>
          </a:p>
          <a:p>
            <a:endParaRPr lang="en-US" i="1" dirty="0">
              <a:latin typeface="Baskerville Old Face" panose="02020602080505020303" pitchFamily="18" charset="0"/>
            </a:endParaRPr>
          </a:p>
          <a:p>
            <a:endParaRPr lang="en-US" i="1" dirty="0">
              <a:latin typeface="Baskerville Old Face" panose="02020602080505020303" pitchFamily="18" charset="0"/>
            </a:endParaRPr>
          </a:p>
          <a:p>
            <a:endParaRPr lang="en-US" i="1" dirty="0">
              <a:latin typeface="Baskerville Old Face" panose="02020602080505020303" pitchFamily="18" charset="0"/>
            </a:endParaRPr>
          </a:p>
          <a:p>
            <a:endParaRPr lang="en-US" i="1" dirty="0">
              <a:latin typeface="Baskerville Old Face" panose="02020602080505020303" pitchFamily="18" charset="0"/>
            </a:endParaRPr>
          </a:p>
          <a:p>
            <a:endParaRPr lang="en-US" i="1" dirty="0">
              <a:latin typeface="Baskerville Old Face" panose="02020602080505020303" pitchFamily="18" charset="0"/>
            </a:endParaRPr>
          </a:p>
          <a:p>
            <a:endParaRPr lang="en-US" i="1" dirty="0">
              <a:latin typeface="Baskerville Old Face" panose="02020602080505020303" pitchFamily="18" charset="0"/>
            </a:endParaRPr>
          </a:p>
          <a:p>
            <a:endParaRPr lang="en-US" i="1" dirty="0">
              <a:latin typeface="Baskerville Old Face" panose="02020602080505020303" pitchFamily="18" charset="0"/>
            </a:endParaRPr>
          </a:p>
          <a:p>
            <a:endParaRPr lang="en-US" i="1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E0899-A8B4-E040-8A67-EE0AA045D847}"/>
              </a:ext>
            </a:extLst>
          </p:cNvPr>
          <p:cNvSpPr txBox="1"/>
          <p:nvPr/>
        </p:nvSpPr>
        <p:spPr>
          <a:xfrm>
            <a:off x="3381844" y="3547340"/>
            <a:ext cx="6270682" cy="30469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&gt;&gt;&gt; print(“Bennett University")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Bennett University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print(“Welcome to Bennett")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Welcome to  Bennett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print(3)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print(2.3)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2.3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Literals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69F0A-8C29-442A-8628-5CD0A1A6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4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20C0D49-D27C-40E2-9D68-37A661984E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618141"/>
              </p:ext>
            </p:extLst>
          </p:nvPr>
        </p:nvGraphicFramePr>
        <p:xfrm>
          <a:off x="-4204676" y="2628900"/>
          <a:ext cx="10877550" cy="26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08F85-5E42-4496-B068-460B461A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770890-BFD4-4F5C-B99E-C41ABEF8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538"/>
            <a:ext cx="10515600" cy="13255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Literals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6F8A94-4DDA-4851-8A6C-CF9A00B00904}"/>
              </a:ext>
            </a:extLst>
          </p:cNvPr>
          <p:cNvSpPr txBox="1">
            <a:spLocks/>
          </p:cNvSpPr>
          <p:nvPr/>
        </p:nvSpPr>
        <p:spPr>
          <a:xfrm>
            <a:off x="2800350" y="1868486"/>
            <a:ext cx="9215438" cy="5032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String Literals:</a:t>
            </a:r>
          </a:p>
          <a:p>
            <a:pPr lvl="1"/>
            <a:r>
              <a:rPr lang="en-US" dirty="0">
                <a:solidFill>
                  <a:srgbClr val="3A3A3A"/>
                </a:solidFill>
                <a:latin typeface="Baskerville Old Face" panose="02020602080505020303" pitchFamily="18" charset="0"/>
              </a:rPr>
              <a:t>A string literal is a sequence of characters surrounded by quotes. We can use both single, double or triple quotes for a string. And, a character literal is a single character surrounded by single or double quotes.</a:t>
            </a:r>
          </a:p>
          <a:p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Numeric Literals:</a:t>
            </a:r>
          </a:p>
          <a:p>
            <a:pPr lvl="1"/>
            <a:r>
              <a:rPr lang="en-US" dirty="0">
                <a:solidFill>
                  <a:srgbClr val="3A3A3A"/>
                </a:solidFill>
                <a:latin typeface="Baskerville Old Face" panose="02020602080505020303" pitchFamily="18" charset="0"/>
              </a:rPr>
              <a:t>Numeric Literals are immutable (unchangeable). Numeric literals can belong to 3 different numerical types Integer, Float, and Complex.</a:t>
            </a:r>
          </a:p>
          <a:p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Boolean Literals:</a:t>
            </a:r>
          </a:p>
          <a:p>
            <a:pPr lvl="1"/>
            <a:r>
              <a:rPr lang="en-US" dirty="0">
                <a:solidFill>
                  <a:srgbClr val="3A3A3A"/>
                </a:solidFill>
                <a:latin typeface="Baskerville Old Face" panose="02020602080505020303" pitchFamily="18" charset="0"/>
              </a:rPr>
              <a:t>A Boolean literal can have any of the two values: True or False.</a:t>
            </a:r>
          </a:p>
          <a:p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Collection literals:</a:t>
            </a:r>
          </a:p>
          <a:p>
            <a:pPr lvl="1"/>
            <a:r>
              <a:rPr lang="en-US" dirty="0">
                <a:solidFill>
                  <a:srgbClr val="3A3A3A"/>
                </a:solidFill>
                <a:latin typeface="Baskerville Old Face" panose="02020602080505020303" pitchFamily="18" charset="0"/>
              </a:rPr>
              <a:t>There are four different literal collections List literals, Tuple literals, </a:t>
            </a:r>
            <a:r>
              <a:rPr lang="en-US" dirty="0" err="1">
                <a:solidFill>
                  <a:srgbClr val="3A3A3A"/>
                </a:solidFill>
                <a:latin typeface="Baskerville Old Face" panose="02020602080505020303" pitchFamily="18" charset="0"/>
              </a:rPr>
              <a:t>Dict</a:t>
            </a:r>
            <a:r>
              <a:rPr lang="en-US" dirty="0">
                <a:solidFill>
                  <a:srgbClr val="3A3A3A"/>
                </a:solidFill>
                <a:latin typeface="Baskerville Old Face" panose="02020602080505020303" pitchFamily="18" charset="0"/>
              </a:rPr>
              <a:t> literals, and Set literals.</a:t>
            </a:r>
            <a:r>
              <a:rPr lang="en-US" b="1" dirty="0">
                <a:solidFill>
                  <a:srgbClr val="3A3A3A"/>
                </a:solidFill>
                <a:latin typeface="Baskerville Old Face" panose="02020602080505020303" pitchFamily="18" charset="0"/>
              </a:rPr>
              <a:t> </a:t>
            </a:r>
            <a:endParaRPr lang="en-US" dirty="0">
              <a:solidFill>
                <a:srgbClr val="3A3A3A"/>
              </a:solidFill>
              <a:latin typeface="Baskerville Old Face" panose="02020602080505020303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Special literals:</a:t>
            </a:r>
          </a:p>
          <a:p>
            <a:pPr lvl="1"/>
            <a:r>
              <a:rPr lang="en-US" dirty="0">
                <a:solidFill>
                  <a:srgbClr val="3A3A3A"/>
                </a:solidFill>
                <a:latin typeface="Baskerville Old Face" panose="02020602080505020303" pitchFamily="18" charset="0"/>
              </a:rPr>
              <a:t>Python contains one special literal i.e. None. We use it to specify to that field that is not created.</a:t>
            </a:r>
          </a:p>
        </p:txBody>
      </p:sp>
    </p:spTree>
    <p:extLst>
      <p:ext uri="{BB962C8B-B14F-4D97-AF65-F5344CB8AC3E}">
        <p14:creationId xmlns:p14="http://schemas.microsoft.com/office/powerpoint/2010/main" val="85185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9B58-B24F-44F4-8D07-7BE2AE219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Baskerville Old Face" panose="02020602080505020303" pitchFamily="18" charset="0"/>
              </a:rPr>
              <a:t>Python statements are nothing but logical instructions that interpreter can read and execute. It can be both single and multiline.</a:t>
            </a:r>
            <a:br>
              <a:rPr lang="en-US" dirty="0">
                <a:latin typeface="Baskerville Old Face" panose="02020602080505020303" pitchFamily="18" charset="0"/>
              </a:rPr>
            </a:br>
            <a:r>
              <a:rPr lang="en-US" dirty="0">
                <a:latin typeface="Baskerville Old Face" panose="02020602080505020303" pitchFamily="18" charset="0"/>
              </a:rPr>
              <a:t>		</a:t>
            </a:r>
            <a:r>
              <a:rPr lang="en-US" b="0" i="0" dirty="0">
                <a:solidFill>
                  <a:srgbClr val="3A3A3A"/>
                </a:solidFill>
                <a:effectLst/>
                <a:latin typeface="Baskerville Old Face" panose="02020602080505020303" pitchFamily="18" charset="0"/>
              </a:rPr>
              <a:t>There are two categories of statements in Python:</a:t>
            </a:r>
          </a:p>
          <a:p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B4747-26AE-4006-BF5A-F21328BF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A77A19-6F02-4AFA-8D1E-050087C6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Statements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7E70BFE-83F0-4DB5-B9FB-1040842080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250045"/>
              </p:ext>
            </p:extLst>
          </p:nvPr>
        </p:nvGraphicFramePr>
        <p:xfrm>
          <a:off x="2032000" y="3428999"/>
          <a:ext cx="812800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52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1933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A literal is used to indicate a specific value, which can be </a:t>
            </a:r>
            <a:r>
              <a:rPr lang="en-US" i="1" dirty="0">
                <a:latin typeface="Baskerville Old Face" panose="02020602080505020303" pitchFamily="18" charset="0"/>
              </a:rPr>
              <a:t>assigned</a:t>
            </a:r>
            <a:r>
              <a:rPr lang="en-US" dirty="0">
                <a:latin typeface="Baskerville Old Face" panose="02020602080505020303" pitchFamily="18" charset="0"/>
              </a:rPr>
              <a:t> to </a:t>
            </a:r>
            <a:br>
              <a:rPr lang="en-US" dirty="0">
                <a:latin typeface="Baskerville Old Face" panose="02020602080505020303" pitchFamily="18" charset="0"/>
              </a:rPr>
            </a:br>
            <a:r>
              <a:rPr lang="en-US" dirty="0">
                <a:latin typeface="Baskerville Old Face" panose="02020602080505020303" pitchFamily="18" charset="0"/>
              </a:rPr>
              <a:t>a </a:t>
            </a:r>
            <a:r>
              <a:rPr lang="en-US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variable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E0899-A8B4-E040-8A67-EE0AA045D847}"/>
              </a:ext>
            </a:extLst>
          </p:cNvPr>
          <p:cNvSpPr txBox="1"/>
          <p:nvPr/>
        </p:nvSpPr>
        <p:spPr>
          <a:xfrm>
            <a:off x="8085669" y="2927422"/>
            <a:ext cx="2335383" cy="2308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&gt;&gt;&gt; x = 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print(x)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x = 2.3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print(x)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2.3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39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Simple Assignment Statements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85FF47-9B19-754C-B165-81D1A7C7935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440789" y="3161240"/>
            <a:ext cx="1209030" cy="233818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B0CDE4E-1516-FB4A-87C1-511DB706F2CB}"/>
              </a:ext>
            </a:extLst>
          </p:cNvPr>
          <p:cNvSpPr/>
          <p:nvPr/>
        </p:nvSpPr>
        <p:spPr>
          <a:xfrm>
            <a:off x="8649819" y="2927422"/>
            <a:ext cx="789100" cy="467636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BFCF49-84B7-FD46-8386-F1CF1089D4FE}"/>
              </a:ext>
            </a:extLst>
          </p:cNvPr>
          <p:cNvSpPr txBox="1"/>
          <p:nvPr/>
        </p:nvSpPr>
        <p:spPr>
          <a:xfrm>
            <a:off x="2831247" y="3161240"/>
            <a:ext cx="43274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x is a variable and 2 is its value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4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  <a:p>
            <a:endParaRPr lang="en-US" sz="24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  <a:p>
            <a:endParaRPr lang="en-US" sz="24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4AAFFC5-0314-42D3-8BE3-A1216D00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6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1350"/>
            <a:ext cx="10811933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A literal is used to indicate a specific value, which can be </a:t>
            </a:r>
            <a:r>
              <a:rPr lang="en-US" i="1" dirty="0">
                <a:latin typeface="Baskerville Old Face" panose="02020602080505020303" pitchFamily="18" charset="0"/>
              </a:rPr>
              <a:t>assigned</a:t>
            </a:r>
            <a:r>
              <a:rPr lang="en-US" dirty="0">
                <a:latin typeface="Baskerville Old Face" panose="02020602080505020303" pitchFamily="18" charset="0"/>
              </a:rPr>
              <a:t> to </a:t>
            </a:r>
            <a:br>
              <a:rPr lang="en-US" dirty="0">
                <a:latin typeface="Baskerville Old Face" panose="02020602080505020303" pitchFamily="18" charset="0"/>
              </a:rPr>
            </a:br>
            <a:r>
              <a:rPr lang="en-US" dirty="0">
                <a:latin typeface="Baskerville Old Face" panose="02020602080505020303" pitchFamily="18" charset="0"/>
              </a:rPr>
              <a:t>a </a:t>
            </a:r>
            <a:r>
              <a:rPr lang="en-US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variable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E0899-A8B4-E040-8A67-EE0AA045D847}"/>
              </a:ext>
            </a:extLst>
          </p:cNvPr>
          <p:cNvSpPr txBox="1"/>
          <p:nvPr/>
        </p:nvSpPr>
        <p:spPr>
          <a:xfrm>
            <a:off x="8085669" y="2927422"/>
            <a:ext cx="2335383" cy="2308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&gt;&gt;&gt; x = 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print(x)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x = 2.3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print(x)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2.3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Simple Assignment Statements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85FF47-9B19-754C-B165-81D1A7C7935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440789" y="3161240"/>
            <a:ext cx="1209030" cy="233818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B0CDE4E-1516-FB4A-87C1-511DB706F2CB}"/>
              </a:ext>
            </a:extLst>
          </p:cNvPr>
          <p:cNvSpPr/>
          <p:nvPr/>
        </p:nvSpPr>
        <p:spPr>
          <a:xfrm>
            <a:off x="8649819" y="2927422"/>
            <a:ext cx="789100" cy="467636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E305AB-D494-FD42-957E-BD4BB3FB5F37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440789" y="4261704"/>
            <a:ext cx="1209030" cy="233818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6D57BE0-5221-1E46-986E-F198E63248C9}"/>
              </a:ext>
            </a:extLst>
          </p:cNvPr>
          <p:cNvSpPr/>
          <p:nvPr/>
        </p:nvSpPr>
        <p:spPr>
          <a:xfrm>
            <a:off x="8649819" y="4027886"/>
            <a:ext cx="975367" cy="467636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BFCF49-84B7-FD46-8386-F1CF1089D4FE}"/>
              </a:ext>
            </a:extLst>
          </p:cNvPr>
          <p:cNvSpPr txBox="1"/>
          <p:nvPr/>
        </p:nvSpPr>
        <p:spPr>
          <a:xfrm>
            <a:off x="2831247" y="3161240"/>
            <a:ext cx="48647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x is a variable and 2 is its value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4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x can be assigned different values; </a:t>
            </a:r>
            <a:br>
              <a:rPr lang="en-US" sz="2400" dirty="0">
                <a:solidFill>
                  <a:srgbClr val="00B050"/>
                </a:solidFill>
                <a:latin typeface="Baskerville Old Face" panose="02020602080505020303" pitchFamily="18" charset="0"/>
              </a:rPr>
            </a:br>
            <a:r>
              <a:rPr lang="en-US" sz="24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hence, it is called a variable</a:t>
            </a:r>
          </a:p>
          <a:p>
            <a:endParaRPr lang="en-US" sz="24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sz="24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  <a:p>
            <a:endParaRPr lang="en-US" sz="24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  <a:p>
            <a:endParaRPr lang="en-US" sz="24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FEEEB-1792-4A9D-A4A1-8E25CC3F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1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13039</TotalTime>
  <Words>1930</Words>
  <Application>Microsoft Office PowerPoint</Application>
  <PresentationFormat>Widescreen</PresentationFormat>
  <Paragraphs>518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Baskerville Old Face</vt:lpstr>
      <vt:lpstr>Book Antiqua</vt:lpstr>
      <vt:lpstr>Calibri</vt:lpstr>
      <vt:lpstr>Calibri Light</vt:lpstr>
      <vt:lpstr>Century Schoolbook</vt:lpstr>
      <vt:lpstr>Consolas</vt:lpstr>
      <vt:lpstr>Wingdings</vt:lpstr>
      <vt:lpstr>Office Theme</vt:lpstr>
      <vt:lpstr>Computational Thinking and Programming</vt:lpstr>
      <vt:lpstr>Today’s Outline</vt:lpstr>
      <vt:lpstr>Fundamentals of Python</vt:lpstr>
      <vt:lpstr>Tokens</vt:lpstr>
      <vt:lpstr>Literals</vt:lpstr>
      <vt:lpstr>Literals</vt:lpstr>
      <vt:lpstr>Statements</vt:lpstr>
      <vt:lpstr>Simple Assignment Statements</vt:lpstr>
      <vt:lpstr>Simple Assignment Statements</vt:lpstr>
      <vt:lpstr>Simple Assignment Statements: What we Think</vt:lpstr>
      <vt:lpstr>Simple Assignment Statements: What Actually Happen</vt:lpstr>
      <vt:lpstr>Garbage Collection</vt:lpstr>
      <vt:lpstr>Simultaneous Assignment</vt:lpstr>
      <vt:lpstr>Simultaneous Assignment</vt:lpstr>
      <vt:lpstr>Simultaneous Assignment</vt:lpstr>
      <vt:lpstr>Identifiers</vt:lpstr>
      <vt:lpstr>Identifiers</vt:lpstr>
      <vt:lpstr>Identifiers</vt:lpstr>
      <vt:lpstr>Identifiers</vt:lpstr>
      <vt:lpstr>Expressions</vt:lpstr>
      <vt:lpstr>Expressions</vt:lpstr>
      <vt:lpstr>Expressions</vt:lpstr>
      <vt:lpstr>Expressions</vt:lpstr>
      <vt:lpstr>Expressions: Summary of Operators</vt:lpstr>
      <vt:lpstr>Script</vt:lpstr>
      <vt:lpstr>Programming Environments and IDLE</vt:lpstr>
      <vt:lpstr>Summary</vt:lpstr>
      <vt:lpstr>Summary</vt:lpstr>
      <vt:lpstr>Summary</vt:lpstr>
      <vt:lpstr>Thank You 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Jagendra Singh</cp:lastModifiedBy>
  <cp:revision>418</cp:revision>
  <dcterms:created xsi:type="dcterms:W3CDTF">2018-08-24T21:11:55Z</dcterms:created>
  <dcterms:modified xsi:type="dcterms:W3CDTF">2021-09-27T04:51:49Z</dcterms:modified>
</cp:coreProperties>
</file>