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364" r:id="rId2"/>
    <p:sldId id="257" r:id="rId3"/>
    <p:sldId id="365" r:id="rId4"/>
    <p:sldId id="368" r:id="rId5"/>
    <p:sldId id="369" r:id="rId6"/>
    <p:sldId id="396" r:id="rId7"/>
    <p:sldId id="398" r:id="rId8"/>
    <p:sldId id="397" r:id="rId9"/>
    <p:sldId id="399" r:id="rId10"/>
    <p:sldId id="402" r:id="rId11"/>
    <p:sldId id="403" r:id="rId12"/>
    <p:sldId id="400" r:id="rId13"/>
    <p:sldId id="401" r:id="rId14"/>
    <p:sldId id="404" r:id="rId15"/>
    <p:sldId id="405" r:id="rId16"/>
    <p:sldId id="406" r:id="rId17"/>
    <p:sldId id="361" r:id="rId18"/>
    <p:sldId id="294" r:id="rId19"/>
    <p:sldId id="362" r:id="rId20"/>
    <p:sldId id="363" r:id="rId21"/>
    <p:sldId id="388" r:id="rId22"/>
    <p:sldId id="258" r:id="rId23"/>
    <p:sldId id="259" r:id="rId24"/>
    <p:sldId id="372" r:id="rId25"/>
    <p:sldId id="373" r:id="rId26"/>
    <p:sldId id="375" r:id="rId27"/>
    <p:sldId id="376" r:id="rId28"/>
    <p:sldId id="383" r:id="rId29"/>
    <p:sldId id="382" r:id="rId30"/>
    <p:sldId id="384" r:id="rId31"/>
    <p:sldId id="387" r:id="rId32"/>
    <p:sldId id="393" r:id="rId33"/>
    <p:sldId id="389" r:id="rId34"/>
    <p:sldId id="394" r:id="rId35"/>
    <p:sldId id="395" r:id="rId36"/>
    <p:sldId id="36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FC7A3-87A9-483C-B806-FA2D9135060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557F435-046B-436B-99AE-727389C60EBD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Data Types</a:t>
          </a:r>
        </a:p>
      </dgm:t>
    </dgm:pt>
    <dgm:pt modelId="{6C3844B8-CC93-438A-AF98-DE5F9925A48F}" type="parTrans" cxnId="{65B2285A-6FFF-48F8-8250-091E01F54E3E}">
      <dgm:prSet/>
      <dgm:spPr/>
      <dgm:t>
        <a:bodyPr/>
        <a:lstStyle/>
        <a:p>
          <a:endParaRPr lang="en-IN"/>
        </a:p>
      </dgm:t>
    </dgm:pt>
    <dgm:pt modelId="{B19D98EC-CB20-484F-9C75-8A0DA5995363}" type="sibTrans" cxnId="{65B2285A-6FFF-48F8-8250-091E01F54E3E}">
      <dgm:prSet/>
      <dgm:spPr/>
      <dgm:t>
        <a:bodyPr/>
        <a:lstStyle/>
        <a:p>
          <a:endParaRPr lang="en-IN"/>
        </a:p>
      </dgm:t>
    </dgm:pt>
    <dgm:pt modelId="{2B006C35-A4D3-4EF5-80DA-889A9119690C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Mutable</a:t>
          </a:r>
        </a:p>
      </dgm:t>
    </dgm:pt>
    <dgm:pt modelId="{1475F736-8FFB-4337-BE00-5CC9F472E332}" type="parTrans" cxnId="{352AB305-E670-4ACB-81AC-0300004F4E7A}">
      <dgm:prSet/>
      <dgm:spPr/>
      <dgm:t>
        <a:bodyPr/>
        <a:lstStyle/>
        <a:p>
          <a:endParaRPr lang="en-IN"/>
        </a:p>
      </dgm:t>
    </dgm:pt>
    <dgm:pt modelId="{A533A309-34FF-4C2C-B991-394019E49BAF}" type="sibTrans" cxnId="{352AB305-E670-4ACB-81AC-0300004F4E7A}">
      <dgm:prSet/>
      <dgm:spPr/>
      <dgm:t>
        <a:bodyPr/>
        <a:lstStyle/>
        <a:p>
          <a:endParaRPr lang="en-IN"/>
        </a:p>
      </dgm:t>
    </dgm:pt>
    <dgm:pt modelId="{2DB9AC39-FBE2-488F-8DF0-BA0F3E5B7F52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Lists</a:t>
          </a:r>
        </a:p>
      </dgm:t>
    </dgm:pt>
    <dgm:pt modelId="{3D111A85-4D18-49FD-A81A-DF4AF1F5D556}" type="parTrans" cxnId="{A59CDE63-84FC-4374-AF1D-6B5DD3595C1D}">
      <dgm:prSet/>
      <dgm:spPr/>
      <dgm:t>
        <a:bodyPr/>
        <a:lstStyle/>
        <a:p>
          <a:endParaRPr lang="en-IN"/>
        </a:p>
      </dgm:t>
    </dgm:pt>
    <dgm:pt modelId="{1672A790-34E6-4B04-891A-FE10D76324B8}" type="sibTrans" cxnId="{A59CDE63-84FC-4374-AF1D-6B5DD3595C1D}">
      <dgm:prSet/>
      <dgm:spPr/>
      <dgm:t>
        <a:bodyPr/>
        <a:lstStyle/>
        <a:p>
          <a:endParaRPr lang="en-IN"/>
        </a:p>
      </dgm:t>
    </dgm:pt>
    <dgm:pt modelId="{94C89C20-1D1B-4DC0-B811-0526D569069B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Immutable</a:t>
          </a:r>
        </a:p>
      </dgm:t>
    </dgm:pt>
    <dgm:pt modelId="{11EB78A9-B643-4A76-8A20-2AFEFCC2194B}" type="parTrans" cxnId="{E82011CC-D7B9-4E3D-8A9A-55FDD039DDAD}">
      <dgm:prSet/>
      <dgm:spPr/>
      <dgm:t>
        <a:bodyPr/>
        <a:lstStyle/>
        <a:p>
          <a:endParaRPr lang="en-IN"/>
        </a:p>
      </dgm:t>
    </dgm:pt>
    <dgm:pt modelId="{CC4D4BD8-D7CB-4FE1-A538-6FAEC814A1CD}" type="sibTrans" cxnId="{E82011CC-D7B9-4E3D-8A9A-55FDD039DDAD}">
      <dgm:prSet/>
      <dgm:spPr/>
      <dgm:t>
        <a:bodyPr/>
        <a:lstStyle/>
        <a:p>
          <a:endParaRPr lang="en-IN"/>
        </a:p>
      </dgm:t>
    </dgm:pt>
    <dgm:pt modelId="{B5FD6E1D-CF97-421D-AA92-594ACE8B0ED6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Numbers</a:t>
          </a:r>
        </a:p>
      </dgm:t>
    </dgm:pt>
    <dgm:pt modelId="{6BFBA9D8-EC11-434E-963E-C9B5F0EBE375}" type="parTrans" cxnId="{F8519AC1-C36D-41C0-B220-10D7C214023A}">
      <dgm:prSet/>
      <dgm:spPr/>
      <dgm:t>
        <a:bodyPr/>
        <a:lstStyle/>
        <a:p>
          <a:endParaRPr lang="en-IN"/>
        </a:p>
      </dgm:t>
    </dgm:pt>
    <dgm:pt modelId="{C34AA42E-11EF-4B00-B7CB-B4675C1217BB}" type="sibTrans" cxnId="{F8519AC1-C36D-41C0-B220-10D7C214023A}">
      <dgm:prSet/>
      <dgm:spPr/>
      <dgm:t>
        <a:bodyPr/>
        <a:lstStyle/>
        <a:p>
          <a:endParaRPr lang="en-IN"/>
        </a:p>
      </dgm:t>
    </dgm:pt>
    <dgm:pt modelId="{8839D291-A487-48B4-BEAE-0602DCD9C3E6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Strings</a:t>
          </a:r>
        </a:p>
      </dgm:t>
    </dgm:pt>
    <dgm:pt modelId="{C59C3B2A-67C6-4A9C-8F34-2B143C65AF5C}" type="parTrans" cxnId="{95ED670E-4013-4BE8-8E92-9453E4F45A9E}">
      <dgm:prSet/>
      <dgm:spPr/>
      <dgm:t>
        <a:bodyPr/>
        <a:lstStyle/>
        <a:p>
          <a:endParaRPr lang="en-IN"/>
        </a:p>
      </dgm:t>
    </dgm:pt>
    <dgm:pt modelId="{41F3961C-8677-4AE9-95F2-646391C1460C}" type="sibTrans" cxnId="{95ED670E-4013-4BE8-8E92-9453E4F45A9E}">
      <dgm:prSet/>
      <dgm:spPr/>
      <dgm:t>
        <a:bodyPr/>
        <a:lstStyle/>
        <a:p>
          <a:endParaRPr lang="en-IN"/>
        </a:p>
      </dgm:t>
    </dgm:pt>
    <dgm:pt modelId="{8B816A7D-345B-4DE0-A8FD-7F2348263433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Tuples</a:t>
          </a:r>
        </a:p>
      </dgm:t>
    </dgm:pt>
    <dgm:pt modelId="{417AB005-8946-44FF-B218-A06D292D99AC}" type="parTrans" cxnId="{4786680D-B87E-41D0-A823-ABEC2BEBE98D}">
      <dgm:prSet/>
      <dgm:spPr/>
      <dgm:t>
        <a:bodyPr/>
        <a:lstStyle/>
        <a:p>
          <a:endParaRPr lang="en-IN"/>
        </a:p>
      </dgm:t>
    </dgm:pt>
    <dgm:pt modelId="{717B1E50-7482-43BF-9438-DB4C70FFA3C0}" type="sibTrans" cxnId="{4786680D-B87E-41D0-A823-ABEC2BEBE98D}">
      <dgm:prSet/>
      <dgm:spPr/>
      <dgm:t>
        <a:bodyPr/>
        <a:lstStyle/>
        <a:p>
          <a:endParaRPr lang="en-IN"/>
        </a:p>
      </dgm:t>
    </dgm:pt>
    <dgm:pt modelId="{59F4E7C8-A3C5-4DB1-96F4-72059BCB1571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Dictionary</a:t>
          </a:r>
        </a:p>
      </dgm:t>
    </dgm:pt>
    <dgm:pt modelId="{31F62794-B7F7-4DD9-900C-8881725288CE}" type="parTrans" cxnId="{0CC9E40D-7134-4867-BB84-30FC3EBE3B05}">
      <dgm:prSet/>
      <dgm:spPr/>
      <dgm:t>
        <a:bodyPr/>
        <a:lstStyle/>
        <a:p>
          <a:endParaRPr lang="en-IN"/>
        </a:p>
      </dgm:t>
    </dgm:pt>
    <dgm:pt modelId="{8C940A69-C982-4AA3-9305-DDD85E702D5A}" type="sibTrans" cxnId="{0CC9E40D-7134-4867-BB84-30FC3EBE3B05}">
      <dgm:prSet/>
      <dgm:spPr/>
      <dgm:t>
        <a:bodyPr/>
        <a:lstStyle/>
        <a:p>
          <a:endParaRPr lang="en-IN"/>
        </a:p>
      </dgm:t>
    </dgm:pt>
    <dgm:pt modelId="{587E4AD5-86CE-457F-BDD2-6195EBC14AE3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Sets</a:t>
          </a:r>
        </a:p>
      </dgm:t>
    </dgm:pt>
    <dgm:pt modelId="{47E60530-4087-4A96-BC68-1C939756E075}" type="parTrans" cxnId="{E4672A73-E142-4D52-9DF8-3C9829D379E1}">
      <dgm:prSet/>
      <dgm:spPr/>
      <dgm:t>
        <a:bodyPr/>
        <a:lstStyle/>
        <a:p>
          <a:endParaRPr lang="en-IN"/>
        </a:p>
      </dgm:t>
    </dgm:pt>
    <dgm:pt modelId="{16D89AFE-26C6-467C-898D-5305B99A24D2}" type="sibTrans" cxnId="{E4672A73-E142-4D52-9DF8-3C9829D379E1}">
      <dgm:prSet/>
      <dgm:spPr/>
      <dgm:t>
        <a:bodyPr/>
        <a:lstStyle/>
        <a:p>
          <a:endParaRPr lang="en-IN"/>
        </a:p>
      </dgm:t>
    </dgm:pt>
    <dgm:pt modelId="{19F1A901-9DDE-4045-AEB4-5D9122EF193F}" type="pres">
      <dgm:prSet presAssocID="{416FC7A3-87A9-483C-B806-FA2D9135060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55DAE3C-3D6B-4ADC-B169-1DAD5A200EC0}" type="pres">
      <dgm:prSet presAssocID="{C557F435-046B-436B-99AE-727389C60EBD}" presName="root1" presStyleCnt="0"/>
      <dgm:spPr/>
    </dgm:pt>
    <dgm:pt modelId="{BE722752-D8A7-4B2E-899F-D5705BBFDD92}" type="pres">
      <dgm:prSet presAssocID="{C557F435-046B-436B-99AE-727389C60EBD}" presName="LevelOneTextNode" presStyleLbl="node0" presStyleIdx="0" presStyleCnt="1">
        <dgm:presLayoutVars>
          <dgm:chPref val="3"/>
        </dgm:presLayoutVars>
      </dgm:prSet>
      <dgm:spPr/>
    </dgm:pt>
    <dgm:pt modelId="{4F347524-0E72-488F-95AF-2D888DC77D83}" type="pres">
      <dgm:prSet presAssocID="{C557F435-046B-436B-99AE-727389C60EBD}" presName="level2hierChild" presStyleCnt="0"/>
      <dgm:spPr/>
    </dgm:pt>
    <dgm:pt modelId="{C8D49E63-027E-4FE5-83E3-C2161CA23128}" type="pres">
      <dgm:prSet presAssocID="{1475F736-8FFB-4337-BE00-5CC9F472E332}" presName="conn2-1" presStyleLbl="parChTrans1D2" presStyleIdx="0" presStyleCnt="2"/>
      <dgm:spPr/>
    </dgm:pt>
    <dgm:pt modelId="{ABC61A71-B28C-43F5-9CF0-6583CA49BCF4}" type="pres">
      <dgm:prSet presAssocID="{1475F736-8FFB-4337-BE00-5CC9F472E332}" presName="connTx" presStyleLbl="parChTrans1D2" presStyleIdx="0" presStyleCnt="2"/>
      <dgm:spPr/>
    </dgm:pt>
    <dgm:pt modelId="{B4ADBBE3-1193-4B48-BCE5-647967B83C0C}" type="pres">
      <dgm:prSet presAssocID="{2B006C35-A4D3-4EF5-80DA-889A9119690C}" presName="root2" presStyleCnt="0"/>
      <dgm:spPr/>
    </dgm:pt>
    <dgm:pt modelId="{B61C79DA-2608-4D96-8956-720781356289}" type="pres">
      <dgm:prSet presAssocID="{2B006C35-A4D3-4EF5-80DA-889A9119690C}" presName="LevelTwoTextNode" presStyleLbl="node2" presStyleIdx="0" presStyleCnt="2">
        <dgm:presLayoutVars>
          <dgm:chPref val="3"/>
        </dgm:presLayoutVars>
      </dgm:prSet>
      <dgm:spPr/>
    </dgm:pt>
    <dgm:pt modelId="{D0C0AEDD-865E-41AE-95DD-F35490029E6A}" type="pres">
      <dgm:prSet presAssocID="{2B006C35-A4D3-4EF5-80DA-889A9119690C}" presName="level3hierChild" presStyleCnt="0"/>
      <dgm:spPr/>
    </dgm:pt>
    <dgm:pt modelId="{CC98926C-E92D-48F5-8CC1-B3D1E1987E83}" type="pres">
      <dgm:prSet presAssocID="{3D111A85-4D18-49FD-A81A-DF4AF1F5D556}" presName="conn2-1" presStyleLbl="parChTrans1D3" presStyleIdx="0" presStyleCnt="6"/>
      <dgm:spPr/>
    </dgm:pt>
    <dgm:pt modelId="{6B05EFA7-9E2B-485E-B64A-9AA6E30DCF9C}" type="pres">
      <dgm:prSet presAssocID="{3D111A85-4D18-49FD-A81A-DF4AF1F5D556}" presName="connTx" presStyleLbl="parChTrans1D3" presStyleIdx="0" presStyleCnt="6"/>
      <dgm:spPr/>
    </dgm:pt>
    <dgm:pt modelId="{319FAF7E-4984-4853-8DA0-DAE2340957B3}" type="pres">
      <dgm:prSet presAssocID="{2DB9AC39-FBE2-488F-8DF0-BA0F3E5B7F52}" presName="root2" presStyleCnt="0"/>
      <dgm:spPr/>
    </dgm:pt>
    <dgm:pt modelId="{A8626EC4-6B9F-4200-B2BC-0EA45E8382C2}" type="pres">
      <dgm:prSet presAssocID="{2DB9AC39-FBE2-488F-8DF0-BA0F3E5B7F52}" presName="LevelTwoTextNode" presStyleLbl="node3" presStyleIdx="0" presStyleCnt="6">
        <dgm:presLayoutVars>
          <dgm:chPref val="3"/>
        </dgm:presLayoutVars>
      </dgm:prSet>
      <dgm:spPr/>
    </dgm:pt>
    <dgm:pt modelId="{18C4003E-DFD2-47B9-B2E3-BFA06DBDA11D}" type="pres">
      <dgm:prSet presAssocID="{2DB9AC39-FBE2-488F-8DF0-BA0F3E5B7F52}" presName="level3hierChild" presStyleCnt="0"/>
      <dgm:spPr/>
    </dgm:pt>
    <dgm:pt modelId="{5BA74F66-1D09-4E49-8E4E-3F8A80D1882C}" type="pres">
      <dgm:prSet presAssocID="{31F62794-B7F7-4DD9-900C-8881725288CE}" presName="conn2-1" presStyleLbl="parChTrans1D3" presStyleIdx="1" presStyleCnt="6"/>
      <dgm:spPr/>
    </dgm:pt>
    <dgm:pt modelId="{8B1F5C9A-670E-421C-B5FB-F0CB8230DE83}" type="pres">
      <dgm:prSet presAssocID="{31F62794-B7F7-4DD9-900C-8881725288CE}" presName="connTx" presStyleLbl="parChTrans1D3" presStyleIdx="1" presStyleCnt="6"/>
      <dgm:spPr/>
    </dgm:pt>
    <dgm:pt modelId="{B1E750AE-CB53-483C-B46D-323E7327A128}" type="pres">
      <dgm:prSet presAssocID="{59F4E7C8-A3C5-4DB1-96F4-72059BCB1571}" presName="root2" presStyleCnt="0"/>
      <dgm:spPr/>
    </dgm:pt>
    <dgm:pt modelId="{2AD8DA74-C1A8-45EB-B198-519B1F2FCDC7}" type="pres">
      <dgm:prSet presAssocID="{59F4E7C8-A3C5-4DB1-96F4-72059BCB1571}" presName="LevelTwoTextNode" presStyleLbl="node3" presStyleIdx="1" presStyleCnt="6">
        <dgm:presLayoutVars>
          <dgm:chPref val="3"/>
        </dgm:presLayoutVars>
      </dgm:prSet>
      <dgm:spPr/>
    </dgm:pt>
    <dgm:pt modelId="{9FEA3F26-817F-402E-8AC2-739353B51B8A}" type="pres">
      <dgm:prSet presAssocID="{59F4E7C8-A3C5-4DB1-96F4-72059BCB1571}" presName="level3hierChild" presStyleCnt="0"/>
      <dgm:spPr/>
    </dgm:pt>
    <dgm:pt modelId="{2A1E4963-9A85-4AF8-A766-36A5F53F5241}" type="pres">
      <dgm:prSet presAssocID="{47E60530-4087-4A96-BC68-1C939756E075}" presName="conn2-1" presStyleLbl="parChTrans1D3" presStyleIdx="2" presStyleCnt="6"/>
      <dgm:spPr/>
    </dgm:pt>
    <dgm:pt modelId="{BBF1FFB2-0673-40BD-B1CB-756D1091AB53}" type="pres">
      <dgm:prSet presAssocID="{47E60530-4087-4A96-BC68-1C939756E075}" presName="connTx" presStyleLbl="parChTrans1D3" presStyleIdx="2" presStyleCnt="6"/>
      <dgm:spPr/>
    </dgm:pt>
    <dgm:pt modelId="{54FFE09C-4C57-4692-A590-8A8AEA78908A}" type="pres">
      <dgm:prSet presAssocID="{587E4AD5-86CE-457F-BDD2-6195EBC14AE3}" presName="root2" presStyleCnt="0"/>
      <dgm:spPr/>
    </dgm:pt>
    <dgm:pt modelId="{2DBD3C5D-4F4F-46AC-8CFC-1C0C3775F264}" type="pres">
      <dgm:prSet presAssocID="{587E4AD5-86CE-457F-BDD2-6195EBC14AE3}" presName="LevelTwoTextNode" presStyleLbl="node3" presStyleIdx="2" presStyleCnt="6">
        <dgm:presLayoutVars>
          <dgm:chPref val="3"/>
        </dgm:presLayoutVars>
      </dgm:prSet>
      <dgm:spPr/>
    </dgm:pt>
    <dgm:pt modelId="{3B52B5D2-2460-4962-8A34-BF4F1CF0B444}" type="pres">
      <dgm:prSet presAssocID="{587E4AD5-86CE-457F-BDD2-6195EBC14AE3}" presName="level3hierChild" presStyleCnt="0"/>
      <dgm:spPr/>
    </dgm:pt>
    <dgm:pt modelId="{2EEFC04A-AB6A-40FD-B403-2A72581D84E3}" type="pres">
      <dgm:prSet presAssocID="{11EB78A9-B643-4A76-8A20-2AFEFCC2194B}" presName="conn2-1" presStyleLbl="parChTrans1D2" presStyleIdx="1" presStyleCnt="2"/>
      <dgm:spPr/>
    </dgm:pt>
    <dgm:pt modelId="{9C638FA6-E40B-4B07-A412-968C8987C064}" type="pres">
      <dgm:prSet presAssocID="{11EB78A9-B643-4A76-8A20-2AFEFCC2194B}" presName="connTx" presStyleLbl="parChTrans1D2" presStyleIdx="1" presStyleCnt="2"/>
      <dgm:spPr/>
    </dgm:pt>
    <dgm:pt modelId="{32D1EC7F-C6FD-4261-9F2F-0F088DCEBCB9}" type="pres">
      <dgm:prSet presAssocID="{94C89C20-1D1B-4DC0-B811-0526D569069B}" presName="root2" presStyleCnt="0"/>
      <dgm:spPr/>
    </dgm:pt>
    <dgm:pt modelId="{3AA57328-DC04-4668-8F93-F37EA5079B71}" type="pres">
      <dgm:prSet presAssocID="{94C89C20-1D1B-4DC0-B811-0526D569069B}" presName="LevelTwoTextNode" presStyleLbl="node2" presStyleIdx="1" presStyleCnt="2">
        <dgm:presLayoutVars>
          <dgm:chPref val="3"/>
        </dgm:presLayoutVars>
      </dgm:prSet>
      <dgm:spPr/>
    </dgm:pt>
    <dgm:pt modelId="{77340C28-16C6-4B58-8779-9920B4BF4668}" type="pres">
      <dgm:prSet presAssocID="{94C89C20-1D1B-4DC0-B811-0526D569069B}" presName="level3hierChild" presStyleCnt="0"/>
      <dgm:spPr/>
    </dgm:pt>
    <dgm:pt modelId="{04684F64-3BE3-4CB1-A00A-B84013A4AB53}" type="pres">
      <dgm:prSet presAssocID="{6BFBA9D8-EC11-434E-963E-C9B5F0EBE375}" presName="conn2-1" presStyleLbl="parChTrans1D3" presStyleIdx="3" presStyleCnt="6"/>
      <dgm:spPr/>
    </dgm:pt>
    <dgm:pt modelId="{2175DCC6-3F69-4B93-96CF-1ABFC312B3C8}" type="pres">
      <dgm:prSet presAssocID="{6BFBA9D8-EC11-434E-963E-C9B5F0EBE375}" presName="connTx" presStyleLbl="parChTrans1D3" presStyleIdx="3" presStyleCnt="6"/>
      <dgm:spPr/>
    </dgm:pt>
    <dgm:pt modelId="{533A1EFE-04A1-402F-A56F-B06DAD348F5F}" type="pres">
      <dgm:prSet presAssocID="{B5FD6E1D-CF97-421D-AA92-594ACE8B0ED6}" presName="root2" presStyleCnt="0"/>
      <dgm:spPr/>
    </dgm:pt>
    <dgm:pt modelId="{722497B3-CFF5-4011-AEF1-E1B28507FD25}" type="pres">
      <dgm:prSet presAssocID="{B5FD6E1D-CF97-421D-AA92-594ACE8B0ED6}" presName="LevelTwoTextNode" presStyleLbl="node3" presStyleIdx="3" presStyleCnt="6">
        <dgm:presLayoutVars>
          <dgm:chPref val="3"/>
        </dgm:presLayoutVars>
      </dgm:prSet>
      <dgm:spPr/>
    </dgm:pt>
    <dgm:pt modelId="{EF0AF3FD-89E2-43B7-B997-6A276EF176A1}" type="pres">
      <dgm:prSet presAssocID="{B5FD6E1D-CF97-421D-AA92-594ACE8B0ED6}" presName="level3hierChild" presStyleCnt="0"/>
      <dgm:spPr/>
    </dgm:pt>
    <dgm:pt modelId="{26B11C68-871E-4881-9565-DA152069935C}" type="pres">
      <dgm:prSet presAssocID="{C59C3B2A-67C6-4A9C-8F34-2B143C65AF5C}" presName="conn2-1" presStyleLbl="parChTrans1D3" presStyleIdx="4" presStyleCnt="6"/>
      <dgm:spPr/>
    </dgm:pt>
    <dgm:pt modelId="{5F3D5F6A-EF09-4E7C-BF99-F4F8964248CA}" type="pres">
      <dgm:prSet presAssocID="{C59C3B2A-67C6-4A9C-8F34-2B143C65AF5C}" presName="connTx" presStyleLbl="parChTrans1D3" presStyleIdx="4" presStyleCnt="6"/>
      <dgm:spPr/>
    </dgm:pt>
    <dgm:pt modelId="{C691B0AF-993E-4975-AD23-EF8A1A27287F}" type="pres">
      <dgm:prSet presAssocID="{8839D291-A487-48B4-BEAE-0602DCD9C3E6}" presName="root2" presStyleCnt="0"/>
      <dgm:spPr/>
    </dgm:pt>
    <dgm:pt modelId="{0D78705C-8BD9-4103-B1B5-9143CFB56C1A}" type="pres">
      <dgm:prSet presAssocID="{8839D291-A487-48B4-BEAE-0602DCD9C3E6}" presName="LevelTwoTextNode" presStyleLbl="node3" presStyleIdx="4" presStyleCnt="6">
        <dgm:presLayoutVars>
          <dgm:chPref val="3"/>
        </dgm:presLayoutVars>
      </dgm:prSet>
      <dgm:spPr/>
    </dgm:pt>
    <dgm:pt modelId="{9A75EE83-725C-4893-A8EA-A49BF5E58567}" type="pres">
      <dgm:prSet presAssocID="{8839D291-A487-48B4-BEAE-0602DCD9C3E6}" presName="level3hierChild" presStyleCnt="0"/>
      <dgm:spPr/>
    </dgm:pt>
    <dgm:pt modelId="{FAD71A95-6F94-417D-BFA2-E23485B253DB}" type="pres">
      <dgm:prSet presAssocID="{417AB005-8946-44FF-B218-A06D292D99AC}" presName="conn2-1" presStyleLbl="parChTrans1D3" presStyleIdx="5" presStyleCnt="6"/>
      <dgm:spPr/>
    </dgm:pt>
    <dgm:pt modelId="{327A58F3-B314-48ED-8BDB-6FC192003304}" type="pres">
      <dgm:prSet presAssocID="{417AB005-8946-44FF-B218-A06D292D99AC}" presName="connTx" presStyleLbl="parChTrans1D3" presStyleIdx="5" presStyleCnt="6"/>
      <dgm:spPr/>
    </dgm:pt>
    <dgm:pt modelId="{D780063B-88BF-4C39-B42B-91B58A0E2416}" type="pres">
      <dgm:prSet presAssocID="{8B816A7D-345B-4DE0-A8FD-7F2348263433}" presName="root2" presStyleCnt="0"/>
      <dgm:spPr/>
    </dgm:pt>
    <dgm:pt modelId="{1AA3FA2B-1CB8-4A69-BAB2-A32F119DD2F4}" type="pres">
      <dgm:prSet presAssocID="{8B816A7D-345B-4DE0-A8FD-7F2348263433}" presName="LevelTwoTextNode" presStyleLbl="node3" presStyleIdx="5" presStyleCnt="6">
        <dgm:presLayoutVars>
          <dgm:chPref val="3"/>
        </dgm:presLayoutVars>
      </dgm:prSet>
      <dgm:spPr/>
    </dgm:pt>
    <dgm:pt modelId="{CD3107D2-BEB2-4B0C-852C-56A7206E436D}" type="pres">
      <dgm:prSet presAssocID="{8B816A7D-345B-4DE0-A8FD-7F2348263433}" presName="level3hierChild" presStyleCnt="0"/>
      <dgm:spPr/>
    </dgm:pt>
  </dgm:ptLst>
  <dgm:cxnLst>
    <dgm:cxn modelId="{4D02CD01-2CD5-4A18-A404-4952623D1156}" type="presOf" srcId="{C59C3B2A-67C6-4A9C-8F34-2B143C65AF5C}" destId="{26B11C68-871E-4881-9565-DA152069935C}" srcOrd="0" destOrd="0" presId="urn:microsoft.com/office/officeart/2005/8/layout/hierarchy2"/>
    <dgm:cxn modelId="{352AB305-E670-4ACB-81AC-0300004F4E7A}" srcId="{C557F435-046B-436B-99AE-727389C60EBD}" destId="{2B006C35-A4D3-4EF5-80DA-889A9119690C}" srcOrd="0" destOrd="0" parTransId="{1475F736-8FFB-4337-BE00-5CC9F472E332}" sibTransId="{A533A309-34FF-4C2C-B991-394019E49BAF}"/>
    <dgm:cxn modelId="{DBE06B0B-63C3-4BBA-B439-252AA97C3568}" type="presOf" srcId="{3D111A85-4D18-49FD-A81A-DF4AF1F5D556}" destId="{CC98926C-E92D-48F5-8CC1-B3D1E1987E83}" srcOrd="0" destOrd="0" presId="urn:microsoft.com/office/officeart/2005/8/layout/hierarchy2"/>
    <dgm:cxn modelId="{4786680D-B87E-41D0-A823-ABEC2BEBE98D}" srcId="{94C89C20-1D1B-4DC0-B811-0526D569069B}" destId="{8B816A7D-345B-4DE0-A8FD-7F2348263433}" srcOrd="2" destOrd="0" parTransId="{417AB005-8946-44FF-B218-A06D292D99AC}" sibTransId="{717B1E50-7482-43BF-9438-DB4C70FFA3C0}"/>
    <dgm:cxn modelId="{0CC9E40D-7134-4867-BB84-30FC3EBE3B05}" srcId="{2B006C35-A4D3-4EF5-80DA-889A9119690C}" destId="{59F4E7C8-A3C5-4DB1-96F4-72059BCB1571}" srcOrd="1" destOrd="0" parTransId="{31F62794-B7F7-4DD9-900C-8881725288CE}" sibTransId="{8C940A69-C982-4AA3-9305-DDD85E702D5A}"/>
    <dgm:cxn modelId="{95ED670E-4013-4BE8-8E92-9453E4F45A9E}" srcId="{94C89C20-1D1B-4DC0-B811-0526D569069B}" destId="{8839D291-A487-48B4-BEAE-0602DCD9C3E6}" srcOrd="1" destOrd="0" parTransId="{C59C3B2A-67C6-4A9C-8F34-2B143C65AF5C}" sibTransId="{41F3961C-8677-4AE9-95F2-646391C1460C}"/>
    <dgm:cxn modelId="{2A16580F-B512-453E-96D7-8F0A3DD2F2A9}" type="presOf" srcId="{C59C3B2A-67C6-4A9C-8F34-2B143C65AF5C}" destId="{5F3D5F6A-EF09-4E7C-BF99-F4F8964248CA}" srcOrd="1" destOrd="0" presId="urn:microsoft.com/office/officeart/2005/8/layout/hierarchy2"/>
    <dgm:cxn modelId="{467D3D37-5225-4B51-94D5-43C965D4AE2D}" type="presOf" srcId="{59F4E7C8-A3C5-4DB1-96F4-72059BCB1571}" destId="{2AD8DA74-C1A8-45EB-B198-519B1F2FCDC7}" srcOrd="0" destOrd="0" presId="urn:microsoft.com/office/officeart/2005/8/layout/hierarchy2"/>
    <dgm:cxn modelId="{BDEB8138-6B5A-46B4-BA9F-3755863F8BA2}" type="presOf" srcId="{1475F736-8FFB-4337-BE00-5CC9F472E332}" destId="{ABC61A71-B28C-43F5-9CF0-6583CA49BCF4}" srcOrd="1" destOrd="0" presId="urn:microsoft.com/office/officeart/2005/8/layout/hierarchy2"/>
    <dgm:cxn modelId="{21A4905E-3727-4F37-83D0-58964E4C1706}" type="presOf" srcId="{2B006C35-A4D3-4EF5-80DA-889A9119690C}" destId="{B61C79DA-2608-4D96-8956-720781356289}" srcOrd="0" destOrd="0" presId="urn:microsoft.com/office/officeart/2005/8/layout/hierarchy2"/>
    <dgm:cxn modelId="{575A4D43-13C5-429F-92ED-CC913FC076C5}" type="presOf" srcId="{3D111A85-4D18-49FD-A81A-DF4AF1F5D556}" destId="{6B05EFA7-9E2B-485E-B64A-9AA6E30DCF9C}" srcOrd="1" destOrd="0" presId="urn:microsoft.com/office/officeart/2005/8/layout/hierarchy2"/>
    <dgm:cxn modelId="{A59CDE63-84FC-4374-AF1D-6B5DD3595C1D}" srcId="{2B006C35-A4D3-4EF5-80DA-889A9119690C}" destId="{2DB9AC39-FBE2-488F-8DF0-BA0F3E5B7F52}" srcOrd="0" destOrd="0" parTransId="{3D111A85-4D18-49FD-A81A-DF4AF1F5D556}" sibTransId="{1672A790-34E6-4B04-891A-FE10D76324B8}"/>
    <dgm:cxn modelId="{DC12FB49-DEFA-401A-89A7-625B3424F666}" type="presOf" srcId="{1475F736-8FFB-4337-BE00-5CC9F472E332}" destId="{C8D49E63-027E-4FE5-83E3-C2161CA23128}" srcOrd="0" destOrd="0" presId="urn:microsoft.com/office/officeart/2005/8/layout/hierarchy2"/>
    <dgm:cxn modelId="{55E6586C-F6F1-4528-8FCD-1E354ABFA020}" type="presOf" srcId="{94C89C20-1D1B-4DC0-B811-0526D569069B}" destId="{3AA57328-DC04-4668-8F93-F37EA5079B71}" srcOrd="0" destOrd="0" presId="urn:microsoft.com/office/officeart/2005/8/layout/hierarchy2"/>
    <dgm:cxn modelId="{42592D52-D86B-4FEC-B111-D4B9A357945B}" type="presOf" srcId="{417AB005-8946-44FF-B218-A06D292D99AC}" destId="{327A58F3-B314-48ED-8BDB-6FC192003304}" srcOrd="1" destOrd="0" presId="urn:microsoft.com/office/officeart/2005/8/layout/hierarchy2"/>
    <dgm:cxn modelId="{E4672A73-E142-4D52-9DF8-3C9829D379E1}" srcId="{2B006C35-A4D3-4EF5-80DA-889A9119690C}" destId="{587E4AD5-86CE-457F-BDD2-6195EBC14AE3}" srcOrd="2" destOrd="0" parTransId="{47E60530-4087-4A96-BC68-1C939756E075}" sibTransId="{16D89AFE-26C6-467C-898D-5305B99A24D2}"/>
    <dgm:cxn modelId="{65B2285A-6FFF-48F8-8250-091E01F54E3E}" srcId="{416FC7A3-87A9-483C-B806-FA2D91350607}" destId="{C557F435-046B-436B-99AE-727389C60EBD}" srcOrd="0" destOrd="0" parTransId="{6C3844B8-CC93-438A-AF98-DE5F9925A48F}" sibTransId="{B19D98EC-CB20-484F-9C75-8A0DA5995363}"/>
    <dgm:cxn modelId="{A4CDD67E-4FA9-4E4B-90D8-D0BCD27A9B07}" type="presOf" srcId="{8839D291-A487-48B4-BEAE-0602DCD9C3E6}" destId="{0D78705C-8BD9-4103-B1B5-9143CFB56C1A}" srcOrd="0" destOrd="0" presId="urn:microsoft.com/office/officeart/2005/8/layout/hierarchy2"/>
    <dgm:cxn modelId="{0DD13F96-8AEB-4573-B08D-6E621E3D1966}" type="presOf" srcId="{6BFBA9D8-EC11-434E-963E-C9B5F0EBE375}" destId="{04684F64-3BE3-4CB1-A00A-B84013A4AB53}" srcOrd="0" destOrd="0" presId="urn:microsoft.com/office/officeart/2005/8/layout/hierarchy2"/>
    <dgm:cxn modelId="{2263CDAB-EE8D-4B84-8BE3-A5375FF06FEF}" type="presOf" srcId="{416FC7A3-87A9-483C-B806-FA2D91350607}" destId="{19F1A901-9DDE-4045-AEB4-5D9122EF193F}" srcOrd="0" destOrd="0" presId="urn:microsoft.com/office/officeart/2005/8/layout/hierarchy2"/>
    <dgm:cxn modelId="{4ABE6DAC-C3F8-4957-A1F4-15D55C3EC57B}" type="presOf" srcId="{6BFBA9D8-EC11-434E-963E-C9B5F0EBE375}" destId="{2175DCC6-3F69-4B93-96CF-1ABFC312B3C8}" srcOrd="1" destOrd="0" presId="urn:microsoft.com/office/officeart/2005/8/layout/hierarchy2"/>
    <dgm:cxn modelId="{6B5E4BB5-B064-474E-8673-D304A3483930}" type="presOf" srcId="{47E60530-4087-4A96-BC68-1C939756E075}" destId="{BBF1FFB2-0673-40BD-B1CB-756D1091AB53}" srcOrd="1" destOrd="0" presId="urn:microsoft.com/office/officeart/2005/8/layout/hierarchy2"/>
    <dgm:cxn modelId="{DF88CFBF-2C91-4A48-BE32-FFB064A4DE72}" type="presOf" srcId="{31F62794-B7F7-4DD9-900C-8881725288CE}" destId="{5BA74F66-1D09-4E49-8E4E-3F8A80D1882C}" srcOrd="0" destOrd="0" presId="urn:microsoft.com/office/officeart/2005/8/layout/hierarchy2"/>
    <dgm:cxn modelId="{788F8EC0-3ECC-4FE7-A3D6-5FC73706A809}" type="presOf" srcId="{2DB9AC39-FBE2-488F-8DF0-BA0F3E5B7F52}" destId="{A8626EC4-6B9F-4200-B2BC-0EA45E8382C2}" srcOrd="0" destOrd="0" presId="urn:microsoft.com/office/officeart/2005/8/layout/hierarchy2"/>
    <dgm:cxn modelId="{F8519AC1-C36D-41C0-B220-10D7C214023A}" srcId="{94C89C20-1D1B-4DC0-B811-0526D569069B}" destId="{B5FD6E1D-CF97-421D-AA92-594ACE8B0ED6}" srcOrd="0" destOrd="0" parTransId="{6BFBA9D8-EC11-434E-963E-C9B5F0EBE375}" sibTransId="{C34AA42E-11EF-4B00-B7CB-B4675C1217BB}"/>
    <dgm:cxn modelId="{E82011CC-D7B9-4E3D-8A9A-55FDD039DDAD}" srcId="{C557F435-046B-436B-99AE-727389C60EBD}" destId="{94C89C20-1D1B-4DC0-B811-0526D569069B}" srcOrd="1" destOrd="0" parTransId="{11EB78A9-B643-4A76-8A20-2AFEFCC2194B}" sibTransId="{CC4D4BD8-D7CB-4FE1-A538-6FAEC814A1CD}"/>
    <dgm:cxn modelId="{E0BE6DCD-4073-4C21-9497-8B5B7F5DF7D9}" type="presOf" srcId="{11EB78A9-B643-4A76-8A20-2AFEFCC2194B}" destId="{2EEFC04A-AB6A-40FD-B403-2A72581D84E3}" srcOrd="0" destOrd="0" presId="urn:microsoft.com/office/officeart/2005/8/layout/hierarchy2"/>
    <dgm:cxn modelId="{656926D0-7012-4EB2-8B56-5EEE2BC3189E}" type="presOf" srcId="{C557F435-046B-436B-99AE-727389C60EBD}" destId="{BE722752-D8A7-4B2E-899F-D5705BBFDD92}" srcOrd="0" destOrd="0" presId="urn:microsoft.com/office/officeart/2005/8/layout/hierarchy2"/>
    <dgm:cxn modelId="{BCF162D1-7885-46D4-A4CD-945426EC2BC3}" type="presOf" srcId="{11EB78A9-B643-4A76-8A20-2AFEFCC2194B}" destId="{9C638FA6-E40B-4B07-A412-968C8987C064}" srcOrd="1" destOrd="0" presId="urn:microsoft.com/office/officeart/2005/8/layout/hierarchy2"/>
    <dgm:cxn modelId="{FD3630D8-6544-4254-86BA-9BA59D7E51DF}" type="presOf" srcId="{587E4AD5-86CE-457F-BDD2-6195EBC14AE3}" destId="{2DBD3C5D-4F4F-46AC-8CFC-1C0C3775F264}" srcOrd="0" destOrd="0" presId="urn:microsoft.com/office/officeart/2005/8/layout/hierarchy2"/>
    <dgm:cxn modelId="{4461D6DA-A655-4D7C-AA30-E651E8890444}" type="presOf" srcId="{8B816A7D-345B-4DE0-A8FD-7F2348263433}" destId="{1AA3FA2B-1CB8-4A69-BAB2-A32F119DD2F4}" srcOrd="0" destOrd="0" presId="urn:microsoft.com/office/officeart/2005/8/layout/hierarchy2"/>
    <dgm:cxn modelId="{F56354F0-204C-403C-BFDE-5CD2850D4ADF}" type="presOf" srcId="{B5FD6E1D-CF97-421D-AA92-594ACE8B0ED6}" destId="{722497B3-CFF5-4011-AEF1-E1B28507FD25}" srcOrd="0" destOrd="0" presId="urn:microsoft.com/office/officeart/2005/8/layout/hierarchy2"/>
    <dgm:cxn modelId="{0E830DF3-5A80-40B6-BE3B-2AA328F07866}" type="presOf" srcId="{47E60530-4087-4A96-BC68-1C939756E075}" destId="{2A1E4963-9A85-4AF8-A766-36A5F53F5241}" srcOrd="0" destOrd="0" presId="urn:microsoft.com/office/officeart/2005/8/layout/hierarchy2"/>
    <dgm:cxn modelId="{90D698F8-366B-4795-8538-34F378FD8B89}" type="presOf" srcId="{31F62794-B7F7-4DD9-900C-8881725288CE}" destId="{8B1F5C9A-670E-421C-B5FB-F0CB8230DE83}" srcOrd="1" destOrd="0" presId="urn:microsoft.com/office/officeart/2005/8/layout/hierarchy2"/>
    <dgm:cxn modelId="{027EECFB-91FD-42B0-8CEB-8ED92D0B0084}" type="presOf" srcId="{417AB005-8946-44FF-B218-A06D292D99AC}" destId="{FAD71A95-6F94-417D-BFA2-E23485B253DB}" srcOrd="0" destOrd="0" presId="urn:microsoft.com/office/officeart/2005/8/layout/hierarchy2"/>
    <dgm:cxn modelId="{80E4B58E-493B-4431-A452-81772E212B57}" type="presParOf" srcId="{19F1A901-9DDE-4045-AEB4-5D9122EF193F}" destId="{C55DAE3C-3D6B-4ADC-B169-1DAD5A200EC0}" srcOrd="0" destOrd="0" presId="urn:microsoft.com/office/officeart/2005/8/layout/hierarchy2"/>
    <dgm:cxn modelId="{C30E03EC-8B65-47D7-B964-99AB1D1316FA}" type="presParOf" srcId="{C55DAE3C-3D6B-4ADC-B169-1DAD5A200EC0}" destId="{BE722752-D8A7-4B2E-899F-D5705BBFDD92}" srcOrd="0" destOrd="0" presId="urn:microsoft.com/office/officeart/2005/8/layout/hierarchy2"/>
    <dgm:cxn modelId="{CA7E60E3-D77A-4F0C-B506-31FC8A417E56}" type="presParOf" srcId="{C55DAE3C-3D6B-4ADC-B169-1DAD5A200EC0}" destId="{4F347524-0E72-488F-95AF-2D888DC77D83}" srcOrd="1" destOrd="0" presId="urn:microsoft.com/office/officeart/2005/8/layout/hierarchy2"/>
    <dgm:cxn modelId="{C97C12F3-5865-4C12-9931-DC4E6D07D593}" type="presParOf" srcId="{4F347524-0E72-488F-95AF-2D888DC77D83}" destId="{C8D49E63-027E-4FE5-83E3-C2161CA23128}" srcOrd="0" destOrd="0" presId="urn:microsoft.com/office/officeart/2005/8/layout/hierarchy2"/>
    <dgm:cxn modelId="{D21EA269-1C31-41FF-86B8-20926590718C}" type="presParOf" srcId="{C8D49E63-027E-4FE5-83E3-C2161CA23128}" destId="{ABC61A71-B28C-43F5-9CF0-6583CA49BCF4}" srcOrd="0" destOrd="0" presId="urn:microsoft.com/office/officeart/2005/8/layout/hierarchy2"/>
    <dgm:cxn modelId="{39814BEF-D300-49BA-AEE0-D05DC15980D1}" type="presParOf" srcId="{4F347524-0E72-488F-95AF-2D888DC77D83}" destId="{B4ADBBE3-1193-4B48-BCE5-647967B83C0C}" srcOrd="1" destOrd="0" presId="urn:microsoft.com/office/officeart/2005/8/layout/hierarchy2"/>
    <dgm:cxn modelId="{85BEB3D4-0AFA-4D57-A3FC-9C668EFEDBE5}" type="presParOf" srcId="{B4ADBBE3-1193-4B48-BCE5-647967B83C0C}" destId="{B61C79DA-2608-4D96-8956-720781356289}" srcOrd="0" destOrd="0" presId="urn:microsoft.com/office/officeart/2005/8/layout/hierarchy2"/>
    <dgm:cxn modelId="{3B0FF3D9-27AB-4AA7-A971-E3760D98CB7F}" type="presParOf" srcId="{B4ADBBE3-1193-4B48-BCE5-647967B83C0C}" destId="{D0C0AEDD-865E-41AE-95DD-F35490029E6A}" srcOrd="1" destOrd="0" presId="urn:microsoft.com/office/officeart/2005/8/layout/hierarchy2"/>
    <dgm:cxn modelId="{C3A0BA1C-963D-4477-A6FF-6A98DD4D079C}" type="presParOf" srcId="{D0C0AEDD-865E-41AE-95DD-F35490029E6A}" destId="{CC98926C-E92D-48F5-8CC1-B3D1E1987E83}" srcOrd="0" destOrd="0" presId="urn:microsoft.com/office/officeart/2005/8/layout/hierarchy2"/>
    <dgm:cxn modelId="{CFDFF653-CF7D-4AA0-99FB-740BF093B893}" type="presParOf" srcId="{CC98926C-E92D-48F5-8CC1-B3D1E1987E83}" destId="{6B05EFA7-9E2B-485E-B64A-9AA6E30DCF9C}" srcOrd="0" destOrd="0" presId="urn:microsoft.com/office/officeart/2005/8/layout/hierarchy2"/>
    <dgm:cxn modelId="{242C4A03-8EBC-4285-8051-DA58FAC34C9D}" type="presParOf" srcId="{D0C0AEDD-865E-41AE-95DD-F35490029E6A}" destId="{319FAF7E-4984-4853-8DA0-DAE2340957B3}" srcOrd="1" destOrd="0" presId="urn:microsoft.com/office/officeart/2005/8/layout/hierarchy2"/>
    <dgm:cxn modelId="{A5E353D2-29F1-476B-8044-8A7E9BB86255}" type="presParOf" srcId="{319FAF7E-4984-4853-8DA0-DAE2340957B3}" destId="{A8626EC4-6B9F-4200-B2BC-0EA45E8382C2}" srcOrd="0" destOrd="0" presId="urn:microsoft.com/office/officeart/2005/8/layout/hierarchy2"/>
    <dgm:cxn modelId="{A91DCB15-D8C1-4739-8FF4-4749A4219002}" type="presParOf" srcId="{319FAF7E-4984-4853-8DA0-DAE2340957B3}" destId="{18C4003E-DFD2-47B9-B2E3-BFA06DBDA11D}" srcOrd="1" destOrd="0" presId="urn:microsoft.com/office/officeart/2005/8/layout/hierarchy2"/>
    <dgm:cxn modelId="{3AF7B41F-9AE4-439C-B260-4D59F0C22584}" type="presParOf" srcId="{D0C0AEDD-865E-41AE-95DD-F35490029E6A}" destId="{5BA74F66-1D09-4E49-8E4E-3F8A80D1882C}" srcOrd="2" destOrd="0" presId="urn:microsoft.com/office/officeart/2005/8/layout/hierarchy2"/>
    <dgm:cxn modelId="{9DA87CF0-3183-467A-B7F0-5CF687F73B09}" type="presParOf" srcId="{5BA74F66-1D09-4E49-8E4E-3F8A80D1882C}" destId="{8B1F5C9A-670E-421C-B5FB-F0CB8230DE83}" srcOrd="0" destOrd="0" presId="urn:microsoft.com/office/officeart/2005/8/layout/hierarchy2"/>
    <dgm:cxn modelId="{2B6B47FF-2924-4BF0-8DFB-F892A75DA3A4}" type="presParOf" srcId="{D0C0AEDD-865E-41AE-95DD-F35490029E6A}" destId="{B1E750AE-CB53-483C-B46D-323E7327A128}" srcOrd="3" destOrd="0" presId="urn:microsoft.com/office/officeart/2005/8/layout/hierarchy2"/>
    <dgm:cxn modelId="{3BDB4BDA-BD80-4374-809D-B8D523577E24}" type="presParOf" srcId="{B1E750AE-CB53-483C-B46D-323E7327A128}" destId="{2AD8DA74-C1A8-45EB-B198-519B1F2FCDC7}" srcOrd="0" destOrd="0" presId="urn:microsoft.com/office/officeart/2005/8/layout/hierarchy2"/>
    <dgm:cxn modelId="{98B61CF0-47A8-4597-85FA-C98A821A6108}" type="presParOf" srcId="{B1E750AE-CB53-483C-B46D-323E7327A128}" destId="{9FEA3F26-817F-402E-8AC2-739353B51B8A}" srcOrd="1" destOrd="0" presId="urn:microsoft.com/office/officeart/2005/8/layout/hierarchy2"/>
    <dgm:cxn modelId="{9BFBAEBA-C28B-446A-B2D9-F527A30F3AAA}" type="presParOf" srcId="{D0C0AEDD-865E-41AE-95DD-F35490029E6A}" destId="{2A1E4963-9A85-4AF8-A766-36A5F53F5241}" srcOrd="4" destOrd="0" presId="urn:microsoft.com/office/officeart/2005/8/layout/hierarchy2"/>
    <dgm:cxn modelId="{4419F1F1-A0BA-4C1D-8582-0C6F83B2EC64}" type="presParOf" srcId="{2A1E4963-9A85-4AF8-A766-36A5F53F5241}" destId="{BBF1FFB2-0673-40BD-B1CB-756D1091AB53}" srcOrd="0" destOrd="0" presId="urn:microsoft.com/office/officeart/2005/8/layout/hierarchy2"/>
    <dgm:cxn modelId="{62399B6C-4B30-4551-90EB-86A2A0802A9A}" type="presParOf" srcId="{D0C0AEDD-865E-41AE-95DD-F35490029E6A}" destId="{54FFE09C-4C57-4692-A590-8A8AEA78908A}" srcOrd="5" destOrd="0" presId="urn:microsoft.com/office/officeart/2005/8/layout/hierarchy2"/>
    <dgm:cxn modelId="{C1C4B7DE-E6F8-436E-A560-DE9B9B22B294}" type="presParOf" srcId="{54FFE09C-4C57-4692-A590-8A8AEA78908A}" destId="{2DBD3C5D-4F4F-46AC-8CFC-1C0C3775F264}" srcOrd="0" destOrd="0" presId="urn:microsoft.com/office/officeart/2005/8/layout/hierarchy2"/>
    <dgm:cxn modelId="{647C4428-3137-42AC-95AC-2FFE2F69E952}" type="presParOf" srcId="{54FFE09C-4C57-4692-A590-8A8AEA78908A}" destId="{3B52B5D2-2460-4962-8A34-BF4F1CF0B444}" srcOrd="1" destOrd="0" presId="urn:microsoft.com/office/officeart/2005/8/layout/hierarchy2"/>
    <dgm:cxn modelId="{7CB8483B-B30A-405F-9FFD-EEDC3656F3F7}" type="presParOf" srcId="{4F347524-0E72-488F-95AF-2D888DC77D83}" destId="{2EEFC04A-AB6A-40FD-B403-2A72581D84E3}" srcOrd="2" destOrd="0" presId="urn:microsoft.com/office/officeart/2005/8/layout/hierarchy2"/>
    <dgm:cxn modelId="{DF14B629-D88F-4C84-BA6C-FD8FEE97877B}" type="presParOf" srcId="{2EEFC04A-AB6A-40FD-B403-2A72581D84E3}" destId="{9C638FA6-E40B-4B07-A412-968C8987C064}" srcOrd="0" destOrd="0" presId="urn:microsoft.com/office/officeart/2005/8/layout/hierarchy2"/>
    <dgm:cxn modelId="{E8F4BCD5-496D-4064-A8A1-CFD26553381B}" type="presParOf" srcId="{4F347524-0E72-488F-95AF-2D888DC77D83}" destId="{32D1EC7F-C6FD-4261-9F2F-0F088DCEBCB9}" srcOrd="3" destOrd="0" presId="urn:microsoft.com/office/officeart/2005/8/layout/hierarchy2"/>
    <dgm:cxn modelId="{BA60EF04-56D6-4E72-BB8C-85F342152B7B}" type="presParOf" srcId="{32D1EC7F-C6FD-4261-9F2F-0F088DCEBCB9}" destId="{3AA57328-DC04-4668-8F93-F37EA5079B71}" srcOrd="0" destOrd="0" presId="urn:microsoft.com/office/officeart/2005/8/layout/hierarchy2"/>
    <dgm:cxn modelId="{6E04277F-1347-497A-89C0-D9688281ABB7}" type="presParOf" srcId="{32D1EC7F-C6FD-4261-9F2F-0F088DCEBCB9}" destId="{77340C28-16C6-4B58-8779-9920B4BF4668}" srcOrd="1" destOrd="0" presId="urn:microsoft.com/office/officeart/2005/8/layout/hierarchy2"/>
    <dgm:cxn modelId="{A9863DF2-46F3-4876-9E65-EFE4725C8C5F}" type="presParOf" srcId="{77340C28-16C6-4B58-8779-9920B4BF4668}" destId="{04684F64-3BE3-4CB1-A00A-B84013A4AB53}" srcOrd="0" destOrd="0" presId="urn:microsoft.com/office/officeart/2005/8/layout/hierarchy2"/>
    <dgm:cxn modelId="{CCF5514C-D05C-460E-B748-198D9BA72080}" type="presParOf" srcId="{04684F64-3BE3-4CB1-A00A-B84013A4AB53}" destId="{2175DCC6-3F69-4B93-96CF-1ABFC312B3C8}" srcOrd="0" destOrd="0" presId="urn:microsoft.com/office/officeart/2005/8/layout/hierarchy2"/>
    <dgm:cxn modelId="{C5925A02-893B-4B66-8849-BC5E22C4B15E}" type="presParOf" srcId="{77340C28-16C6-4B58-8779-9920B4BF4668}" destId="{533A1EFE-04A1-402F-A56F-B06DAD348F5F}" srcOrd="1" destOrd="0" presId="urn:microsoft.com/office/officeart/2005/8/layout/hierarchy2"/>
    <dgm:cxn modelId="{2AFED5FB-CE9A-4589-9A39-7F82254EEFD9}" type="presParOf" srcId="{533A1EFE-04A1-402F-A56F-B06DAD348F5F}" destId="{722497B3-CFF5-4011-AEF1-E1B28507FD25}" srcOrd="0" destOrd="0" presId="urn:microsoft.com/office/officeart/2005/8/layout/hierarchy2"/>
    <dgm:cxn modelId="{6EFE9C88-B4F4-44DC-812F-DD3F0E9B534D}" type="presParOf" srcId="{533A1EFE-04A1-402F-A56F-B06DAD348F5F}" destId="{EF0AF3FD-89E2-43B7-B997-6A276EF176A1}" srcOrd="1" destOrd="0" presId="urn:microsoft.com/office/officeart/2005/8/layout/hierarchy2"/>
    <dgm:cxn modelId="{A30C06E4-D169-46B8-B94E-ECA5C865E646}" type="presParOf" srcId="{77340C28-16C6-4B58-8779-9920B4BF4668}" destId="{26B11C68-871E-4881-9565-DA152069935C}" srcOrd="2" destOrd="0" presId="urn:microsoft.com/office/officeart/2005/8/layout/hierarchy2"/>
    <dgm:cxn modelId="{87180A41-42C1-45CE-AC24-0556F8D820CC}" type="presParOf" srcId="{26B11C68-871E-4881-9565-DA152069935C}" destId="{5F3D5F6A-EF09-4E7C-BF99-F4F8964248CA}" srcOrd="0" destOrd="0" presId="urn:microsoft.com/office/officeart/2005/8/layout/hierarchy2"/>
    <dgm:cxn modelId="{1128771A-C483-46F9-972B-34BD874914A1}" type="presParOf" srcId="{77340C28-16C6-4B58-8779-9920B4BF4668}" destId="{C691B0AF-993E-4975-AD23-EF8A1A27287F}" srcOrd="3" destOrd="0" presId="urn:microsoft.com/office/officeart/2005/8/layout/hierarchy2"/>
    <dgm:cxn modelId="{71B03994-D5DB-420D-A9BB-8A79696F6682}" type="presParOf" srcId="{C691B0AF-993E-4975-AD23-EF8A1A27287F}" destId="{0D78705C-8BD9-4103-B1B5-9143CFB56C1A}" srcOrd="0" destOrd="0" presId="urn:microsoft.com/office/officeart/2005/8/layout/hierarchy2"/>
    <dgm:cxn modelId="{0B54B961-86F2-42D3-A45C-8867A51EC15D}" type="presParOf" srcId="{C691B0AF-993E-4975-AD23-EF8A1A27287F}" destId="{9A75EE83-725C-4893-A8EA-A49BF5E58567}" srcOrd="1" destOrd="0" presId="urn:microsoft.com/office/officeart/2005/8/layout/hierarchy2"/>
    <dgm:cxn modelId="{D8699D2B-240B-4DEB-BB8C-BCBCA1FD2699}" type="presParOf" srcId="{77340C28-16C6-4B58-8779-9920B4BF4668}" destId="{FAD71A95-6F94-417D-BFA2-E23485B253DB}" srcOrd="4" destOrd="0" presId="urn:microsoft.com/office/officeart/2005/8/layout/hierarchy2"/>
    <dgm:cxn modelId="{1008BD5F-E2F8-4336-B69B-27AC6DC845B7}" type="presParOf" srcId="{FAD71A95-6F94-417D-BFA2-E23485B253DB}" destId="{327A58F3-B314-48ED-8BDB-6FC192003304}" srcOrd="0" destOrd="0" presId="urn:microsoft.com/office/officeart/2005/8/layout/hierarchy2"/>
    <dgm:cxn modelId="{6B42327E-2BF0-4B45-904D-608D6C9E3447}" type="presParOf" srcId="{77340C28-16C6-4B58-8779-9920B4BF4668}" destId="{D780063B-88BF-4C39-B42B-91B58A0E2416}" srcOrd="5" destOrd="0" presId="urn:microsoft.com/office/officeart/2005/8/layout/hierarchy2"/>
    <dgm:cxn modelId="{20565DF5-7E36-45D8-88E8-9F4217CCEC02}" type="presParOf" srcId="{D780063B-88BF-4C39-B42B-91B58A0E2416}" destId="{1AA3FA2B-1CB8-4A69-BAB2-A32F119DD2F4}" srcOrd="0" destOrd="0" presId="urn:microsoft.com/office/officeart/2005/8/layout/hierarchy2"/>
    <dgm:cxn modelId="{7DC0BA7C-F3B2-4080-9C0D-27642345626E}" type="presParOf" srcId="{D780063B-88BF-4C39-B42B-91B58A0E2416}" destId="{CD3107D2-BEB2-4B0C-852C-56A7206E436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AB853C-FC21-467A-9E91-E14C0E662782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92CBCFCB-1AD5-420D-A182-05F920AB079D}">
      <dgm:prSet/>
      <dgm:spPr/>
      <dgm:t>
        <a:bodyPr/>
        <a:lstStyle/>
        <a:p>
          <a:r>
            <a:rPr lang="en-US"/>
            <a:t>Boolean expressions ask a question</a:t>
          </a:r>
          <a:endParaRPr lang="en-IN"/>
        </a:p>
      </dgm:t>
    </dgm:pt>
    <dgm:pt modelId="{22CD5160-E981-4F1E-8501-84E1D1AFF2E4}" type="parTrans" cxnId="{F61E1F04-1421-4558-B380-7F096133C51B}">
      <dgm:prSet/>
      <dgm:spPr/>
      <dgm:t>
        <a:bodyPr/>
        <a:lstStyle/>
        <a:p>
          <a:endParaRPr lang="en-IN"/>
        </a:p>
      </dgm:t>
    </dgm:pt>
    <dgm:pt modelId="{BAA3EF38-5470-404F-B9DE-660806F9C174}" type="sibTrans" cxnId="{F61E1F04-1421-4558-B380-7F096133C51B}">
      <dgm:prSet/>
      <dgm:spPr/>
      <dgm:t>
        <a:bodyPr/>
        <a:lstStyle/>
        <a:p>
          <a:endParaRPr lang="en-IN"/>
        </a:p>
      </dgm:t>
    </dgm:pt>
    <dgm:pt modelId="{AE33504F-5389-4B84-8B2C-C0B049952992}">
      <dgm:prSet/>
      <dgm:spPr/>
      <dgm:t>
        <a:bodyPr/>
        <a:lstStyle/>
        <a:p>
          <a:r>
            <a:rPr lang="en-US"/>
            <a:t>Produce a Yes or No result which we use to control program flow</a:t>
          </a:r>
          <a:endParaRPr lang="en-IN"/>
        </a:p>
      </dgm:t>
    </dgm:pt>
    <dgm:pt modelId="{6DB61F4E-E4EB-44A8-8A1A-49F285BCCF04}" type="parTrans" cxnId="{AF95815C-CE20-40FC-8911-0352138FEE6A}">
      <dgm:prSet/>
      <dgm:spPr/>
      <dgm:t>
        <a:bodyPr/>
        <a:lstStyle/>
        <a:p>
          <a:endParaRPr lang="en-IN"/>
        </a:p>
      </dgm:t>
    </dgm:pt>
    <dgm:pt modelId="{7046299F-4854-452E-A3DF-05970026B1FB}" type="sibTrans" cxnId="{AF95815C-CE20-40FC-8911-0352138FEE6A}">
      <dgm:prSet/>
      <dgm:spPr/>
      <dgm:t>
        <a:bodyPr/>
        <a:lstStyle/>
        <a:p>
          <a:endParaRPr lang="en-IN"/>
        </a:p>
      </dgm:t>
    </dgm:pt>
    <dgm:pt modelId="{69A2D851-A333-49C1-B6A8-B90D29C5AA6A}">
      <dgm:prSet/>
      <dgm:spPr/>
      <dgm:t>
        <a:bodyPr/>
        <a:lstStyle/>
        <a:p>
          <a:r>
            <a:rPr lang="en-US"/>
            <a:t>Boolean expressions using comparison operators  evaluate to:</a:t>
          </a:r>
          <a:endParaRPr lang="en-IN"/>
        </a:p>
      </dgm:t>
    </dgm:pt>
    <dgm:pt modelId="{72A0A7E5-F279-4D25-9EF6-18AD43D9F9B7}" type="parTrans" cxnId="{197FEE8D-42F4-4E0C-A15D-FC4082FD0686}">
      <dgm:prSet/>
      <dgm:spPr/>
      <dgm:t>
        <a:bodyPr/>
        <a:lstStyle/>
        <a:p>
          <a:endParaRPr lang="en-IN"/>
        </a:p>
      </dgm:t>
    </dgm:pt>
    <dgm:pt modelId="{C11E60E1-5518-4686-917A-0D4875250EFC}" type="sibTrans" cxnId="{197FEE8D-42F4-4E0C-A15D-FC4082FD0686}">
      <dgm:prSet/>
      <dgm:spPr/>
      <dgm:t>
        <a:bodyPr/>
        <a:lstStyle/>
        <a:p>
          <a:endParaRPr lang="en-IN"/>
        </a:p>
      </dgm:t>
    </dgm:pt>
    <dgm:pt modelId="{09D3069B-6716-4DBC-8E0F-F8BF578FA3F8}">
      <dgm:prSet/>
      <dgm:spPr/>
      <dgm:t>
        <a:bodyPr/>
        <a:lstStyle/>
        <a:p>
          <a:r>
            <a:rPr lang="en-US"/>
            <a:t>True / False - Yes / No</a:t>
          </a:r>
          <a:endParaRPr lang="en-IN"/>
        </a:p>
      </dgm:t>
    </dgm:pt>
    <dgm:pt modelId="{56B4319D-DB53-4CFC-A3B0-E5ABE488E9BE}" type="parTrans" cxnId="{0395BD2D-E7E4-4875-A612-2E808BD96E9B}">
      <dgm:prSet/>
      <dgm:spPr/>
      <dgm:t>
        <a:bodyPr/>
        <a:lstStyle/>
        <a:p>
          <a:endParaRPr lang="en-IN"/>
        </a:p>
      </dgm:t>
    </dgm:pt>
    <dgm:pt modelId="{CB0E1794-BB17-4FB5-8F8D-AA9102E33DC3}" type="sibTrans" cxnId="{0395BD2D-E7E4-4875-A612-2E808BD96E9B}">
      <dgm:prSet/>
      <dgm:spPr/>
      <dgm:t>
        <a:bodyPr/>
        <a:lstStyle/>
        <a:p>
          <a:endParaRPr lang="en-IN"/>
        </a:p>
      </dgm:t>
    </dgm:pt>
    <dgm:pt modelId="{96B5C149-0EB9-40C9-B19C-96CA208063A0}">
      <dgm:prSet/>
      <dgm:spPr/>
      <dgm:t>
        <a:bodyPr/>
        <a:lstStyle/>
        <a:p>
          <a:r>
            <a:rPr lang="en-US"/>
            <a:t>Comparison operators look at variables </a:t>
          </a:r>
          <a:endParaRPr lang="en-IN"/>
        </a:p>
      </dgm:t>
    </dgm:pt>
    <dgm:pt modelId="{53A6B60C-944C-4035-A19D-F271E5E8037A}" type="parTrans" cxnId="{A257E57A-C2FE-4EE3-B6A8-5CFECB14A90A}">
      <dgm:prSet/>
      <dgm:spPr/>
      <dgm:t>
        <a:bodyPr/>
        <a:lstStyle/>
        <a:p>
          <a:endParaRPr lang="en-IN"/>
        </a:p>
      </dgm:t>
    </dgm:pt>
    <dgm:pt modelId="{110F9EAE-4FC1-46C9-84E0-156DA1CF81B0}" type="sibTrans" cxnId="{A257E57A-C2FE-4EE3-B6A8-5CFECB14A90A}">
      <dgm:prSet/>
      <dgm:spPr/>
      <dgm:t>
        <a:bodyPr/>
        <a:lstStyle/>
        <a:p>
          <a:endParaRPr lang="en-IN"/>
        </a:p>
      </dgm:t>
    </dgm:pt>
    <dgm:pt modelId="{EF46CE08-0E24-4E5A-B600-A16A1F2620C7}">
      <dgm:prSet/>
      <dgm:spPr/>
      <dgm:t>
        <a:bodyPr/>
        <a:lstStyle/>
        <a:p>
          <a:r>
            <a:rPr lang="en-US"/>
            <a:t>But do not change the variables </a:t>
          </a:r>
          <a:endParaRPr lang="en-IN"/>
        </a:p>
      </dgm:t>
    </dgm:pt>
    <dgm:pt modelId="{2B3DFC24-383E-4E82-A6A4-C33F0FB71BA9}" type="parTrans" cxnId="{FE5FF625-2627-485A-932D-AF41D179F132}">
      <dgm:prSet/>
      <dgm:spPr/>
      <dgm:t>
        <a:bodyPr/>
        <a:lstStyle/>
        <a:p>
          <a:endParaRPr lang="en-IN"/>
        </a:p>
      </dgm:t>
    </dgm:pt>
    <dgm:pt modelId="{1CD8CE75-ADD2-4051-A109-B596A53DE520}" type="sibTrans" cxnId="{FE5FF625-2627-485A-932D-AF41D179F132}">
      <dgm:prSet/>
      <dgm:spPr/>
      <dgm:t>
        <a:bodyPr/>
        <a:lstStyle/>
        <a:p>
          <a:endParaRPr lang="en-IN"/>
        </a:p>
      </dgm:t>
    </dgm:pt>
    <dgm:pt modelId="{46FC4364-8269-43DF-96BC-3CEFFDDC0798}" type="pres">
      <dgm:prSet presAssocID="{2BAB853C-FC21-467A-9E91-E14C0E662782}" presName="linear" presStyleCnt="0">
        <dgm:presLayoutVars>
          <dgm:animLvl val="lvl"/>
          <dgm:resizeHandles val="exact"/>
        </dgm:presLayoutVars>
      </dgm:prSet>
      <dgm:spPr/>
    </dgm:pt>
    <dgm:pt modelId="{54AE98F7-EEBD-49D0-9B0D-85A73FC02ECD}" type="pres">
      <dgm:prSet presAssocID="{92CBCFCB-1AD5-420D-A182-05F920AB07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466BE2-8A45-4DBC-8B0C-20DA780A8B24}" type="pres">
      <dgm:prSet presAssocID="{92CBCFCB-1AD5-420D-A182-05F920AB079D}" presName="childText" presStyleLbl="revTx" presStyleIdx="0" presStyleCnt="3">
        <dgm:presLayoutVars>
          <dgm:bulletEnabled val="1"/>
        </dgm:presLayoutVars>
      </dgm:prSet>
      <dgm:spPr/>
    </dgm:pt>
    <dgm:pt modelId="{A0B2F292-B0FE-4AD5-936F-DCF2E7ECE98A}" type="pres">
      <dgm:prSet presAssocID="{69A2D851-A333-49C1-B6A8-B90D29C5AA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720107-D870-4CD6-AA23-951F0378DBE9}" type="pres">
      <dgm:prSet presAssocID="{69A2D851-A333-49C1-B6A8-B90D29C5AA6A}" presName="childText" presStyleLbl="revTx" presStyleIdx="1" presStyleCnt="3">
        <dgm:presLayoutVars>
          <dgm:bulletEnabled val="1"/>
        </dgm:presLayoutVars>
      </dgm:prSet>
      <dgm:spPr/>
    </dgm:pt>
    <dgm:pt modelId="{EEEF104C-2D31-4BD8-919B-001135B9F768}" type="pres">
      <dgm:prSet presAssocID="{96B5C149-0EB9-40C9-B19C-96CA208063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5E46012-7EC5-48A3-8C11-628349933383}" type="pres">
      <dgm:prSet presAssocID="{96B5C149-0EB9-40C9-B19C-96CA208063A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61E1F04-1421-4558-B380-7F096133C51B}" srcId="{2BAB853C-FC21-467A-9E91-E14C0E662782}" destId="{92CBCFCB-1AD5-420D-A182-05F920AB079D}" srcOrd="0" destOrd="0" parTransId="{22CD5160-E981-4F1E-8501-84E1D1AFF2E4}" sibTransId="{BAA3EF38-5470-404F-B9DE-660806F9C174}"/>
    <dgm:cxn modelId="{2BC1BE12-6145-41BE-B0F8-5DB8D7611FA9}" type="presOf" srcId="{96B5C149-0EB9-40C9-B19C-96CA208063A0}" destId="{EEEF104C-2D31-4BD8-919B-001135B9F768}" srcOrd="0" destOrd="0" presId="urn:microsoft.com/office/officeart/2005/8/layout/vList2"/>
    <dgm:cxn modelId="{FE5FF625-2627-485A-932D-AF41D179F132}" srcId="{96B5C149-0EB9-40C9-B19C-96CA208063A0}" destId="{EF46CE08-0E24-4E5A-B600-A16A1F2620C7}" srcOrd="0" destOrd="0" parTransId="{2B3DFC24-383E-4E82-A6A4-C33F0FB71BA9}" sibTransId="{1CD8CE75-ADD2-4051-A109-B596A53DE520}"/>
    <dgm:cxn modelId="{0395BD2D-E7E4-4875-A612-2E808BD96E9B}" srcId="{69A2D851-A333-49C1-B6A8-B90D29C5AA6A}" destId="{09D3069B-6716-4DBC-8E0F-F8BF578FA3F8}" srcOrd="0" destOrd="0" parTransId="{56B4319D-DB53-4CFC-A3B0-E5ABE488E9BE}" sibTransId="{CB0E1794-BB17-4FB5-8F8D-AA9102E33DC3}"/>
    <dgm:cxn modelId="{AF95815C-CE20-40FC-8911-0352138FEE6A}" srcId="{92CBCFCB-1AD5-420D-A182-05F920AB079D}" destId="{AE33504F-5389-4B84-8B2C-C0B049952992}" srcOrd="0" destOrd="0" parTransId="{6DB61F4E-E4EB-44A8-8A1A-49F285BCCF04}" sibTransId="{7046299F-4854-452E-A3DF-05970026B1FB}"/>
    <dgm:cxn modelId="{74E4E86C-DDCC-48CC-955E-046F5C6EEB3F}" type="presOf" srcId="{09D3069B-6716-4DBC-8E0F-F8BF578FA3F8}" destId="{7E720107-D870-4CD6-AA23-951F0378DBE9}" srcOrd="0" destOrd="0" presId="urn:microsoft.com/office/officeart/2005/8/layout/vList2"/>
    <dgm:cxn modelId="{A257E57A-C2FE-4EE3-B6A8-5CFECB14A90A}" srcId="{2BAB853C-FC21-467A-9E91-E14C0E662782}" destId="{96B5C149-0EB9-40C9-B19C-96CA208063A0}" srcOrd="2" destOrd="0" parTransId="{53A6B60C-944C-4035-A19D-F271E5E8037A}" sibTransId="{110F9EAE-4FC1-46C9-84E0-156DA1CF81B0}"/>
    <dgm:cxn modelId="{197FEE8D-42F4-4E0C-A15D-FC4082FD0686}" srcId="{2BAB853C-FC21-467A-9E91-E14C0E662782}" destId="{69A2D851-A333-49C1-B6A8-B90D29C5AA6A}" srcOrd="1" destOrd="0" parTransId="{72A0A7E5-F279-4D25-9EF6-18AD43D9F9B7}" sibTransId="{C11E60E1-5518-4686-917A-0D4875250EFC}"/>
    <dgm:cxn modelId="{A6799FBA-1FB3-4874-B263-A1634049D5BB}" type="presOf" srcId="{AE33504F-5389-4B84-8B2C-C0B049952992}" destId="{FB466BE2-8A45-4DBC-8B0C-20DA780A8B24}" srcOrd="0" destOrd="0" presId="urn:microsoft.com/office/officeart/2005/8/layout/vList2"/>
    <dgm:cxn modelId="{BF01CDC5-DF70-472F-8B96-C3219605CCF3}" type="presOf" srcId="{69A2D851-A333-49C1-B6A8-B90D29C5AA6A}" destId="{A0B2F292-B0FE-4AD5-936F-DCF2E7ECE98A}" srcOrd="0" destOrd="0" presId="urn:microsoft.com/office/officeart/2005/8/layout/vList2"/>
    <dgm:cxn modelId="{912A57E8-93AF-4851-94EB-E7DF04887B7D}" type="presOf" srcId="{92CBCFCB-1AD5-420D-A182-05F920AB079D}" destId="{54AE98F7-EEBD-49D0-9B0D-85A73FC02ECD}" srcOrd="0" destOrd="0" presId="urn:microsoft.com/office/officeart/2005/8/layout/vList2"/>
    <dgm:cxn modelId="{8F2F38EB-F8DF-4FB0-BDA3-89B96FE37C27}" type="presOf" srcId="{EF46CE08-0E24-4E5A-B600-A16A1F2620C7}" destId="{D5E46012-7EC5-48A3-8C11-628349933383}" srcOrd="0" destOrd="0" presId="urn:microsoft.com/office/officeart/2005/8/layout/vList2"/>
    <dgm:cxn modelId="{4595ADF0-A704-402C-B53B-38B1BD4D4F4F}" type="presOf" srcId="{2BAB853C-FC21-467A-9E91-E14C0E662782}" destId="{46FC4364-8269-43DF-96BC-3CEFFDDC0798}" srcOrd="0" destOrd="0" presId="urn:microsoft.com/office/officeart/2005/8/layout/vList2"/>
    <dgm:cxn modelId="{D9FB4D36-9F95-4F55-9886-988152D7D3D3}" type="presParOf" srcId="{46FC4364-8269-43DF-96BC-3CEFFDDC0798}" destId="{54AE98F7-EEBD-49D0-9B0D-85A73FC02ECD}" srcOrd="0" destOrd="0" presId="urn:microsoft.com/office/officeart/2005/8/layout/vList2"/>
    <dgm:cxn modelId="{25D99D24-78DF-4BBD-9712-DB94384327BF}" type="presParOf" srcId="{46FC4364-8269-43DF-96BC-3CEFFDDC0798}" destId="{FB466BE2-8A45-4DBC-8B0C-20DA780A8B24}" srcOrd="1" destOrd="0" presId="urn:microsoft.com/office/officeart/2005/8/layout/vList2"/>
    <dgm:cxn modelId="{F8F80D84-8136-4AC8-BBF7-AD02F1BCBF14}" type="presParOf" srcId="{46FC4364-8269-43DF-96BC-3CEFFDDC0798}" destId="{A0B2F292-B0FE-4AD5-936F-DCF2E7ECE98A}" srcOrd="2" destOrd="0" presId="urn:microsoft.com/office/officeart/2005/8/layout/vList2"/>
    <dgm:cxn modelId="{56590F4C-8672-4379-AA0C-B596A5D3F988}" type="presParOf" srcId="{46FC4364-8269-43DF-96BC-3CEFFDDC0798}" destId="{7E720107-D870-4CD6-AA23-951F0378DBE9}" srcOrd="3" destOrd="0" presId="urn:microsoft.com/office/officeart/2005/8/layout/vList2"/>
    <dgm:cxn modelId="{F63492E0-C825-43D8-A686-10F6DD44A02A}" type="presParOf" srcId="{46FC4364-8269-43DF-96BC-3CEFFDDC0798}" destId="{EEEF104C-2D31-4BD8-919B-001135B9F768}" srcOrd="4" destOrd="0" presId="urn:microsoft.com/office/officeart/2005/8/layout/vList2"/>
    <dgm:cxn modelId="{E216A992-B572-4EBA-8039-F522CB1B206E}" type="presParOf" srcId="{46FC4364-8269-43DF-96BC-3CEFFDDC0798}" destId="{D5E46012-7EC5-48A3-8C11-62834993338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E3A368-FEF0-44E4-927D-86B4FA77D000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B9FEDEC7-B987-4089-AC39-518321B11CEE}">
      <dgm:prSet/>
      <dgm:spPr/>
      <dgm:t>
        <a:bodyPr/>
        <a:lstStyle/>
        <a:p>
          <a:r>
            <a:rPr lang="en-IN"/>
            <a:t>print(onList and inStock)</a:t>
          </a:r>
        </a:p>
      </dgm:t>
    </dgm:pt>
    <dgm:pt modelId="{6E8357C0-215D-42D2-A96B-478DD9AABC86}" type="parTrans" cxnId="{439D4EAD-FAD6-47F5-ADCB-AE3F3B2108DE}">
      <dgm:prSet/>
      <dgm:spPr/>
      <dgm:t>
        <a:bodyPr/>
        <a:lstStyle/>
        <a:p>
          <a:endParaRPr lang="en-IN"/>
        </a:p>
      </dgm:t>
    </dgm:pt>
    <dgm:pt modelId="{A69B5AD5-B727-419F-A673-9AEC2283977C}" type="sibTrans" cxnId="{439D4EAD-FAD6-47F5-ADCB-AE3F3B2108DE}">
      <dgm:prSet/>
      <dgm:spPr/>
      <dgm:t>
        <a:bodyPr/>
        <a:lstStyle/>
        <a:p>
          <a:endParaRPr lang="en-IN"/>
        </a:p>
      </dgm:t>
    </dgm:pt>
    <dgm:pt modelId="{0EED54D9-B547-489E-A04C-57B912F0A3DC}">
      <dgm:prSet/>
      <dgm:spPr/>
      <dgm:t>
        <a:bodyPr/>
        <a:lstStyle/>
        <a:p>
          <a:r>
            <a:rPr lang="en-IN"/>
            <a:t>print(onList and onSale)</a:t>
          </a:r>
        </a:p>
      </dgm:t>
    </dgm:pt>
    <dgm:pt modelId="{E2CAF15C-ED73-4ED9-98B1-CBAE72C191D5}" type="parTrans" cxnId="{57694E11-3E5E-427A-9656-1D64461678D1}">
      <dgm:prSet/>
      <dgm:spPr/>
      <dgm:t>
        <a:bodyPr/>
        <a:lstStyle/>
        <a:p>
          <a:endParaRPr lang="en-IN"/>
        </a:p>
      </dgm:t>
    </dgm:pt>
    <dgm:pt modelId="{431BC7B0-F717-4116-9230-3E562798AED3}" type="sibTrans" cxnId="{57694E11-3E5E-427A-9656-1D64461678D1}">
      <dgm:prSet/>
      <dgm:spPr/>
      <dgm:t>
        <a:bodyPr/>
        <a:lstStyle/>
        <a:p>
          <a:endParaRPr lang="en-IN"/>
        </a:p>
      </dgm:t>
    </dgm:pt>
    <dgm:pt modelId="{206099D1-BB0A-4E65-BDEC-C6E775C8E947}">
      <dgm:prSet/>
      <dgm:spPr/>
      <dgm:t>
        <a:bodyPr/>
        <a:lstStyle/>
        <a:p>
          <a:r>
            <a:rPr lang="en-IN"/>
            <a:t>print(onSale and rotten)</a:t>
          </a:r>
        </a:p>
      </dgm:t>
    </dgm:pt>
    <dgm:pt modelId="{1D3D44A2-8FAC-4A4B-9D3B-66D566849104}" type="parTrans" cxnId="{73A6A70B-B36D-4095-8123-D8B07A187EC1}">
      <dgm:prSet/>
      <dgm:spPr/>
      <dgm:t>
        <a:bodyPr/>
        <a:lstStyle/>
        <a:p>
          <a:endParaRPr lang="en-IN"/>
        </a:p>
      </dgm:t>
    </dgm:pt>
    <dgm:pt modelId="{ACCFC60D-FE5E-4B9B-84C3-398240A2D4DC}" type="sibTrans" cxnId="{73A6A70B-B36D-4095-8123-D8B07A187EC1}">
      <dgm:prSet/>
      <dgm:spPr/>
      <dgm:t>
        <a:bodyPr/>
        <a:lstStyle/>
        <a:p>
          <a:endParaRPr lang="en-IN"/>
        </a:p>
      </dgm:t>
    </dgm:pt>
    <dgm:pt modelId="{5E97EF87-7375-4FC3-BCF7-D7A8FFAA81CC}">
      <dgm:prSet/>
      <dgm:spPr/>
      <dgm:t>
        <a:bodyPr/>
        <a:lstStyle/>
        <a:p>
          <a:r>
            <a:rPr lang="en-US"/>
            <a:t>print(onList and inStock and onSale)</a:t>
          </a:r>
          <a:endParaRPr lang="en-IN"/>
        </a:p>
      </dgm:t>
    </dgm:pt>
    <dgm:pt modelId="{DD5278F0-31FA-4265-9775-5E9473C556CE}" type="parTrans" cxnId="{FD16156A-0964-4AE2-A841-F7027C49BA3A}">
      <dgm:prSet/>
      <dgm:spPr/>
      <dgm:t>
        <a:bodyPr/>
        <a:lstStyle/>
        <a:p>
          <a:endParaRPr lang="en-IN"/>
        </a:p>
      </dgm:t>
    </dgm:pt>
    <dgm:pt modelId="{F388D4E8-9A93-4A7E-ACD3-889017E734DF}" type="sibTrans" cxnId="{FD16156A-0964-4AE2-A841-F7027C49BA3A}">
      <dgm:prSet/>
      <dgm:spPr/>
      <dgm:t>
        <a:bodyPr/>
        <a:lstStyle/>
        <a:p>
          <a:endParaRPr lang="en-IN"/>
        </a:p>
      </dgm:t>
    </dgm:pt>
    <dgm:pt modelId="{2DE43260-16A6-4E9D-9B97-F30E026B4E40}">
      <dgm:prSet/>
      <dgm:spPr/>
      <dgm:t>
        <a:bodyPr/>
        <a:lstStyle/>
        <a:p>
          <a:r>
            <a:rPr lang="en-US" dirty="0"/>
            <a:t>print(</a:t>
          </a:r>
          <a:r>
            <a:rPr lang="en-US" dirty="0" err="1"/>
            <a:t>onList</a:t>
          </a:r>
          <a:r>
            <a:rPr lang="en-US" dirty="0"/>
            <a:t> and </a:t>
          </a:r>
          <a:r>
            <a:rPr lang="en-US" dirty="0" err="1"/>
            <a:t>inStock</a:t>
          </a:r>
          <a:r>
            <a:rPr lang="en-US" dirty="0"/>
            <a:t> and </a:t>
          </a:r>
          <a:r>
            <a:rPr lang="en-US" dirty="0" err="1"/>
            <a:t>onList</a:t>
          </a:r>
          <a:r>
            <a:rPr lang="en-US" dirty="0"/>
            <a:t>)</a:t>
          </a:r>
          <a:endParaRPr lang="en-IN" dirty="0"/>
        </a:p>
      </dgm:t>
    </dgm:pt>
    <dgm:pt modelId="{B4854330-2825-4A13-9C19-8BCA611A0342}" type="parTrans" cxnId="{5F7C7784-DB07-48A7-8278-5480A9C96C98}">
      <dgm:prSet/>
      <dgm:spPr/>
      <dgm:t>
        <a:bodyPr/>
        <a:lstStyle/>
        <a:p>
          <a:endParaRPr lang="en-IN"/>
        </a:p>
      </dgm:t>
    </dgm:pt>
    <dgm:pt modelId="{C6DF34F9-D605-41D1-97C9-2A95F9184083}" type="sibTrans" cxnId="{5F7C7784-DB07-48A7-8278-5480A9C96C98}">
      <dgm:prSet/>
      <dgm:spPr/>
      <dgm:t>
        <a:bodyPr/>
        <a:lstStyle/>
        <a:p>
          <a:endParaRPr lang="en-IN"/>
        </a:p>
      </dgm:t>
    </dgm:pt>
    <dgm:pt modelId="{1A0CF943-3D1A-47C9-8B47-B977958F0096}" type="pres">
      <dgm:prSet presAssocID="{A8E3A368-FEF0-44E4-927D-86B4FA77D000}" presName="linear" presStyleCnt="0">
        <dgm:presLayoutVars>
          <dgm:animLvl val="lvl"/>
          <dgm:resizeHandles val="exact"/>
        </dgm:presLayoutVars>
      </dgm:prSet>
      <dgm:spPr/>
    </dgm:pt>
    <dgm:pt modelId="{82FFCC2E-B576-4521-9545-DE5F05DF60C2}" type="pres">
      <dgm:prSet presAssocID="{B9FEDEC7-B987-4089-AC39-518321B11CE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FABD1B1-4D16-4443-8DCA-F65976017998}" type="pres">
      <dgm:prSet presAssocID="{A69B5AD5-B727-419F-A673-9AEC2283977C}" presName="spacer" presStyleCnt="0"/>
      <dgm:spPr/>
    </dgm:pt>
    <dgm:pt modelId="{BC2FE8A4-4E46-40EA-BB20-511F03CE6BF3}" type="pres">
      <dgm:prSet presAssocID="{0EED54D9-B547-489E-A04C-57B912F0A3D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FE0CE8D-9FF4-44F1-B0B2-2C7BA0D1E522}" type="pres">
      <dgm:prSet presAssocID="{431BC7B0-F717-4116-9230-3E562798AED3}" presName="spacer" presStyleCnt="0"/>
      <dgm:spPr/>
    </dgm:pt>
    <dgm:pt modelId="{CCF92BC8-6452-4EF7-A498-BD60A6A5F498}" type="pres">
      <dgm:prSet presAssocID="{206099D1-BB0A-4E65-BDEC-C6E775C8E94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E557DD-67F2-4EAF-ABF5-67AF62B8FEBA}" type="pres">
      <dgm:prSet presAssocID="{ACCFC60D-FE5E-4B9B-84C3-398240A2D4DC}" presName="spacer" presStyleCnt="0"/>
      <dgm:spPr/>
    </dgm:pt>
    <dgm:pt modelId="{5DD5EE95-8975-4F1D-B764-521619FE0B5E}" type="pres">
      <dgm:prSet presAssocID="{5E97EF87-7375-4FC3-BCF7-D7A8FFAA81C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E09259D-3ECB-4F19-95DE-7E94E49A85E7}" type="pres">
      <dgm:prSet presAssocID="{F388D4E8-9A93-4A7E-ACD3-889017E734DF}" presName="spacer" presStyleCnt="0"/>
      <dgm:spPr/>
    </dgm:pt>
    <dgm:pt modelId="{93DB9D46-0597-464B-AD15-B3D342BB7281}" type="pres">
      <dgm:prSet presAssocID="{2DE43260-16A6-4E9D-9B97-F30E026B4E4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3A6A70B-B36D-4095-8123-D8B07A187EC1}" srcId="{A8E3A368-FEF0-44E4-927D-86B4FA77D000}" destId="{206099D1-BB0A-4E65-BDEC-C6E775C8E947}" srcOrd="2" destOrd="0" parTransId="{1D3D44A2-8FAC-4A4B-9D3B-66D566849104}" sibTransId="{ACCFC60D-FE5E-4B9B-84C3-398240A2D4DC}"/>
    <dgm:cxn modelId="{57694E11-3E5E-427A-9656-1D64461678D1}" srcId="{A8E3A368-FEF0-44E4-927D-86B4FA77D000}" destId="{0EED54D9-B547-489E-A04C-57B912F0A3DC}" srcOrd="1" destOrd="0" parTransId="{E2CAF15C-ED73-4ED9-98B1-CBAE72C191D5}" sibTransId="{431BC7B0-F717-4116-9230-3E562798AED3}"/>
    <dgm:cxn modelId="{56E98222-7BAC-4EE6-B68D-4DAD7FC89C49}" type="presOf" srcId="{5E97EF87-7375-4FC3-BCF7-D7A8FFAA81CC}" destId="{5DD5EE95-8975-4F1D-B764-521619FE0B5E}" srcOrd="0" destOrd="0" presId="urn:microsoft.com/office/officeart/2005/8/layout/vList2"/>
    <dgm:cxn modelId="{A584B45C-A941-48EC-AF51-BEA2E4B2861B}" type="presOf" srcId="{0EED54D9-B547-489E-A04C-57B912F0A3DC}" destId="{BC2FE8A4-4E46-40EA-BB20-511F03CE6BF3}" srcOrd="0" destOrd="0" presId="urn:microsoft.com/office/officeart/2005/8/layout/vList2"/>
    <dgm:cxn modelId="{FD16156A-0964-4AE2-A841-F7027C49BA3A}" srcId="{A8E3A368-FEF0-44E4-927D-86B4FA77D000}" destId="{5E97EF87-7375-4FC3-BCF7-D7A8FFAA81CC}" srcOrd="3" destOrd="0" parTransId="{DD5278F0-31FA-4265-9775-5E9473C556CE}" sibTransId="{F388D4E8-9A93-4A7E-ACD3-889017E734DF}"/>
    <dgm:cxn modelId="{5F7C7784-DB07-48A7-8278-5480A9C96C98}" srcId="{A8E3A368-FEF0-44E4-927D-86B4FA77D000}" destId="{2DE43260-16A6-4E9D-9B97-F30E026B4E40}" srcOrd="4" destOrd="0" parTransId="{B4854330-2825-4A13-9C19-8BCA611A0342}" sibTransId="{C6DF34F9-D605-41D1-97C9-2A95F9184083}"/>
    <dgm:cxn modelId="{2D59E8A0-F21A-45E6-BC6C-CB425320FABD}" type="presOf" srcId="{A8E3A368-FEF0-44E4-927D-86B4FA77D000}" destId="{1A0CF943-3D1A-47C9-8B47-B977958F0096}" srcOrd="0" destOrd="0" presId="urn:microsoft.com/office/officeart/2005/8/layout/vList2"/>
    <dgm:cxn modelId="{439D4EAD-FAD6-47F5-ADCB-AE3F3B2108DE}" srcId="{A8E3A368-FEF0-44E4-927D-86B4FA77D000}" destId="{B9FEDEC7-B987-4089-AC39-518321B11CEE}" srcOrd="0" destOrd="0" parTransId="{6E8357C0-215D-42D2-A96B-478DD9AABC86}" sibTransId="{A69B5AD5-B727-419F-A673-9AEC2283977C}"/>
    <dgm:cxn modelId="{7C0313B4-F0CE-43C8-BFC9-3A138799EE47}" type="presOf" srcId="{2DE43260-16A6-4E9D-9B97-F30E026B4E40}" destId="{93DB9D46-0597-464B-AD15-B3D342BB7281}" srcOrd="0" destOrd="0" presId="urn:microsoft.com/office/officeart/2005/8/layout/vList2"/>
    <dgm:cxn modelId="{A877A8CC-BB28-4057-BD54-D9A6D8DFB124}" type="presOf" srcId="{B9FEDEC7-B987-4089-AC39-518321B11CEE}" destId="{82FFCC2E-B576-4521-9545-DE5F05DF60C2}" srcOrd="0" destOrd="0" presId="urn:microsoft.com/office/officeart/2005/8/layout/vList2"/>
    <dgm:cxn modelId="{19F443DF-49F7-486D-9ECE-F5FA01A5E245}" type="presOf" srcId="{206099D1-BB0A-4E65-BDEC-C6E775C8E947}" destId="{CCF92BC8-6452-4EF7-A498-BD60A6A5F498}" srcOrd="0" destOrd="0" presId="urn:microsoft.com/office/officeart/2005/8/layout/vList2"/>
    <dgm:cxn modelId="{D5F09C51-4723-4D17-9D20-7A3181BFDECD}" type="presParOf" srcId="{1A0CF943-3D1A-47C9-8B47-B977958F0096}" destId="{82FFCC2E-B576-4521-9545-DE5F05DF60C2}" srcOrd="0" destOrd="0" presId="urn:microsoft.com/office/officeart/2005/8/layout/vList2"/>
    <dgm:cxn modelId="{97EF718C-86A8-431A-B3DC-24262C18AEA6}" type="presParOf" srcId="{1A0CF943-3D1A-47C9-8B47-B977958F0096}" destId="{EFABD1B1-4D16-4443-8DCA-F65976017998}" srcOrd="1" destOrd="0" presId="urn:microsoft.com/office/officeart/2005/8/layout/vList2"/>
    <dgm:cxn modelId="{EC0CE2D2-8F07-4910-A1DC-5D4D429BDF93}" type="presParOf" srcId="{1A0CF943-3D1A-47C9-8B47-B977958F0096}" destId="{BC2FE8A4-4E46-40EA-BB20-511F03CE6BF3}" srcOrd="2" destOrd="0" presId="urn:microsoft.com/office/officeart/2005/8/layout/vList2"/>
    <dgm:cxn modelId="{1FEFBDED-3C44-419C-843D-2D6247E663B9}" type="presParOf" srcId="{1A0CF943-3D1A-47C9-8B47-B977958F0096}" destId="{BFE0CE8D-9FF4-44F1-B0B2-2C7BA0D1E522}" srcOrd="3" destOrd="0" presId="urn:microsoft.com/office/officeart/2005/8/layout/vList2"/>
    <dgm:cxn modelId="{6D282A75-634B-4458-B9BA-D65513F65181}" type="presParOf" srcId="{1A0CF943-3D1A-47C9-8B47-B977958F0096}" destId="{CCF92BC8-6452-4EF7-A498-BD60A6A5F498}" srcOrd="4" destOrd="0" presId="urn:microsoft.com/office/officeart/2005/8/layout/vList2"/>
    <dgm:cxn modelId="{2104AC86-D3A3-400E-9925-C4C98D068E01}" type="presParOf" srcId="{1A0CF943-3D1A-47C9-8B47-B977958F0096}" destId="{A5E557DD-67F2-4EAF-ABF5-67AF62B8FEBA}" srcOrd="5" destOrd="0" presId="urn:microsoft.com/office/officeart/2005/8/layout/vList2"/>
    <dgm:cxn modelId="{7289251C-0E5E-41BC-940E-1C9122C9B38A}" type="presParOf" srcId="{1A0CF943-3D1A-47C9-8B47-B977958F0096}" destId="{5DD5EE95-8975-4F1D-B764-521619FE0B5E}" srcOrd="6" destOrd="0" presId="urn:microsoft.com/office/officeart/2005/8/layout/vList2"/>
    <dgm:cxn modelId="{116E9A4B-406E-454A-B8E0-9CD489EFE62D}" type="presParOf" srcId="{1A0CF943-3D1A-47C9-8B47-B977958F0096}" destId="{FE09259D-3ECB-4F19-95DE-7E94E49A85E7}" srcOrd="7" destOrd="0" presId="urn:microsoft.com/office/officeart/2005/8/layout/vList2"/>
    <dgm:cxn modelId="{16D76A4A-E941-46C2-8794-6CF9C63FB454}" type="presParOf" srcId="{1A0CF943-3D1A-47C9-8B47-B977958F0096}" destId="{93DB9D46-0597-464B-AD15-B3D342BB728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F81D33-D103-455A-A154-0798AE3939FA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AB3C376-50B6-46C8-AF6C-64DAE41CF02C}">
      <dgm:prSet custT="1"/>
      <dgm:spPr/>
      <dgm:t>
        <a:bodyPr/>
        <a:lstStyle/>
        <a:p>
          <a:r>
            <a:rPr lang="en-US" sz="2800"/>
            <a:t>Just the reverse of what is there.</a:t>
          </a:r>
          <a:endParaRPr lang="en-IN" sz="2800"/>
        </a:p>
      </dgm:t>
    </dgm:pt>
    <dgm:pt modelId="{E60EAAD1-E928-4818-AD24-BF1E55CB2D2B}" type="parTrans" cxnId="{B51E185E-CE95-43F0-BEB1-DD061D100201}">
      <dgm:prSet/>
      <dgm:spPr/>
      <dgm:t>
        <a:bodyPr/>
        <a:lstStyle/>
        <a:p>
          <a:endParaRPr lang="en-IN"/>
        </a:p>
      </dgm:t>
    </dgm:pt>
    <dgm:pt modelId="{0D76F60B-A639-4A75-A767-544372A9BBAA}" type="sibTrans" cxnId="{B51E185E-CE95-43F0-BEB1-DD061D100201}">
      <dgm:prSet/>
      <dgm:spPr/>
      <dgm:t>
        <a:bodyPr/>
        <a:lstStyle/>
        <a:p>
          <a:endParaRPr lang="en-IN"/>
        </a:p>
      </dgm:t>
    </dgm:pt>
    <dgm:pt modelId="{4E11649F-CAAF-4A3A-AB9F-44D0CA146C95}">
      <dgm:prSet custT="1"/>
      <dgm:spPr/>
      <dgm:t>
        <a:bodyPr/>
        <a:lstStyle/>
        <a:p>
          <a:r>
            <a:rPr lang="en-US" sz="2400" dirty="0"/>
            <a:t>not(true) </a:t>
          </a:r>
          <a:r>
            <a:rPr lang="en-US" sz="2400" dirty="0">
              <a:sym typeface="Wingdings" panose="05000000000000000000" pitchFamily="2" charset="2"/>
            </a:rPr>
            <a:t></a:t>
          </a:r>
          <a:r>
            <a:rPr lang="en-US" sz="2400" dirty="0"/>
            <a:t> </a:t>
          </a:r>
          <a:r>
            <a:rPr lang="en-US" sz="2400" dirty="0">
              <a:solidFill>
                <a:srgbClr val="C00000"/>
              </a:solidFill>
            </a:rPr>
            <a:t>false</a:t>
          </a:r>
          <a:endParaRPr lang="en-IN" sz="2400" dirty="0">
            <a:solidFill>
              <a:srgbClr val="C00000"/>
            </a:solidFill>
          </a:endParaRPr>
        </a:p>
      </dgm:t>
    </dgm:pt>
    <dgm:pt modelId="{432006C6-1CC6-49F4-95C4-A42279490772}" type="parTrans" cxnId="{D1558808-50DD-4AA4-BFBB-7FCA9A95C96D}">
      <dgm:prSet/>
      <dgm:spPr/>
      <dgm:t>
        <a:bodyPr/>
        <a:lstStyle/>
        <a:p>
          <a:endParaRPr lang="en-IN"/>
        </a:p>
      </dgm:t>
    </dgm:pt>
    <dgm:pt modelId="{BBEE0349-5C2C-478C-9BF6-E5D4E57B5C50}" type="sibTrans" cxnId="{D1558808-50DD-4AA4-BFBB-7FCA9A95C96D}">
      <dgm:prSet/>
      <dgm:spPr/>
      <dgm:t>
        <a:bodyPr/>
        <a:lstStyle/>
        <a:p>
          <a:endParaRPr lang="en-IN"/>
        </a:p>
      </dgm:t>
    </dgm:pt>
    <dgm:pt modelId="{21498114-26B9-4A7A-867F-F88B647DDF12}" type="pres">
      <dgm:prSet presAssocID="{33F81D33-D103-455A-A154-0798AE3939FA}" presName="Name0" presStyleCnt="0">
        <dgm:presLayoutVars>
          <dgm:dir/>
          <dgm:animLvl val="lvl"/>
          <dgm:resizeHandles val="exact"/>
        </dgm:presLayoutVars>
      </dgm:prSet>
      <dgm:spPr/>
    </dgm:pt>
    <dgm:pt modelId="{7FF3503A-7BB0-4776-A167-E9E0387CB896}" type="pres">
      <dgm:prSet presAssocID="{BAB3C376-50B6-46C8-AF6C-64DAE41CF02C}" presName="composite" presStyleCnt="0"/>
      <dgm:spPr/>
    </dgm:pt>
    <dgm:pt modelId="{80DC52C9-2325-449D-B715-7A7FFC7A972B}" type="pres">
      <dgm:prSet presAssocID="{BAB3C376-50B6-46C8-AF6C-64DAE41CF02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F01CE4BF-DA59-4154-AF1C-FBAA103AE752}" type="pres">
      <dgm:prSet presAssocID="{BAB3C376-50B6-46C8-AF6C-64DAE41CF02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4C15301-9DA1-4034-A322-A881102F9A99}" type="presOf" srcId="{4E11649F-CAAF-4A3A-AB9F-44D0CA146C95}" destId="{F01CE4BF-DA59-4154-AF1C-FBAA103AE752}" srcOrd="0" destOrd="0" presId="urn:microsoft.com/office/officeart/2005/8/layout/hList1"/>
    <dgm:cxn modelId="{D1558808-50DD-4AA4-BFBB-7FCA9A95C96D}" srcId="{BAB3C376-50B6-46C8-AF6C-64DAE41CF02C}" destId="{4E11649F-CAAF-4A3A-AB9F-44D0CA146C95}" srcOrd="0" destOrd="0" parTransId="{432006C6-1CC6-49F4-95C4-A42279490772}" sibTransId="{BBEE0349-5C2C-478C-9BF6-E5D4E57B5C50}"/>
    <dgm:cxn modelId="{9C0AB137-8BBB-4E7B-ABDC-CA2C3155ABE7}" type="presOf" srcId="{BAB3C376-50B6-46C8-AF6C-64DAE41CF02C}" destId="{80DC52C9-2325-449D-B715-7A7FFC7A972B}" srcOrd="0" destOrd="0" presId="urn:microsoft.com/office/officeart/2005/8/layout/hList1"/>
    <dgm:cxn modelId="{B51E185E-CE95-43F0-BEB1-DD061D100201}" srcId="{33F81D33-D103-455A-A154-0798AE3939FA}" destId="{BAB3C376-50B6-46C8-AF6C-64DAE41CF02C}" srcOrd="0" destOrd="0" parTransId="{E60EAAD1-E928-4818-AD24-BF1E55CB2D2B}" sibTransId="{0D76F60B-A639-4A75-A767-544372A9BBAA}"/>
    <dgm:cxn modelId="{2C75DE43-CA7B-4BC7-B586-7B4EE20EC621}" type="presOf" srcId="{33F81D33-D103-455A-A154-0798AE3939FA}" destId="{21498114-26B9-4A7A-867F-F88B647DDF12}" srcOrd="0" destOrd="0" presId="urn:microsoft.com/office/officeart/2005/8/layout/hList1"/>
    <dgm:cxn modelId="{3556B942-2409-4EFC-BDB4-EB0BC7D2518D}" type="presParOf" srcId="{21498114-26B9-4A7A-867F-F88B647DDF12}" destId="{7FF3503A-7BB0-4776-A167-E9E0387CB896}" srcOrd="0" destOrd="0" presId="urn:microsoft.com/office/officeart/2005/8/layout/hList1"/>
    <dgm:cxn modelId="{B4E3A208-3FC6-497C-86B2-186A9A73D201}" type="presParOf" srcId="{7FF3503A-7BB0-4776-A167-E9E0387CB896}" destId="{80DC52C9-2325-449D-B715-7A7FFC7A972B}" srcOrd="0" destOrd="0" presId="urn:microsoft.com/office/officeart/2005/8/layout/hList1"/>
    <dgm:cxn modelId="{11A78111-BF89-406B-88AB-CF484429368A}" type="presParOf" srcId="{7FF3503A-7BB0-4776-A167-E9E0387CB896}" destId="{F01CE4BF-DA59-4154-AF1C-FBAA103AE75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31C849-E5E7-49FE-977A-098D6E7BADDD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04D1836B-BB01-429A-BF52-05EBFD101CDD}">
      <dgm:prSet/>
      <dgm:spPr/>
      <dgm:t>
        <a:bodyPr/>
        <a:lstStyle/>
        <a:p>
          <a:r>
            <a:rPr lang="en-US"/>
            <a:t>Bitwise operators act on operands as if they were string of binary digits. </a:t>
          </a:r>
          <a:endParaRPr lang="en-IN"/>
        </a:p>
      </dgm:t>
    </dgm:pt>
    <dgm:pt modelId="{7840B619-851A-4577-853C-C325D6BF3FC2}" type="parTrans" cxnId="{BF83CEB7-EFE6-4008-977C-F020E9C1AD25}">
      <dgm:prSet/>
      <dgm:spPr/>
      <dgm:t>
        <a:bodyPr/>
        <a:lstStyle/>
        <a:p>
          <a:endParaRPr lang="en-IN"/>
        </a:p>
      </dgm:t>
    </dgm:pt>
    <dgm:pt modelId="{8B4C772B-D457-4134-AAC6-9732110A0D4F}" type="sibTrans" cxnId="{BF83CEB7-EFE6-4008-977C-F020E9C1AD25}">
      <dgm:prSet/>
      <dgm:spPr/>
      <dgm:t>
        <a:bodyPr/>
        <a:lstStyle/>
        <a:p>
          <a:endParaRPr lang="en-IN"/>
        </a:p>
      </dgm:t>
    </dgm:pt>
    <dgm:pt modelId="{870607E7-3DB0-44E2-927E-4533F3230D47}">
      <dgm:prSet/>
      <dgm:spPr/>
      <dgm:t>
        <a:bodyPr/>
        <a:lstStyle/>
        <a:p>
          <a:r>
            <a:rPr lang="en-US"/>
            <a:t>It operates bit by bit.</a:t>
          </a:r>
          <a:endParaRPr lang="en-IN"/>
        </a:p>
      </dgm:t>
    </dgm:pt>
    <dgm:pt modelId="{0294D73D-AAAE-4361-953B-17CEB9497B43}" type="parTrans" cxnId="{2F1C5F40-3DCB-43D6-89A8-A50A7F86569B}">
      <dgm:prSet/>
      <dgm:spPr/>
      <dgm:t>
        <a:bodyPr/>
        <a:lstStyle/>
        <a:p>
          <a:endParaRPr lang="en-IN"/>
        </a:p>
      </dgm:t>
    </dgm:pt>
    <dgm:pt modelId="{3DCDDA6A-DA71-41CA-8AA2-36C6FEA8EA4C}" type="sibTrans" cxnId="{2F1C5F40-3DCB-43D6-89A8-A50A7F86569B}">
      <dgm:prSet/>
      <dgm:spPr/>
      <dgm:t>
        <a:bodyPr/>
        <a:lstStyle/>
        <a:p>
          <a:endParaRPr lang="en-IN"/>
        </a:p>
      </dgm:t>
    </dgm:pt>
    <dgm:pt modelId="{2E38C07F-14B6-458E-B4FD-2F2306BA3195}">
      <dgm:prSet/>
      <dgm:spPr/>
      <dgm:t>
        <a:bodyPr/>
        <a:lstStyle/>
        <a:p>
          <a:r>
            <a:rPr lang="en-US"/>
            <a:t>2 is 10 in binary and 7 is 111.</a:t>
          </a:r>
          <a:endParaRPr lang="en-IN"/>
        </a:p>
      </dgm:t>
    </dgm:pt>
    <dgm:pt modelId="{14BF42E2-E006-44EE-AAD8-43680BA0CA6D}" type="parTrans" cxnId="{48E38DC7-0BA2-4CC0-876C-5B61DE11E7BE}">
      <dgm:prSet/>
      <dgm:spPr/>
      <dgm:t>
        <a:bodyPr/>
        <a:lstStyle/>
        <a:p>
          <a:endParaRPr lang="en-IN"/>
        </a:p>
      </dgm:t>
    </dgm:pt>
    <dgm:pt modelId="{5711DF66-8B6E-4366-8E52-48EC81E9EFA9}" type="sibTrans" cxnId="{48E38DC7-0BA2-4CC0-876C-5B61DE11E7BE}">
      <dgm:prSet/>
      <dgm:spPr/>
      <dgm:t>
        <a:bodyPr/>
        <a:lstStyle/>
        <a:p>
          <a:endParaRPr lang="en-IN"/>
        </a:p>
      </dgm:t>
    </dgm:pt>
    <dgm:pt modelId="{FB5E410B-C238-4FBF-BC5F-CE33C17107C7}">
      <dgm:prSet/>
      <dgm:spPr/>
      <dgm:t>
        <a:bodyPr/>
        <a:lstStyle/>
        <a:p>
          <a:r>
            <a:rPr lang="en-US" dirty="0"/>
            <a:t>In the table below: </a:t>
          </a:r>
          <a:endParaRPr lang="en-IN" dirty="0"/>
        </a:p>
      </dgm:t>
    </dgm:pt>
    <dgm:pt modelId="{C0F1372B-ED5C-4287-9244-ECD2A7990FD9}" type="parTrans" cxnId="{21C41106-68C2-416E-A400-68BF1414E931}">
      <dgm:prSet/>
      <dgm:spPr/>
      <dgm:t>
        <a:bodyPr/>
        <a:lstStyle/>
        <a:p>
          <a:endParaRPr lang="en-IN"/>
        </a:p>
      </dgm:t>
    </dgm:pt>
    <dgm:pt modelId="{DFA358CF-1DB0-4FA1-ADF7-B268E7036F1D}" type="sibTrans" cxnId="{21C41106-68C2-416E-A400-68BF1414E931}">
      <dgm:prSet/>
      <dgm:spPr/>
      <dgm:t>
        <a:bodyPr/>
        <a:lstStyle/>
        <a:p>
          <a:endParaRPr lang="en-IN"/>
        </a:p>
      </dgm:t>
    </dgm:pt>
    <dgm:pt modelId="{EF01DD94-E529-4B5D-8870-A3054F457626}">
      <dgm:prSet/>
      <dgm:spPr/>
      <dgm:t>
        <a:bodyPr/>
        <a:lstStyle/>
        <a:p>
          <a:r>
            <a:rPr lang="en-US" dirty="0"/>
            <a:t>Let x = 10 (0000 1010 in binary) and y = 4 (0000 0100 in binary)</a:t>
          </a:r>
          <a:endParaRPr lang="en-IN" dirty="0"/>
        </a:p>
      </dgm:t>
    </dgm:pt>
    <dgm:pt modelId="{CC0E7583-F8F1-491E-AA5E-9A5D91C8FD55}" type="parTrans" cxnId="{058B0771-19F9-41CF-B6B4-EE8055743D01}">
      <dgm:prSet/>
      <dgm:spPr/>
      <dgm:t>
        <a:bodyPr/>
        <a:lstStyle/>
        <a:p>
          <a:endParaRPr lang="en-IN"/>
        </a:p>
      </dgm:t>
    </dgm:pt>
    <dgm:pt modelId="{18172BB9-E06C-4D30-BD9A-CB77AD6FACB6}" type="sibTrans" cxnId="{058B0771-19F9-41CF-B6B4-EE8055743D01}">
      <dgm:prSet/>
      <dgm:spPr/>
      <dgm:t>
        <a:bodyPr/>
        <a:lstStyle/>
        <a:p>
          <a:endParaRPr lang="en-IN"/>
        </a:p>
      </dgm:t>
    </dgm:pt>
    <dgm:pt modelId="{60C1B2F1-450F-44B5-A07E-C3698E84EAE3}" type="pres">
      <dgm:prSet presAssocID="{2931C849-E5E7-49FE-977A-098D6E7BADDD}" presName="linear" presStyleCnt="0">
        <dgm:presLayoutVars>
          <dgm:animLvl val="lvl"/>
          <dgm:resizeHandles val="exact"/>
        </dgm:presLayoutVars>
      </dgm:prSet>
      <dgm:spPr/>
    </dgm:pt>
    <dgm:pt modelId="{1F1194E8-441B-4150-A412-E2648D6E46F1}" type="pres">
      <dgm:prSet presAssocID="{04D1836B-BB01-429A-BF52-05EBFD101CD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2ADED89-DE6B-4ED5-B9D5-88781C158D25}" type="pres">
      <dgm:prSet presAssocID="{8B4C772B-D457-4134-AAC6-9732110A0D4F}" presName="spacer" presStyleCnt="0"/>
      <dgm:spPr/>
    </dgm:pt>
    <dgm:pt modelId="{B3A6E517-48D7-4E92-8EA3-02ADF7616745}" type="pres">
      <dgm:prSet presAssocID="{870607E7-3DB0-44E2-927E-4533F3230D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FF300F-0347-45B3-ADF6-D76023F5141D}" type="pres">
      <dgm:prSet presAssocID="{870607E7-3DB0-44E2-927E-4533F3230D47}" presName="childText" presStyleLbl="revTx" presStyleIdx="0" presStyleCnt="2">
        <dgm:presLayoutVars>
          <dgm:bulletEnabled val="1"/>
        </dgm:presLayoutVars>
      </dgm:prSet>
      <dgm:spPr/>
    </dgm:pt>
    <dgm:pt modelId="{A8B4B09F-A2C7-4A66-97B1-37ECC5F5FD1B}" type="pres">
      <dgm:prSet presAssocID="{FB5E410B-C238-4FBF-BC5F-CE33C17107C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69B2E71-CC41-46A2-8B88-AD4F4A5B1174}" type="pres">
      <dgm:prSet presAssocID="{FB5E410B-C238-4FBF-BC5F-CE33C17107C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1C41106-68C2-416E-A400-68BF1414E931}" srcId="{2931C849-E5E7-49FE-977A-098D6E7BADDD}" destId="{FB5E410B-C238-4FBF-BC5F-CE33C17107C7}" srcOrd="2" destOrd="0" parTransId="{C0F1372B-ED5C-4287-9244-ECD2A7990FD9}" sibTransId="{DFA358CF-1DB0-4FA1-ADF7-B268E7036F1D}"/>
    <dgm:cxn modelId="{811F390F-52E8-4D0E-BAFE-5D091B66D7CB}" type="presOf" srcId="{EF01DD94-E529-4B5D-8870-A3054F457626}" destId="{969B2E71-CC41-46A2-8B88-AD4F4A5B1174}" srcOrd="0" destOrd="0" presId="urn:microsoft.com/office/officeart/2005/8/layout/vList2"/>
    <dgm:cxn modelId="{2F1C5F40-3DCB-43D6-89A8-A50A7F86569B}" srcId="{2931C849-E5E7-49FE-977A-098D6E7BADDD}" destId="{870607E7-3DB0-44E2-927E-4533F3230D47}" srcOrd="1" destOrd="0" parTransId="{0294D73D-AAAE-4361-953B-17CEB9497B43}" sibTransId="{3DCDDA6A-DA71-41CA-8AA2-36C6FEA8EA4C}"/>
    <dgm:cxn modelId="{058B0771-19F9-41CF-B6B4-EE8055743D01}" srcId="{FB5E410B-C238-4FBF-BC5F-CE33C17107C7}" destId="{EF01DD94-E529-4B5D-8870-A3054F457626}" srcOrd="0" destOrd="0" parTransId="{CC0E7583-F8F1-491E-AA5E-9A5D91C8FD55}" sibTransId="{18172BB9-E06C-4D30-BD9A-CB77AD6FACB6}"/>
    <dgm:cxn modelId="{7E4DAA82-10D7-4A34-90BE-8753478CFBF5}" type="presOf" srcId="{2931C849-E5E7-49FE-977A-098D6E7BADDD}" destId="{60C1B2F1-450F-44B5-A07E-C3698E84EAE3}" srcOrd="0" destOrd="0" presId="urn:microsoft.com/office/officeart/2005/8/layout/vList2"/>
    <dgm:cxn modelId="{7A201F97-E549-4416-B058-0D7A043487B2}" type="presOf" srcId="{FB5E410B-C238-4FBF-BC5F-CE33C17107C7}" destId="{A8B4B09F-A2C7-4A66-97B1-37ECC5F5FD1B}" srcOrd="0" destOrd="0" presId="urn:microsoft.com/office/officeart/2005/8/layout/vList2"/>
    <dgm:cxn modelId="{BF83CEB7-EFE6-4008-977C-F020E9C1AD25}" srcId="{2931C849-E5E7-49FE-977A-098D6E7BADDD}" destId="{04D1836B-BB01-429A-BF52-05EBFD101CDD}" srcOrd="0" destOrd="0" parTransId="{7840B619-851A-4577-853C-C325D6BF3FC2}" sibTransId="{8B4C772B-D457-4134-AAC6-9732110A0D4F}"/>
    <dgm:cxn modelId="{89E9D3C0-9D30-4D1D-86F6-FBA53CC84291}" type="presOf" srcId="{04D1836B-BB01-429A-BF52-05EBFD101CDD}" destId="{1F1194E8-441B-4150-A412-E2648D6E46F1}" srcOrd="0" destOrd="0" presId="urn:microsoft.com/office/officeart/2005/8/layout/vList2"/>
    <dgm:cxn modelId="{943CB2C2-2D34-4ADA-A746-D442BF0553E1}" type="presOf" srcId="{2E38C07F-14B6-458E-B4FD-2F2306BA3195}" destId="{8BFF300F-0347-45B3-ADF6-D76023F5141D}" srcOrd="0" destOrd="0" presId="urn:microsoft.com/office/officeart/2005/8/layout/vList2"/>
    <dgm:cxn modelId="{48E38DC7-0BA2-4CC0-876C-5B61DE11E7BE}" srcId="{870607E7-3DB0-44E2-927E-4533F3230D47}" destId="{2E38C07F-14B6-458E-B4FD-2F2306BA3195}" srcOrd="0" destOrd="0" parTransId="{14BF42E2-E006-44EE-AAD8-43680BA0CA6D}" sibTransId="{5711DF66-8B6E-4366-8E52-48EC81E9EFA9}"/>
    <dgm:cxn modelId="{376D03E3-0E56-4413-AEF8-2589BAE8C8E6}" type="presOf" srcId="{870607E7-3DB0-44E2-927E-4533F3230D47}" destId="{B3A6E517-48D7-4E92-8EA3-02ADF7616745}" srcOrd="0" destOrd="0" presId="urn:microsoft.com/office/officeart/2005/8/layout/vList2"/>
    <dgm:cxn modelId="{2A6FC84E-A803-4143-AF8A-46549D9A44A7}" type="presParOf" srcId="{60C1B2F1-450F-44B5-A07E-C3698E84EAE3}" destId="{1F1194E8-441B-4150-A412-E2648D6E46F1}" srcOrd="0" destOrd="0" presId="urn:microsoft.com/office/officeart/2005/8/layout/vList2"/>
    <dgm:cxn modelId="{588309D8-F853-4FC6-A4E2-E40C1BCDD0F2}" type="presParOf" srcId="{60C1B2F1-450F-44B5-A07E-C3698E84EAE3}" destId="{42ADED89-DE6B-4ED5-B9D5-88781C158D25}" srcOrd="1" destOrd="0" presId="urn:microsoft.com/office/officeart/2005/8/layout/vList2"/>
    <dgm:cxn modelId="{F5887271-06E7-4759-AFFE-DC945E02E1E6}" type="presParOf" srcId="{60C1B2F1-450F-44B5-A07E-C3698E84EAE3}" destId="{B3A6E517-48D7-4E92-8EA3-02ADF7616745}" srcOrd="2" destOrd="0" presId="urn:microsoft.com/office/officeart/2005/8/layout/vList2"/>
    <dgm:cxn modelId="{6F24B5C0-AA43-45E5-BA68-29912E79B4E7}" type="presParOf" srcId="{60C1B2F1-450F-44B5-A07E-C3698E84EAE3}" destId="{8BFF300F-0347-45B3-ADF6-D76023F5141D}" srcOrd="3" destOrd="0" presId="urn:microsoft.com/office/officeart/2005/8/layout/vList2"/>
    <dgm:cxn modelId="{83D161F2-77CA-46F2-BBB7-B7E492CECE60}" type="presParOf" srcId="{60C1B2F1-450F-44B5-A07E-C3698E84EAE3}" destId="{A8B4B09F-A2C7-4A66-97B1-37ECC5F5FD1B}" srcOrd="4" destOrd="0" presId="urn:microsoft.com/office/officeart/2005/8/layout/vList2"/>
    <dgm:cxn modelId="{404DB26B-F355-43B2-B5C3-823780407E5C}" type="presParOf" srcId="{60C1B2F1-450F-44B5-A07E-C3698E84EAE3}" destId="{969B2E71-CC41-46A2-8B88-AD4F4A5B117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22752-D8A7-4B2E-899F-D5705BBFDD92}">
      <dsp:nvSpPr>
        <dsp:cNvPr id="0" name=""/>
        <dsp:cNvSpPr/>
      </dsp:nvSpPr>
      <dsp:spPr>
        <a:xfrm>
          <a:off x="2639389" y="1603396"/>
          <a:ext cx="1113648" cy="55682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Types</a:t>
          </a:r>
        </a:p>
      </dsp:txBody>
      <dsp:txXfrm>
        <a:off x="2655698" y="1619705"/>
        <a:ext cx="1081030" cy="524206"/>
      </dsp:txXfrm>
    </dsp:sp>
    <dsp:sp modelId="{C8D49E63-027E-4FE5-83E3-C2161CA23128}">
      <dsp:nvSpPr>
        <dsp:cNvPr id="0" name=""/>
        <dsp:cNvSpPr/>
      </dsp:nvSpPr>
      <dsp:spPr>
        <a:xfrm rot="17692822">
          <a:off x="3446372" y="1388232"/>
          <a:ext cx="105878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8789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49297" y="1375077"/>
        <a:ext cx="52939" cy="52939"/>
      </dsp:txXfrm>
    </dsp:sp>
    <dsp:sp modelId="{B61C79DA-2608-4D96-8956-720781356289}">
      <dsp:nvSpPr>
        <dsp:cNvPr id="0" name=""/>
        <dsp:cNvSpPr/>
      </dsp:nvSpPr>
      <dsp:spPr>
        <a:xfrm>
          <a:off x="4198497" y="642874"/>
          <a:ext cx="1113648" cy="55682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Mutable</a:t>
          </a:r>
        </a:p>
      </dsp:txBody>
      <dsp:txXfrm>
        <a:off x="4214806" y="659183"/>
        <a:ext cx="1081030" cy="524206"/>
      </dsp:txXfrm>
    </dsp:sp>
    <dsp:sp modelId="{CC98926C-E92D-48F5-8CC1-B3D1E1987E83}">
      <dsp:nvSpPr>
        <dsp:cNvPr id="0" name=""/>
        <dsp:cNvSpPr/>
      </dsp:nvSpPr>
      <dsp:spPr>
        <a:xfrm rot="18289469">
          <a:off x="5144849" y="587797"/>
          <a:ext cx="7800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0050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15374" y="581611"/>
        <a:ext cx="39002" cy="39002"/>
      </dsp:txXfrm>
    </dsp:sp>
    <dsp:sp modelId="{A8626EC4-6B9F-4200-B2BC-0EA45E8382C2}">
      <dsp:nvSpPr>
        <dsp:cNvPr id="0" name=""/>
        <dsp:cNvSpPr/>
      </dsp:nvSpPr>
      <dsp:spPr>
        <a:xfrm>
          <a:off x="5757605" y="2526"/>
          <a:ext cx="1113648" cy="55682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Lists</a:t>
          </a:r>
        </a:p>
      </dsp:txBody>
      <dsp:txXfrm>
        <a:off x="5773914" y="18835"/>
        <a:ext cx="1081030" cy="524206"/>
      </dsp:txXfrm>
    </dsp:sp>
    <dsp:sp modelId="{5BA74F66-1D09-4E49-8E4E-3F8A80D1882C}">
      <dsp:nvSpPr>
        <dsp:cNvPr id="0" name=""/>
        <dsp:cNvSpPr/>
      </dsp:nvSpPr>
      <dsp:spPr>
        <a:xfrm>
          <a:off x="5312145" y="907971"/>
          <a:ext cx="44545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45459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23738" y="910150"/>
        <a:ext cx="22272" cy="22272"/>
      </dsp:txXfrm>
    </dsp:sp>
    <dsp:sp modelId="{2AD8DA74-C1A8-45EB-B198-519B1F2FCDC7}">
      <dsp:nvSpPr>
        <dsp:cNvPr id="0" name=""/>
        <dsp:cNvSpPr/>
      </dsp:nvSpPr>
      <dsp:spPr>
        <a:xfrm>
          <a:off x="5757605" y="642874"/>
          <a:ext cx="1113648" cy="55682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Dictionary</a:t>
          </a:r>
        </a:p>
      </dsp:txBody>
      <dsp:txXfrm>
        <a:off x="5773914" y="659183"/>
        <a:ext cx="1081030" cy="524206"/>
      </dsp:txXfrm>
    </dsp:sp>
    <dsp:sp modelId="{2A1E4963-9A85-4AF8-A766-36A5F53F5241}">
      <dsp:nvSpPr>
        <dsp:cNvPr id="0" name=""/>
        <dsp:cNvSpPr/>
      </dsp:nvSpPr>
      <dsp:spPr>
        <a:xfrm rot="3310531">
          <a:off x="5144849" y="1228145"/>
          <a:ext cx="7800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0050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15374" y="1221959"/>
        <a:ext cx="39002" cy="39002"/>
      </dsp:txXfrm>
    </dsp:sp>
    <dsp:sp modelId="{2DBD3C5D-4F4F-46AC-8CFC-1C0C3775F264}">
      <dsp:nvSpPr>
        <dsp:cNvPr id="0" name=""/>
        <dsp:cNvSpPr/>
      </dsp:nvSpPr>
      <dsp:spPr>
        <a:xfrm>
          <a:off x="5757605" y="1283222"/>
          <a:ext cx="1113648" cy="55682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Sets</a:t>
          </a:r>
        </a:p>
      </dsp:txBody>
      <dsp:txXfrm>
        <a:off x="5773914" y="1299531"/>
        <a:ext cx="1081030" cy="524206"/>
      </dsp:txXfrm>
    </dsp:sp>
    <dsp:sp modelId="{2EEFC04A-AB6A-40FD-B403-2A72581D84E3}">
      <dsp:nvSpPr>
        <dsp:cNvPr id="0" name=""/>
        <dsp:cNvSpPr/>
      </dsp:nvSpPr>
      <dsp:spPr>
        <a:xfrm rot="3907178">
          <a:off x="3446372" y="2348753"/>
          <a:ext cx="105878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8789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49297" y="2335599"/>
        <a:ext cx="52939" cy="52939"/>
      </dsp:txXfrm>
    </dsp:sp>
    <dsp:sp modelId="{3AA57328-DC04-4668-8F93-F37EA5079B71}">
      <dsp:nvSpPr>
        <dsp:cNvPr id="0" name=""/>
        <dsp:cNvSpPr/>
      </dsp:nvSpPr>
      <dsp:spPr>
        <a:xfrm>
          <a:off x="4198497" y="2563918"/>
          <a:ext cx="1113648" cy="55682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Immutable</a:t>
          </a:r>
        </a:p>
      </dsp:txBody>
      <dsp:txXfrm>
        <a:off x="4214806" y="2580227"/>
        <a:ext cx="1081030" cy="524206"/>
      </dsp:txXfrm>
    </dsp:sp>
    <dsp:sp modelId="{04684F64-3BE3-4CB1-A00A-B84013A4AB53}">
      <dsp:nvSpPr>
        <dsp:cNvPr id="0" name=""/>
        <dsp:cNvSpPr/>
      </dsp:nvSpPr>
      <dsp:spPr>
        <a:xfrm rot="18289469">
          <a:off x="5144849" y="2508840"/>
          <a:ext cx="7800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0050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15374" y="2502655"/>
        <a:ext cx="39002" cy="39002"/>
      </dsp:txXfrm>
    </dsp:sp>
    <dsp:sp modelId="{722497B3-CFF5-4011-AEF1-E1B28507FD25}">
      <dsp:nvSpPr>
        <dsp:cNvPr id="0" name=""/>
        <dsp:cNvSpPr/>
      </dsp:nvSpPr>
      <dsp:spPr>
        <a:xfrm>
          <a:off x="5757605" y="1923570"/>
          <a:ext cx="1113648" cy="55682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Numbers</a:t>
          </a:r>
        </a:p>
      </dsp:txBody>
      <dsp:txXfrm>
        <a:off x="5773914" y="1939879"/>
        <a:ext cx="1081030" cy="524206"/>
      </dsp:txXfrm>
    </dsp:sp>
    <dsp:sp modelId="{26B11C68-871E-4881-9565-DA152069935C}">
      <dsp:nvSpPr>
        <dsp:cNvPr id="0" name=""/>
        <dsp:cNvSpPr/>
      </dsp:nvSpPr>
      <dsp:spPr>
        <a:xfrm>
          <a:off x="5312145" y="2829014"/>
          <a:ext cx="44545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45459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23738" y="2831193"/>
        <a:ext cx="22272" cy="22272"/>
      </dsp:txXfrm>
    </dsp:sp>
    <dsp:sp modelId="{0D78705C-8BD9-4103-B1B5-9143CFB56C1A}">
      <dsp:nvSpPr>
        <dsp:cNvPr id="0" name=""/>
        <dsp:cNvSpPr/>
      </dsp:nvSpPr>
      <dsp:spPr>
        <a:xfrm>
          <a:off x="5757605" y="2563918"/>
          <a:ext cx="1113648" cy="55682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Strings</a:t>
          </a:r>
        </a:p>
      </dsp:txBody>
      <dsp:txXfrm>
        <a:off x="5773914" y="2580227"/>
        <a:ext cx="1081030" cy="524206"/>
      </dsp:txXfrm>
    </dsp:sp>
    <dsp:sp modelId="{FAD71A95-6F94-417D-BFA2-E23485B253DB}">
      <dsp:nvSpPr>
        <dsp:cNvPr id="0" name=""/>
        <dsp:cNvSpPr/>
      </dsp:nvSpPr>
      <dsp:spPr>
        <a:xfrm rot="3310531">
          <a:off x="5144849" y="3149188"/>
          <a:ext cx="78005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0050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15374" y="3143002"/>
        <a:ext cx="39002" cy="39002"/>
      </dsp:txXfrm>
    </dsp:sp>
    <dsp:sp modelId="{1AA3FA2B-1CB8-4A69-BAB2-A32F119DD2F4}">
      <dsp:nvSpPr>
        <dsp:cNvPr id="0" name=""/>
        <dsp:cNvSpPr/>
      </dsp:nvSpPr>
      <dsp:spPr>
        <a:xfrm>
          <a:off x="5757605" y="3204265"/>
          <a:ext cx="1113648" cy="55682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Tuples</a:t>
          </a:r>
        </a:p>
      </dsp:txBody>
      <dsp:txXfrm>
        <a:off x="5773914" y="3220574"/>
        <a:ext cx="1081030" cy="524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E98F7-EEBD-49D0-9B0D-85A73FC02ECD}">
      <dsp:nvSpPr>
        <dsp:cNvPr id="0" name=""/>
        <dsp:cNvSpPr/>
      </dsp:nvSpPr>
      <dsp:spPr>
        <a:xfrm>
          <a:off x="0" y="50043"/>
          <a:ext cx="5637027" cy="9534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Boolean expressions ask a question</a:t>
          </a:r>
          <a:endParaRPr lang="en-IN" sz="2400" kern="1200"/>
        </a:p>
      </dsp:txBody>
      <dsp:txXfrm>
        <a:off x="46541" y="96584"/>
        <a:ext cx="5543945" cy="860321"/>
      </dsp:txXfrm>
    </dsp:sp>
    <dsp:sp modelId="{FB466BE2-8A45-4DBC-8B0C-20DA780A8B24}">
      <dsp:nvSpPr>
        <dsp:cNvPr id="0" name=""/>
        <dsp:cNvSpPr/>
      </dsp:nvSpPr>
      <dsp:spPr>
        <a:xfrm>
          <a:off x="0" y="1003447"/>
          <a:ext cx="5637027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Produce a Yes or No result which we use to control program flow</a:t>
          </a:r>
          <a:endParaRPr lang="en-IN" sz="1900" kern="1200"/>
        </a:p>
      </dsp:txBody>
      <dsp:txXfrm>
        <a:off x="0" y="1003447"/>
        <a:ext cx="5637027" cy="596160"/>
      </dsp:txXfrm>
    </dsp:sp>
    <dsp:sp modelId="{A0B2F292-B0FE-4AD5-936F-DCF2E7ECE98A}">
      <dsp:nvSpPr>
        <dsp:cNvPr id="0" name=""/>
        <dsp:cNvSpPr/>
      </dsp:nvSpPr>
      <dsp:spPr>
        <a:xfrm>
          <a:off x="0" y="1599607"/>
          <a:ext cx="5637027" cy="953403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Boolean expressions using comparison operators  evaluate to:</a:t>
          </a:r>
          <a:endParaRPr lang="en-IN" sz="2400" kern="1200"/>
        </a:p>
      </dsp:txBody>
      <dsp:txXfrm>
        <a:off x="46541" y="1646148"/>
        <a:ext cx="5543945" cy="860321"/>
      </dsp:txXfrm>
    </dsp:sp>
    <dsp:sp modelId="{7E720107-D870-4CD6-AA23-951F0378DBE9}">
      <dsp:nvSpPr>
        <dsp:cNvPr id="0" name=""/>
        <dsp:cNvSpPr/>
      </dsp:nvSpPr>
      <dsp:spPr>
        <a:xfrm>
          <a:off x="0" y="2553010"/>
          <a:ext cx="5637027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True / False - Yes / No</a:t>
          </a:r>
          <a:endParaRPr lang="en-IN" sz="1900" kern="1200"/>
        </a:p>
      </dsp:txBody>
      <dsp:txXfrm>
        <a:off x="0" y="2553010"/>
        <a:ext cx="5637027" cy="397440"/>
      </dsp:txXfrm>
    </dsp:sp>
    <dsp:sp modelId="{EEEF104C-2D31-4BD8-919B-001135B9F768}">
      <dsp:nvSpPr>
        <dsp:cNvPr id="0" name=""/>
        <dsp:cNvSpPr/>
      </dsp:nvSpPr>
      <dsp:spPr>
        <a:xfrm>
          <a:off x="0" y="2950450"/>
          <a:ext cx="5637027" cy="953403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Comparison operators look at variables </a:t>
          </a:r>
          <a:endParaRPr lang="en-IN" sz="2400" kern="1200"/>
        </a:p>
      </dsp:txBody>
      <dsp:txXfrm>
        <a:off x="46541" y="2996991"/>
        <a:ext cx="5543945" cy="860321"/>
      </dsp:txXfrm>
    </dsp:sp>
    <dsp:sp modelId="{D5E46012-7EC5-48A3-8C11-628349933383}">
      <dsp:nvSpPr>
        <dsp:cNvPr id="0" name=""/>
        <dsp:cNvSpPr/>
      </dsp:nvSpPr>
      <dsp:spPr>
        <a:xfrm>
          <a:off x="0" y="3903854"/>
          <a:ext cx="5637027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7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But do not change the variables </a:t>
          </a:r>
          <a:endParaRPr lang="en-IN" sz="1900" kern="1200"/>
        </a:p>
      </dsp:txBody>
      <dsp:txXfrm>
        <a:off x="0" y="3903854"/>
        <a:ext cx="5637027" cy="397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FCC2E-B576-4521-9545-DE5F05DF60C2}">
      <dsp:nvSpPr>
        <dsp:cNvPr id="0" name=""/>
        <dsp:cNvSpPr/>
      </dsp:nvSpPr>
      <dsp:spPr>
        <a:xfrm>
          <a:off x="0" y="30232"/>
          <a:ext cx="3514088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print(onList and inStock)</a:t>
          </a:r>
        </a:p>
      </dsp:txBody>
      <dsp:txXfrm>
        <a:off x="18734" y="48966"/>
        <a:ext cx="3476620" cy="346292"/>
      </dsp:txXfrm>
    </dsp:sp>
    <dsp:sp modelId="{BC2FE8A4-4E46-40EA-BB20-511F03CE6BF3}">
      <dsp:nvSpPr>
        <dsp:cNvPr id="0" name=""/>
        <dsp:cNvSpPr/>
      </dsp:nvSpPr>
      <dsp:spPr>
        <a:xfrm>
          <a:off x="0" y="460072"/>
          <a:ext cx="3514088" cy="383760"/>
        </a:xfrm>
        <a:prstGeom prst="roundRect">
          <a:avLst/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print(onList and onSale)</a:t>
          </a:r>
        </a:p>
      </dsp:txBody>
      <dsp:txXfrm>
        <a:off x="18734" y="478806"/>
        <a:ext cx="3476620" cy="346292"/>
      </dsp:txXfrm>
    </dsp:sp>
    <dsp:sp modelId="{CCF92BC8-6452-4EF7-A498-BD60A6A5F498}">
      <dsp:nvSpPr>
        <dsp:cNvPr id="0" name=""/>
        <dsp:cNvSpPr/>
      </dsp:nvSpPr>
      <dsp:spPr>
        <a:xfrm>
          <a:off x="0" y="889912"/>
          <a:ext cx="3514088" cy="383760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print(onSale and rotten)</a:t>
          </a:r>
        </a:p>
      </dsp:txBody>
      <dsp:txXfrm>
        <a:off x="18734" y="908646"/>
        <a:ext cx="3476620" cy="346292"/>
      </dsp:txXfrm>
    </dsp:sp>
    <dsp:sp modelId="{5DD5EE95-8975-4F1D-B764-521619FE0B5E}">
      <dsp:nvSpPr>
        <dsp:cNvPr id="0" name=""/>
        <dsp:cNvSpPr/>
      </dsp:nvSpPr>
      <dsp:spPr>
        <a:xfrm>
          <a:off x="0" y="1319752"/>
          <a:ext cx="3514088" cy="383760"/>
        </a:xfrm>
        <a:prstGeom prst="roundRect">
          <a:avLst/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print(onList and inStock and onSale)</a:t>
          </a:r>
          <a:endParaRPr lang="en-IN" sz="1600" kern="1200"/>
        </a:p>
      </dsp:txBody>
      <dsp:txXfrm>
        <a:off x="18734" y="1338486"/>
        <a:ext cx="3476620" cy="346292"/>
      </dsp:txXfrm>
    </dsp:sp>
    <dsp:sp modelId="{93DB9D46-0597-464B-AD15-B3D342BB7281}">
      <dsp:nvSpPr>
        <dsp:cNvPr id="0" name=""/>
        <dsp:cNvSpPr/>
      </dsp:nvSpPr>
      <dsp:spPr>
        <a:xfrm>
          <a:off x="0" y="1749593"/>
          <a:ext cx="3514088" cy="383760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print(</a:t>
          </a:r>
          <a:r>
            <a:rPr lang="en-US" sz="1600" kern="1200" dirty="0" err="1"/>
            <a:t>onList</a:t>
          </a:r>
          <a:r>
            <a:rPr lang="en-US" sz="1600" kern="1200" dirty="0"/>
            <a:t> and </a:t>
          </a:r>
          <a:r>
            <a:rPr lang="en-US" sz="1600" kern="1200" dirty="0" err="1"/>
            <a:t>inStock</a:t>
          </a:r>
          <a:r>
            <a:rPr lang="en-US" sz="1600" kern="1200" dirty="0"/>
            <a:t> and </a:t>
          </a:r>
          <a:r>
            <a:rPr lang="en-US" sz="1600" kern="1200" dirty="0" err="1"/>
            <a:t>onList</a:t>
          </a:r>
          <a:r>
            <a:rPr lang="en-US" sz="1600" kern="1200" dirty="0"/>
            <a:t>)</a:t>
          </a:r>
          <a:endParaRPr lang="en-IN" sz="1600" kern="1200" dirty="0"/>
        </a:p>
      </dsp:txBody>
      <dsp:txXfrm>
        <a:off x="18734" y="1768327"/>
        <a:ext cx="3476620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C52C9-2325-449D-B715-7A7FFC7A972B}">
      <dsp:nvSpPr>
        <dsp:cNvPr id="0" name=""/>
        <dsp:cNvSpPr/>
      </dsp:nvSpPr>
      <dsp:spPr>
        <a:xfrm>
          <a:off x="0" y="8724"/>
          <a:ext cx="3430282" cy="10201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Just the reverse of what is there.</a:t>
          </a:r>
          <a:endParaRPr lang="en-IN" sz="2800" kern="1200"/>
        </a:p>
      </dsp:txBody>
      <dsp:txXfrm>
        <a:off x="0" y="8724"/>
        <a:ext cx="3430282" cy="1020149"/>
      </dsp:txXfrm>
    </dsp:sp>
    <dsp:sp modelId="{F01CE4BF-DA59-4154-AF1C-FBAA103AE752}">
      <dsp:nvSpPr>
        <dsp:cNvPr id="0" name=""/>
        <dsp:cNvSpPr/>
      </dsp:nvSpPr>
      <dsp:spPr>
        <a:xfrm>
          <a:off x="0" y="1028874"/>
          <a:ext cx="3430282" cy="14054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not(true) </a:t>
          </a:r>
          <a:r>
            <a:rPr lang="en-US" sz="2400" kern="1200" dirty="0">
              <a:sym typeface="Wingdings" panose="05000000000000000000" pitchFamily="2" charset="2"/>
            </a:rPr>
            <a:t></a:t>
          </a:r>
          <a:r>
            <a:rPr lang="en-US" sz="2400" kern="1200" dirty="0"/>
            <a:t> </a:t>
          </a:r>
          <a:r>
            <a:rPr lang="en-US" sz="2400" kern="1200" dirty="0">
              <a:solidFill>
                <a:srgbClr val="C00000"/>
              </a:solidFill>
            </a:rPr>
            <a:t>false</a:t>
          </a:r>
          <a:endParaRPr lang="en-IN" sz="2400" kern="1200" dirty="0">
            <a:solidFill>
              <a:srgbClr val="C00000"/>
            </a:solidFill>
          </a:endParaRPr>
        </a:p>
      </dsp:txBody>
      <dsp:txXfrm>
        <a:off x="0" y="1028874"/>
        <a:ext cx="3430282" cy="14054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194E8-441B-4150-A412-E2648D6E46F1}">
      <dsp:nvSpPr>
        <dsp:cNvPr id="0" name=""/>
        <dsp:cNvSpPr/>
      </dsp:nvSpPr>
      <dsp:spPr>
        <a:xfrm>
          <a:off x="0" y="212229"/>
          <a:ext cx="4977809" cy="9547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Bitwise operators act on operands as if they were string of binary digits. </a:t>
          </a:r>
          <a:endParaRPr lang="en-IN" sz="2400" kern="1200"/>
        </a:p>
      </dsp:txBody>
      <dsp:txXfrm>
        <a:off x="46606" y="258835"/>
        <a:ext cx="4884597" cy="861507"/>
      </dsp:txXfrm>
    </dsp:sp>
    <dsp:sp modelId="{B3A6E517-48D7-4E92-8EA3-02ADF7616745}">
      <dsp:nvSpPr>
        <dsp:cNvPr id="0" name=""/>
        <dsp:cNvSpPr/>
      </dsp:nvSpPr>
      <dsp:spPr>
        <a:xfrm>
          <a:off x="0" y="1236069"/>
          <a:ext cx="4977809" cy="954719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operates bit by bit.</a:t>
          </a:r>
          <a:endParaRPr lang="en-IN" sz="2400" kern="1200"/>
        </a:p>
      </dsp:txBody>
      <dsp:txXfrm>
        <a:off x="46606" y="1282675"/>
        <a:ext cx="4884597" cy="861507"/>
      </dsp:txXfrm>
    </dsp:sp>
    <dsp:sp modelId="{8BFF300F-0347-45B3-ADF6-D76023F5141D}">
      <dsp:nvSpPr>
        <dsp:cNvPr id="0" name=""/>
        <dsp:cNvSpPr/>
      </dsp:nvSpPr>
      <dsp:spPr>
        <a:xfrm>
          <a:off x="0" y="2190789"/>
          <a:ext cx="4977809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4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2 is 10 in binary and 7 is 111.</a:t>
          </a:r>
          <a:endParaRPr lang="en-IN" sz="1900" kern="1200"/>
        </a:p>
      </dsp:txBody>
      <dsp:txXfrm>
        <a:off x="0" y="2190789"/>
        <a:ext cx="4977809" cy="397440"/>
      </dsp:txXfrm>
    </dsp:sp>
    <dsp:sp modelId="{A8B4B09F-A2C7-4A66-97B1-37ECC5F5FD1B}">
      <dsp:nvSpPr>
        <dsp:cNvPr id="0" name=""/>
        <dsp:cNvSpPr/>
      </dsp:nvSpPr>
      <dsp:spPr>
        <a:xfrm>
          <a:off x="0" y="2588229"/>
          <a:ext cx="4977809" cy="954719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the table below: </a:t>
          </a:r>
          <a:endParaRPr lang="en-IN" sz="2400" kern="1200" dirty="0"/>
        </a:p>
      </dsp:txBody>
      <dsp:txXfrm>
        <a:off x="46606" y="2634835"/>
        <a:ext cx="4884597" cy="861507"/>
      </dsp:txXfrm>
    </dsp:sp>
    <dsp:sp modelId="{969B2E71-CC41-46A2-8B88-AD4F4A5B1174}">
      <dsp:nvSpPr>
        <dsp:cNvPr id="0" name=""/>
        <dsp:cNvSpPr/>
      </dsp:nvSpPr>
      <dsp:spPr>
        <a:xfrm>
          <a:off x="0" y="3542949"/>
          <a:ext cx="4977809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4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Let x = 10 (0000 1010 in binary) and y = 4 (0000 0100 in binary)</a:t>
          </a:r>
          <a:endParaRPr lang="en-IN" sz="1900" kern="1200" dirty="0"/>
        </a:p>
      </dsp:txBody>
      <dsp:txXfrm>
        <a:off x="0" y="3542949"/>
        <a:ext cx="4977809" cy="59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3447B-1CB7-4DCC-B699-06A1D94F9416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8A6EE-0154-4AA0-833F-DA6C08E08A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9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8D44-7DB2-4D38-B2A2-800E42B9F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C9C4B-6403-47C6-BB20-83A495BF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B311A-B8EF-413A-993D-B472A12E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2EA3-BC04-4C1D-9EE4-9272ABA1334E}" type="datetime1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A6B1D-7B53-4B8D-A750-7828D609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CFF37-3206-4E76-BE0C-46BA2AF9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9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DCF12-3EE7-4716-85EB-0910708E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BFB87-F4E7-4F78-8538-78B1FBA47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D7524-B98F-4F87-B20F-C5251261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DDF8-6D54-444B-A3E8-0CAAB70386CE}" type="datetime1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98952-4EF4-4674-95CA-20DD7EDE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F95D8-16AD-463D-A1CE-F7DAED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95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D335A-F0A5-4792-A87A-5DB38087B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24F06-CD00-4FC1-AC11-A450FC0EC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6CB92-C798-4007-8ABB-4C586BB3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F4B9-B5AF-41C3-94FA-08A7157C2827}" type="datetime1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0CE6D-CFA6-4D28-AFC8-D647AD02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0341-6C41-4005-BEC1-01DEDB42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23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206E-D1DC-4FD7-9C4C-976AE133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C8179-3328-410D-953C-CE13D625A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B8014-D92C-4BD7-A877-A5E53A75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AFCC-377F-4D0F-A1F5-281C2934EADA}" type="datetime1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27E2-FF46-4CC9-839E-4293FF2A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3628E-1B12-430B-ACAD-9049258E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9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6D01-68CE-4564-9DF6-E77B857C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15FCA-A767-4867-84B0-B102CDC20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85000-5CA0-4700-9BCA-D7CA55FD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AADE-9FED-4FD5-BAE3-9C3ADCC4975C}" type="datetime1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4CCCF-AFCF-4BD7-9B82-74D83279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C7FB-6D4C-464D-BFDB-58606A80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87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BAAA-53EA-4C8F-ABA2-8B7F579F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A0B0-4CF1-4A76-A525-E20C4FC70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B8C2F-A87D-42B9-9C64-54007D834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EE8D0-2942-4CD8-8A33-D29F5B9A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96A-F235-4A0D-836D-32F4403686B2}" type="datetime1">
              <a:rPr lang="en-IN" smtClean="0"/>
              <a:pPr/>
              <a:t>27-09-2021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3ADEC-D7A6-4BC1-B209-B939F396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A4BB1-9BBE-4D94-AED6-44B8FDB1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6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6223-4D90-4B6E-A8D5-A167A6C7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642E1-02E6-4092-9B04-B65E5E880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DCEDD-FA38-41B3-8053-3E955B351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34AC1-D41C-44FE-B5C7-2EEDCC177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ED6C1-8E34-4992-9804-BDA98986A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CF232-5617-42BB-B989-56ACDF8D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9DF7-826B-43C3-B87A-8806B3A9E7FF}" type="datetime1">
              <a:rPr lang="en-IN" smtClean="0"/>
              <a:pPr/>
              <a:t>27-09-2021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0324B-884B-479D-AFAC-E1019B14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5544E-36C7-4345-BA3E-17B495DA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0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547C-C4AE-4FD7-9828-F960E642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55945-235F-43A0-81A6-BFF927B3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076-5D3E-4B87-BFD8-7551AC0DEFC5}" type="datetime1">
              <a:rPr lang="en-IN" smtClean="0"/>
              <a:pPr/>
              <a:t>27-09-2021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217F8-D8AE-4447-AB6D-4582965E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0EEC7-8EAA-429B-A8E3-33955D50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85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707A4-181C-4A54-9C6F-2214275A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9BA0-33C9-41E3-A282-7C9B496D98DF}" type="datetime1">
              <a:rPr lang="en-IN" smtClean="0"/>
              <a:pPr/>
              <a:t>27-09-2021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84716-BE41-4B86-9F01-EDC60D1F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20D5D-D9B5-4255-B92F-08987BF5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5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3FE6-C33A-4692-8624-39A0FBA6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657C-F431-4AF9-B657-CAB456F1E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69F7B-8085-4EAC-ACE6-BA4E2BC0F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4FA5F-9132-44B9-849A-734E0E9B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F0C4-342F-4353-9822-16E08EEDCB7A}" type="datetime1">
              <a:rPr lang="en-IN" smtClean="0"/>
              <a:pPr/>
              <a:t>27-09-2021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A53DC-BBAE-431E-AA16-8811DD3B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937F3-AD25-4CFF-AE76-DD7428EB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12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E88B-5B64-4495-8CC1-03EA78EC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A0DDE-81B7-40AA-963B-049E9F316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36F58-67C2-4256-B52D-9E840ED10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7E85D-14A6-401B-A62E-2B0AFAD3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506E-9F75-494D-8840-01F6296C80C4}" type="datetime1">
              <a:rPr lang="en-IN" smtClean="0"/>
              <a:pPr/>
              <a:t>27-09-2021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402E8-8A76-469B-94B5-C8BD65DF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91A74-EBCC-4795-9819-CB0B65D1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03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4F7DE-FB14-4F6F-8F40-C9DA30BA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E3E3F-E50B-407D-8939-F7AAB8D3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8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C7E80-9FDC-4ED0-93FE-30D4E691E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" y="6492875"/>
            <a:ext cx="66620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1893-3CBB-4444-8906-FDF047806FBF}" type="datetime1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21C3C-56BF-4A78-953D-BBFB60C86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49887" y="6486979"/>
            <a:ext cx="39863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A27FC-D48A-4E62-B623-B1B955BD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994" y="6487614"/>
            <a:ext cx="590006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79B4EAE-306B-47F7-9860-5393109DD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08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4A3DF37-2126-48A8-AAC5-6A6D5E2052EE}"/>
              </a:ext>
            </a:extLst>
          </p:cNvPr>
          <p:cNvGrpSpPr/>
          <p:nvPr/>
        </p:nvGrpSpPr>
        <p:grpSpPr>
          <a:xfrm>
            <a:off x="10303186" y="5772150"/>
            <a:ext cx="1600182" cy="914401"/>
            <a:chOff x="1106668" y="5356884"/>
            <a:chExt cx="1844621" cy="10571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0247E0-36B7-4FE9-A5FA-11025BCA8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4" t="6380" r="19905" b="6380"/>
            <a:stretch/>
          </p:blipFill>
          <p:spPr>
            <a:xfrm>
              <a:off x="2175374" y="5889836"/>
              <a:ext cx="515637" cy="5242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5AF961-1735-4C40-AF8E-B64262C0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610" y="5872330"/>
              <a:ext cx="529031" cy="52903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07A75B-DBFB-47A6-A7BF-55C660EB36AF}"/>
                </a:ext>
              </a:extLst>
            </p:cNvPr>
            <p:cNvSpPr txBox="1"/>
            <p:nvPr/>
          </p:nvSpPr>
          <p:spPr>
            <a:xfrm>
              <a:off x="1106668" y="5356884"/>
              <a:ext cx="1844621" cy="46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/>
                <a:t>@</a:t>
              </a:r>
              <a:r>
                <a:rPr lang="en-IN" sz="2000" b="1" dirty="0" err="1"/>
                <a:t>csebennett</a:t>
              </a:r>
              <a:endParaRPr lang="en-IN" sz="20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7F8F65-E48E-482C-A557-2E2EDF648DEE}"/>
              </a:ext>
            </a:extLst>
          </p:cNvPr>
          <p:cNvGrpSpPr/>
          <p:nvPr/>
        </p:nvGrpSpPr>
        <p:grpSpPr>
          <a:xfrm>
            <a:off x="8457885" y="5776439"/>
            <a:ext cx="1728422" cy="895286"/>
            <a:chOff x="9289360" y="5383814"/>
            <a:chExt cx="1992450" cy="103505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2E57206-30AA-4B95-8FF3-EEB013F80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62" t="4764" r="18925" b="7198"/>
            <a:stretch/>
          </p:blipFill>
          <p:spPr>
            <a:xfrm>
              <a:off x="9868196" y="5889836"/>
              <a:ext cx="526177" cy="5290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0A41045-AA0C-4439-97FF-355E5F356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003" y="5884201"/>
              <a:ext cx="529032" cy="52903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CC325B-D279-4B31-AC5E-A3A1A2DA2964}"/>
                </a:ext>
              </a:extLst>
            </p:cNvPr>
            <p:cNvSpPr txBox="1"/>
            <p:nvPr/>
          </p:nvSpPr>
          <p:spPr>
            <a:xfrm>
              <a:off x="9289360" y="5383814"/>
              <a:ext cx="1992450" cy="46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/>
                <a:t>@</a:t>
              </a:r>
              <a:r>
                <a:rPr lang="en-IN" sz="2000" b="1" dirty="0" err="1"/>
                <a:t>cse_bennett</a:t>
              </a:r>
              <a:endParaRPr lang="en-IN" sz="2000" b="1" dirty="0"/>
            </a:p>
          </p:txBody>
        </p:sp>
      </p:grpSp>
      <p:pic>
        <p:nvPicPr>
          <p:cNvPr id="1026" name="Picture 2" descr="Benefits of Python over Other Programming Languages - Invensis ...">
            <a:extLst>
              <a:ext uri="{FF2B5EF4-FFF2-40B4-BE49-F238E27FC236}">
                <a16:creationId xmlns:a16="http://schemas.microsoft.com/office/drawing/2014/main" id="{6BD02346-B63D-4EF5-98F8-1BB69D99C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468" y="1085850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0D0FA3-95AB-472E-9F1D-F1DA7D57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3602"/>
            <a:ext cx="9033910" cy="1264588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Computational </a:t>
            </a:r>
            <a:r>
              <a:rPr lang="en-US" sz="3200" b="1">
                <a:solidFill>
                  <a:schemeClr val="bg1"/>
                </a:solidFill>
                <a:latin typeface="Book Antiqua" panose="02040602050305030304" pitchFamily="18" charset="0"/>
              </a:rPr>
              <a:t>Thinking </a:t>
            </a:r>
            <a:r>
              <a:rPr lang="en-US" sz="3200" b="1">
                <a:solidFill>
                  <a:schemeClr val="bg1"/>
                </a:solidFill>
              </a:rPr>
              <a:t>and</a:t>
            </a:r>
            <a:r>
              <a:rPr lang="en-US" sz="3200" b="1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Programming</a:t>
            </a:r>
            <a:endParaRPr lang="en-IN" sz="3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DA82C-BB76-47DE-A3A5-73D8F1B85187}"/>
              </a:ext>
            </a:extLst>
          </p:cNvPr>
          <p:cNvSpPr/>
          <p:nvPr/>
        </p:nvSpPr>
        <p:spPr>
          <a:xfrm>
            <a:off x="3873667" y="3154730"/>
            <a:ext cx="3158091" cy="548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Book Antiqua" panose="02040602050305030304" pitchFamily="18" charset="0"/>
              </a:rPr>
              <a:t>Lecture - 4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35AF28-1D52-48D7-AEB5-4A6DE4D387F9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214" y="6121904"/>
            <a:ext cx="2690318" cy="675878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572095E0-6890-43C3-8FBF-5E9CFDB5F1B9}"/>
              </a:ext>
            </a:extLst>
          </p:cNvPr>
          <p:cNvSpPr txBox="1">
            <a:spLocks/>
          </p:cNvSpPr>
          <p:nvPr/>
        </p:nvSpPr>
        <p:spPr>
          <a:xfrm>
            <a:off x="2384727" y="3942227"/>
            <a:ext cx="6759741" cy="6601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Book Antiqua" panose="02040602050305030304" pitchFamily="18" charset="0"/>
              </a:rPr>
              <a:t>Operators, Expression and Data types </a:t>
            </a:r>
            <a:endParaRPr lang="en-IN" sz="20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7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61B9-F806-4D17-ADE8-A8F64434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(Tuples)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C3119-7224-4061-B669-AFB1F62B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625"/>
            <a:ext cx="10515600" cy="4351338"/>
          </a:xfrm>
        </p:spPr>
        <p:txBody>
          <a:bodyPr/>
          <a:lstStyle/>
          <a:p>
            <a:r>
              <a:rPr lang="en-US" dirty="0"/>
              <a:t>Tuple data type in Python is a collection of various immutable Python objects separated by commas.</a:t>
            </a:r>
          </a:p>
          <a:p>
            <a:r>
              <a:rPr lang="en-US" dirty="0"/>
              <a:t>Tuples are generally used for different Python Data Types.</a:t>
            </a:r>
          </a:p>
          <a:p>
            <a:r>
              <a:rPr lang="en-US" dirty="0"/>
              <a:t>A Python tuple is created using parentheses around the elements in the tuple. Although using parentheses is only optional, it is considered a good practice to use them.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19D6E-87AE-40F3-BAFE-9A8ACD6C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EFA09-25D8-4B3B-8F2C-98954F538968}"/>
              </a:ext>
            </a:extLst>
          </p:cNvPr>
          <p:cNvSpPr txBox="1"/>
          <p:nvPr/>
        </p:nvSpPr>
        <p:spPr>
          <a:xfrm>
            <a:off x="5115339" y="4361852"/>
            <a:ext cx="4267200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a = (1,2,3,4)</a:t>
            </a:r>
          </a:p>
          <a:p>
            <a:r>
              <a:rPr lang="en-US" sz="2400" dirty="0"/>
              <a:t>&gt;&gt;&gt; print(a)</a:t>
            </a:r>
          </a:p>
          <a:p>
            <a:r>
              <a:rPr lang="en-US" sz="2400" dirty="0"/>
              <a:t>(1,2,3,4)</a:t>
            </a:r>
          </a:p>
          <a:p>
            <a:r>
              <a:rPr lang="en-US" sz="2400" dirty="0"/>
              <a:t>&gt;&gt;&gt; a = (‘ABC’,’DEF’,’XYZ’)</a:t>
            </a:r>
          </a:p>
          <a:p>
            <a:r>
              <a:rPr lang="en-US" sz="2400" dirty="0"/>
              <a:t>&gt;&gt;&gt;print(a)</a:t>
            </a:r>
          </a:p>
          <a:p>
            <a:r>
              <a:rPr lang="en-US" sz="2400" dirty="0"/>
              <a:t>(ABC,DEF,XYZ)</a:t>
            </a:r>
          </a:p>
        </p:txBody>
      </p:sp>
    </p:spTree>
    <p:extLst>
      <p:ext uri="{BB962C8B-B14F-4D97-AF65-F5344CB8AC3E}">
        <p14:creationId xmlns:p14="http://schemas.microsoft.com/office/powerpoint/2010/main" val="48270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5E91-3EB6-4169-80FD-CD2B1411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(Tuple)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5777C-D7EB-4DEF-B25D-93E18B24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908"/>
            <a:ext cx="10515600" cy="4351338"/>
          </a:xfrm>
        </p:spPr>
        <p:txBody>
          <a:bodyPr/>
          <a:lstStyle/>
          <a:p>
            <a:r>
              <a:rPr lang="en-US" dirty="0"/>
              <a:t>To access an element of a tuple, we simply use the index of that element. We use square brackets.</a:t>
            </a:r>
          </a:p>
          <a:p>
            <a:r>
              <a:rPr lang="en-IN" dirty="0"/>
              <a:t>Reverse Indexing by </a:t>
            </a:r>
            <a:r>
              <a:rPr lang="en-US" dirty="0"/>
              <a:t>using indexes as −1, −2, −3, and so on, where −1 represents the last element.</a:t>
            </a:r>
          </a:p>
          <a:p>
            <a:r>
              <a:rPr lang="en-US" dirty="0"/>
              <a:t>Slicing that is, extract some elements from the tuple.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10E94-0773-4F4C-97BB-578B1F72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76A18-0661-41EF-B282-F32D1D284824}"/>
              </a:ext>
            </a:extLst>
          </p:cNvPr>
          <p:cNvSpPr txBox="1"/>
          <p:nvPr/>
        </p:nvSpPr>
        <p:spPr>
          <a:xfrm>
            <a:off x="1934817" y="4063930"/>
            <a:ext cx="3578087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a = (1,2,3,4)</a:t>
            </a:r>
          </a:p>
          <a:p>
            <a:r>
              <a:rPr lang="en-US" sz="2400" dirty="0"/>
              <a:t>&gt;&gt;&gt; print(a[1])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&gt;&gt;&gt; a = (‘ABC’,’DEF’,’XYZ’)</a:t>
            </a:r>
          </a:p>
          <a:p>
            <a:r>
              <a:rPr lang="en-US" sz="2400" dirty="0"/>
              <a:t>&gt;&gt;&gt;print(a[2])</a:t>
            </a:r>
          </a:p>
          <a:p>
            <a:r>
              <a:rPr lang="en-US" sz="2400" dirty="0"/>
              <a:t>XYZ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1D0E8-1F79-4200-AE7D-A92DCC300EC4}"/>
              </a:ext>
            </a:extLst>
          </p:cNvPr>
          <p:cNvSpPr txBox="1"/>
          <p:nvPr/>
        </p:nvSpPr>
        <p:spPr>
          <a:xfrm>
            <a:off x="6644308" y="4063930"/>
            <a:ext cx="3578087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a = (1,2,3,4)</a:t>
            </a:r>
          </a:p>
          <a:p>
            <a:r>
              <a:rPr lang="en-US" sz="2400" dirty="0"/>
              <a:t>&gt;&gt;&gt; print(a[-1])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&gt;&gt;&gt; a = (‘ABC’,’DEF’,’XYZ’)</a:t>
            </a:r>
          </a:p>
          <a:p>
            <a:r>
              <a:rPr lang="en-US" sz="2400" dirty="0"/>
              <a:t>&gt;&gt;&gt;print(a[1:])</a:t>
            </a:r>
          </a:p>
          <a:p>
            <a:r>
              <a:rPr lang="en-US" sz="2400" dirty="0"/>
              <a:t>(DEF, XYZ)</a:t>
            </a:r>
          </a:p>
        </p:txBody>
      </p:sp>
    </p:spTree>
    <p:extLst>
      <p:ext uri="{BB962C8B-B14F-4D97-AF65-F5344CB8AC3E}">
        <p14:creationId xmlns:p14="http://schemas.microsoft.com/office/powerpoint/2010/main" val="2374608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8629-FF62-4B95-B149-BEF7DFEF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(List)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B9854-92BE-4AD0-AB19-D6B320BA6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688"/>
            <a:ext cx="825279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Unlike strings, lists can contain any sort of objects: numbers, strings, and even other lists. Python lists are:</a:t>
            </a:r>
          </a:p>
          <a:p>
            <a:endParaRPr lang="en-US" dirty="0"/>
          </a:p>
          <a:p>
            <a:r>
              <a:rPr lang="en-US" dirty="0"/>
              <a:t>Ordered collections of arbitrary objects</a:t>
            </a:r>
          </a:p>
          <a:p>
            <a:r>
              <a:rPr lang="en-US" dirty="0"/>
              <a:t>Accessed by offset</a:t>
            </a:r>
          </a:p>
          <a:p>
            <a:r>
              <a:rPr lang="en-US" dirty="0"/>
              <a:t>Arrays of object references</a:t>
            </a:r>
          </a:p>
          <a:p>
            <a:r>
              <a:rPr lang="en-US" dirty="0"/>
              <a:t>Of variable length, heterogeneous, and arbitrarily nestable</a:t>
            </a:r>
          </a:p>
          <a:p>
            <a:r>
              <a:rPr lang="en-US" dirty="0"/>
              <a:t>Of the category, mutable sequence</a:t>
            </a:r>
          </a:p>
          <a:p>
            <a:r>
              <a:rPr lang="en-US" dirty="0"/>
              <a:t>Data types in which elements are stored in the index basis with starting index as 0</a:t>
            </a:r>
          </a:p>
          <a:p>
            <a:r>
              <a:rPr lang="en-US" dirty="0"/>
              <a:t>Enclosed between square brackets ‘[]’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36206-15EB-48A2-B057-B41BD010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6B2EE-9B9C-43A0-AE2E-AEBA4CF5CE58}"/>
              </a:ext>
            </a:extLst>
          </p:cNvPr>
          <p:cNvSpPr txBox="1"/>
          <p:nvPr/>
        </p:nvSpPr>
        <p:spPr>
          <a:xfrm>
            <a:off x="9329530" y="2781547"/>
            <a:ext cx="2544418" cy="30469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a = [2,3,4,5]</a:t>
            </a:r>
          </a:p>
          <a:p>
            <a:r>
              <a:rPr lang="en-US" sz="2400" dirty="0"/>
              <a:t>&gt;&gt;&gt; b = [“Bennett”, “University”]</a:t>
            </a:r>
          </a:p>
          <a:p>
            <a:r>
              <a:rPr lang="en-US" sz="2400" dirty="0"/>
              <a:t>&gt;&gt;&gt; print(</a:t>
            </a:r>
            <a:r>
              <a:rPr lang="en-US" sz="2400" dirty="0" err="1"/>
              <a:t>a,b</a:t>
            </a:r>
            <a:r>
              <a:rPr lang="en-US" sz="2400" dirty="0"/>
              <a:t>)</a:t>
            </a:r>
          </a:p>
          <a:p>
            <a:r>
              <a:rPr lang="en-US" sz="2400" dirty="0"/>
              <a:t>&gt;&gt;&gt; [2,3,4,5][‘</a:t>
            </a:r>
            <a:r>
              <a:rPr lang="en-US" sz="2400" dirty="0" err="1"/>
              <a:t>Bennett’,’University</a:t>
            </a:r>
            <a:r>
              <a:rPr lang="en-US" sz="2400" dirty="0"/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1988801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BAB7-1254-43B0-9B9D-FE829095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(List)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AF518-BAB6-49B9-95A3-0262D21A1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similar to strings, we can use the index number to access items in lists as shown below.</a:t>
            </a:r>
          </a:p>
          <a:p>
            <a:r>
              <a:rPr lang="en-US" dirty="0"/>
              <a:t>Accessing a List Using Reverse Indexing</a:t>
            </a:r>
          </a:p>
          <a:p>
            <a:pPr lvl="1"/>
            <a:r>
              <a:rPr lang="en-US" dirty="0"/>
              <a:t>To access a list in reverse order, we have to use indexing from −1, −2…. Here, −1 represents the last item in the list.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BB743-E470-4EE9-9D95-5999F0C0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CAABB-262A-40EA-880A-0C662D88BFB7}"/>
              </a:ext>
            </a:extLst>
          </p:cNvPr>
          <p:cNvSpPr txBox="1"/>
          <p:nvPr/>
        </p:nvSpPr>
        <p:spPr>
          <a:xfrm>
            <a:off x="3043030" y="4014357"/>
            <a:ext cx="6105939" cy="2677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a = [“Bennett”, “University”, “Computer”]</a:t>
            </a:r>
          </a:p>
          <a:p>
            <a:r>
              <a:rPr lang="en-US" sz="2400" dirty="0"/>
              <a:t>&gt;&gt;&gt; print(a[0])</a:t>
            </a:r>
          </a:p>
          <a:p>
            <a:r>
              <a:rPr lang="en-US" sz="2400" dirty="0"/>
              <a:t>Bennett</a:t>
            </a:r>
          </a:p>
          <a:p>
            <a:r>
              <a:rPr lang="en-US" sz="2400" dirty="0"/>
              <a:t>&gt;&gt;&gt; print(a[-1])</a:t>
            </a:r>
          </a:p>
          <a:p>
            <a:r>
              <a:rPr lang="en-US" sz="2400" dirty="0"/>
              <a:t>Computer</a:t>
            </a:r>
          </a:p>
          <a:p>
            <a:r>
              <a:rPr lang="en-US" sz="2400" dirty="0"/>
              <a:t>&gt;&gt;&gt; print(a[1])</a:t>
            </a:r>
          </a:p>
          <a:p>
            <a:r>
              <a:rPr lang="en-US" sz="2400" dirty="0"/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82403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DEC4-C49E-4369-99BF-728C53D7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(Set)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F7F10-3294-406B-8E3A-B36378C1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93"/>
            <a:ext cx="10515600" cy="2786321"/>
          </a:xfrm>
        </p:spPr>
        <p:txBody>
          <a:bodyPr/>
          <a:lstStyle/>
          <a:p>
            <a:r>
              <a:rPr lang="en-US" dirty="0"/>
              <a:t>It is an unordered collection of elements which means that a set is a collection that stores elements of different Python Data Types.</a:t>
            </a:r>
          </a:p>
          <a:p>
            <a:r>
              <a:rPr lang="en-US" dirty="0"/>
              <a:t>In Python sets, elements don’t have a specific order.</a:t>
            </a:r>
          </a:p>
          <a:p>
            <a:r>
              <a:rPr lang="en-US" dirty="0"/>
              <a:t>Sets in Python can’t have duplicates. Each item is unique.</a:t>
            </a:r>
          </a:p>
          <a:p>
            <a:r>
              <a:rPr lang="en-US" dirty="0"/>
              <a:t>The elements of a set in Python are immutable. They can’t accept changes once added.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3F933-39B5-48AA-9993-50E10D78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F5B428-B194-45BB-B31D-9ACC6B702358}"/>
              </a:ext>
            </a:extLst>
          </p:cNvPr>
          <p:cNvSpPr txBox="1"/>
          <p:nvPr/>
        </p:nvSpPr>
        <p:spPr>
          <a:xfrm>
            <a:off x="3043030" y="4354716"/>
            <a:ext cx="6922605" cy="15696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</a:t>
            </a:r>
            <a:r>
              <a:rPr lang="en-US" sz="2400" dirty="0" err="1"/>
              <a:t>myset</a:t>
            </a:r>
            <a:r>
              <a:rPr lang="en-US" sz="2400" dirty="0"/>
              <a:t> = {“</a:t>
            </a:r>
            <a:r>
              <a:rPr lang="en-US" sz="2400" dirty="0" err="1"/>
              <a:t>bennett</a:t>
            </a:r>
            <a:r>
              <a:rPr lang="en-US" sz="2400" dirty="0"/>
              <a:t>”, “computer”, “science”}</a:t>
            </a:r>
          </a:p>
          <a:p>
            <a:r>
              <a:rPr lang="en-US" sz="2400" dirty="0"/>
              <a:t>&gt;&gt;&gt;print(</a:t>
            </a:r>
            <a:r>
              <a:rPr lang="en-US" sz="2400" dirty="0" err="1"/>
              <a:t>myset</a:t>
            </a:r>
            <a:r>
              <a:rPr lang="en-US" sz="2400" dirty="0"/>
              <a:t>)</a:t>
            </a:r>
          </a:p>
          <a:p>
            <a:r>
              <a:rPr lang="en-US" sz="2400" dirty="0"/>
              <a:t>{'</a:t>
            </a:r>
            <a:r>
              <a:rPr lang="en-US" sz="2400" dirty="0" err="1"/>
              <a:t>bennett</a:t>
            </a:r>
            <a:r>
              <a:rPr lang="en-US" sz="2400" dirty="0"/>
              <a:t>', 'computer', 'science’}</a:t>
            </a:r>
          </a:p>
          <a:p>
            <a:r>
              <a:rPr lang="en-US" sz="2400" dirty="0"/>
              <a:t>&gt;&gt;&gt;</a:t>
            </a:r>
            <a:r>
              <a:rPr lang="en-US" sz="2400" dirty="0" err="1"/>
              <a:t>myset</a:t>
            </a:r>
            <a:r>
              <a:rPr lang="en-US" sz="2400" dirty="0"/>
              <a:t> = set((“</a:t>
            </a:r>
            <a:r>
              <a:rPr lang="en-US" sz="2400" dirty="0" err="1"/>
              <a:t>bennett</a:t>
            </a:r>
            <a:r>
              <a:rPr lang="en-US" sz="2400" dirty="0"/>
              <a:t>”, “computer”, “science”))</a:t>
            </a:r>
          </a:p>
        </p:txBody>
      </p:sp>
    </p:spTree>
    <p:extLst>
      <p:ext uri="{BB962C8B-B14F-4D97-AF65-F5344CB8AC3E}">
        <p14:creationId xmlns:p14="http://schemas.microsoft.com/office/powerpoint/2010/main" val="3681225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6EA1-B3CB-473B-94E3-D96AEAB9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( Dictionary)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F9966-11E4-4C6A-8CC5-CE8FD978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another unordered collection of elements.</a:t>
            </a:r>
          </a:p>
          <a:p>
            <a:r>
              <a:rPr lang="en-US" dirty="0"/>
              <a:t>Difference between dictionary and other unordered Python data types such as sets lies in the fact that unlike sets, a dictionary contains keys and values rather than just elements.</a:t>
            </a:r>
          </a:p>
          <a:p>
            <a:r>
              <a:rPr lang="en-US" dirty="0"/>
              <a:t>Unlike lists the values in dictionaries are accessed using keys and not by their positions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981C1-342C-4A8E-A2C0-CC3B33D5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5599A-374F-4EC3-990D-EAF79D5588C3}"/>
              </a:ext>
            </a:extLst>
          </p:cNvPr>
          <p:cNvSpPr txBox="1"/>
          <p:nvPr/>
        </p:nvSpPr>
        <p:spPr>
          <a:xfrm>
            <a:off x="1733550" y="4781429"/>
            <a:ext cx="8724900" cy="15696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&gt;&gt;&gt;dict1 ={“Branch”:”computer”,”College”:”Bennett”,”year”:2020}</a:t>
            </a:r>
          </a:p>
          <a:p>
            <a:r>
              <a:rPr lang="en-US" sz="2400" dirty="0"/>
              <a:t>&gt;&gt;&gt;print (dict1)</a:t>
            </a:r>
          </a:p>
          <a:p>
            <a:r>
              <a:rPr lang="en-US" sz="2400" dirty="0"/>
              <a:t>{‘Branch’:’computer’,’College’:’Bennett’,’year’:2020}</a:t>
            </a:r>
          </a:p>
          <a:p>
            <a:r>
              <a:rPr lang="en-US" sz="2400" dirty="0"/>
              <a:t>&gt;&gt;&gt;di = </a:t>
            </a:r>
            <a:r>
              <a:rPr lang="en-US" sz="2400" dirty="0" err="1"/>
              <a:t>dict</a:t>
            </a:r>
            <a:r>
              <a:rPr lang="en-US" sz="2400" dirty="0"/>
              <a:t>({1:’abc’,2:’xyz})</a:t>
            </a:r>
          </a:p>
        </p:txBody>
      </p:sp>
    </p:spTree>
    <p:extLst>
      <p:ext uri="{BB962C8B-B14F-4D97-AF65-F5344CB8AC3E}">
        <p14:creationId xmlns:p14="http://schemas.microsoft.com/office/powerpoint/2010/main" val="180815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B902-BAC0-4598-87D8-4728AB4E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( Dictionary)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1EB8-2B31-4F1B-AB19-3311402B7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9770"/>
            <a:ext cx="11062252" cy="4351338"/>
          </a:xfrm>
        </p:spPr>
        <p:txBody>
          <a:bodyPr/>
          <a:lstStyle/>
          <a:p>
            <a:r>
              <a:rPr lang="en-US" dirty="0"/>
              <a:t>The keys are separated from their respective values by a colon (:) between them, and each key–value pair is separated using commas (,).</a:t>
            </a:r>
          </a:p>
          <a:p>
            <a:r>
              <a:rPr lang="en-US" dirty="0"/>
              <a:t>All items are enclosed in curly braces.</a:t>
            </a:r>
          </a:p>
          <a:p>
            <a:r>
              <a:rPr lang="en-US" dirty="0"/>
              <a:t>While the values in dictionaries may repeat, the keys are always unique.</a:t>
            </a:r>
          </a:p>
          <a:p>
            <a:r>
              <a:rPr lang="en-US" dirty="0"/>
              <a:t>The value can be of any data type, but the keys should be of immutable data type, that is</a:t>
            </a:r>
          </a:p>
          <a:p>
            <a:r>
              <a:rPr lang="en-US" dirty="0"/>
              <a:t>Using the key inside square brackets like we used to use the index inside square brackets.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7B623-561A-4798-A240-D544EDA9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409DD-EA54-409C-8E6F-2B1DCC89440E}"/>
              </a:ext>
            </a:extLst>
          </p:cNvPr>
          <p:cNvSpPr txBox="1"/>
          <p:nvPr/>
        </p:nvSpPr>
        <p:spPr>
          <a:xfrm>
            <a:off x="2117864" y="5120943"/>
            <a:ext cx="8724900" cy="1200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&gt;&gt;&gt;dict1 ={“Branch”:”computer”,”College”:”Bennett”,”year”:2020}</a:t>
            </a:r>
          </a:p>
          <a:p>
            <a:r>
              <a:rPr lang="en-US" sz="2400" dirty="0"/>
              <a:t>&gt;&gt;&gt;print (dict1[year])</a:t>
            </a:r>
          </a:p>
          <a:p>
            <a:r>
              <a:rPr lang="en-US" sz="2400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045559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11933" cy="4703513"/>
          </a:xfrm>
        </p:spPr>
        <p:txBody>
          <a:bodyPr>
            <a:normAutofit/>
          </a:bodyPr>
          <a:lstStyle/>
          <a:p>
            <a:r>
              <a:rPr lang="en-US" dirty="0"/>
              <a:t>As a matter of fact, we can do various kinds of conversions between strings, integers and floats using the built-in </a:t>
            </a:r>
            <a:r>
              <a:rPr lang="en-US" b="1" i="1" dirty="0" err="1">
                <a:solidFill>
                  <a:srgbClr val="00B050"/>
                </a:solidFill>
              </a:rPr>
              <a:t>int</a:t>
            </a:r>
            <a:r>
              <a:rPr lang="en-US" dirty="0"/>
              <a:t>, </a:t>
            </a:r>
            <a:r>
              <a:rPr lang="en-US" b="1" i="1" dirty="0">
                <a:solidFill>
                  <a:srgbClr val="00B050"/>
                </a:solidFill>
              </a:rPr>
              <a:t>float</a:t>
            </a:r>
            <a:r>
              <a:rPr lang="en-US" dirty="0"/>
              <a:t>, and </a:t>
            </a:r>
            <a:r>
              <a:rPr lang="en-US" b="1" i="1" dirty="0" err="1">
                <a:solidFill>
                  <a:srgbClr val="00B050"/>
                </a:solidFill>
              </a:rPr>
              <a:t>str</a:t>
            </a:r>
            <a:r>
              <a:rPr lang="en-US" dirty="0"/>
              <a:t>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Datatype Conversion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F3269-38D3-5843-A9D4-1844C85FA642}"/>
              </a:ext>
            </a:extLst>
          </p:cNvPr>
          <p:cNvSpPr txBox="1"/>
          <p:nvPr/>
        </p:nvSpPr>
        <p:spPr>
          <a:xfrm>
            <a:off x="2689313" y="2807292"/>
            <a:ext cx="1766583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x = 10</a:t>
            </a:r>
          </a:p>
          <a:p>
            <a:r>
              <a:rPr lang="en-US" sz="2400" dirty="0"/>
              <a:t>&gt;&gt;&gt; float(x)</a:t>
            </a:r>
          </a:p>
          <a:p>
            <a:r>
              <a:rPr lang="en-US" sz="2400" dirty="0"/>
              <a:t>10.0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str</a:t>
            </a:r>
            <a:r>
              <a:rPr lang="en-US" sz="2400" dirty="0"/>
              <a:t>(x)</a:t>
            </a:r>
          </a:p>
          <a:p>
            <a:r>
              <a:rPr lang="en-US" sz="2400" dirty="0"/>
              <a:t>'10'</a:t>
            </a:r>
          </a:p>
          <a:p>
            <a:r>
              <a:rPr lang="en-US" sz="2400" dirty="0"/>
              <a:t>&gt;&gt;&gt;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D7ABDE-450A-B04E-B995-EFACA4739562}"/>
              </a:ext>
            </a:extLst>
          </p:cNvPr>
          <p:cNvSpPr txBox="1"/>
          <p:nvPr/>
        </p:nvSpPr>
        <p:spPr>
          <a:xfrm>
            <a:off x="5314154" y="2807292"/>
            <a:ext cx="1766584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y = "20"</a:t>
            </a:r>
          </a:p>
          <a:p>
            <a:r>
              <a:rPr lang="en-US" sz="2400" dirty="0"/>
              <a:t>&gt;&gt;&gt; float(y)</a:t>
            </a:r>
          </a:p>
          <a:p>
            <a:r>
              <a:rPr lang="en-US" sz="2400" dirty="0"/>
              <a:t>20.0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int</a:t>
            </a:r>
            <a:r>
              <a:rPr lang="en-US" sz="2400" dirty="0"/>
              <a:t>(y)</a:t>
            </a:r>
          </a:p>
          <a:p>
            <a:r>
              <a:rPr lang="en-US" sz="2400" dirty="0"/>
              <a:t>20</a:t>
            </a:r>
          </a:p>
          <a:p>
            <a:r>
              <a:rPr lang="en-US" sz="2400" dirty="0"/>
              <a:t>&gt;&gt;&gt;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7E153-82BD-4146-8C24-5158DF21AA62}"/>
              </a:ext>
            </a:extLst>
          </p:cNvPr>
          <p:cNvSpPr txBox="1"/>
          <p:nvPr/>
        </p:nvSpPr>
        <p:spPr>
          <a:xfrm>
            <a:off x="7938996" y="2807292"/>
            <a:ext cx="1755990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z = 30.0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int</a:t>
            </a:r>
            <a:r>
              <a:rPr lang="en-US" sz="2400" dirty="0"/>
              <a:t>(z)</a:t>
            </a:r>
          </a:p>
          <a:p>
            <a:r>
              <a:rPr lang="en-US" sz="2400" dirty="0"/>
              <a:t>30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str</a:t>
            </a:r>
            <a:r>
              <a:rPr lang="en-US" sz="2400" dirty="0"/>
              <a:t>(z)</a:t>
            </a:r>
          </a:p>
          <a:p>
            <a:r>
              <a:rPr lang="en-US" sz="2400" dirty="0"/>
              <a:t>'30.0'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7C3E6-D1E7-EC4B-9DDF-AC1DDE899B14}"/>
              </a:ext>
            </a:extLst>
          </p:cNvPr>
          <p:cNvSpPr txBox="1"/>
          <p:nvPr/>
        </p:nvSpPr>
        <p:spPr>
          <a:xfrm>
            <a:off x="2452457" y="5287604"/>
            <a:ext cx="2240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integer </a:t>
            </a:r>
            <a:r>
              <a:rPr lang="en-US" sz="2400" dirty="0">
                <a:solidFill>
                  <a:srgbClr val="00B050"/>
                </a:solidFill>
                <a:sym typeface="Wingdings" pitchFamily="2" charset="2"/>
              </a:rPr>
              <a:t> float</a:t>
            </a:r>
          </a:p>
          <a:p>
            <a:r>
              <a:rPr lang="en-US" sz="2400" dirty="0">
                <a:solidFill>
                  <a:srgbClr val="00B050"/>
                </a:solidFill>
                <a:sym typeface="Wingdings" pitchFamily="2" charset="2"/>
              </a:rPr>
              <a:t>integer  string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03135-D6CA-2E44-A7AB-DCDEAE8372F8}"/>
              </a:ext>
            </a:extLst>
          </p:cNvPr>
          <p:cNvSpPr txBox="1"/>
          <p:nvPr/>
        </p:nvSpPr>
        <p:spPr>
          <a:xfrm>
            <a:off x="5106967" y="5287603"/>
            <a:ext cx="2240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string </a:t>
            </a:r>
            <a:r>
              <a:rPr lang="en-US" sz="2400" dirty="0">
                <a:solidFill>
                  <a:srgbClr val="00B050"/>
                </a:solidFill>
                <a:sym typeface="Wingdings" pitchFamily="2" charset="2"/>
              </a:rPr>
              <a:t> float</a:t>
            </a:r>
          </a:p>
          <a:p>
            <a:r>
              <a:rPr lang="en-US" sz="2400" dirty="0">
                <a:solidFill>
                  <a:srgbClr val="00B050"/>
                </a:solidFill>
                <a:sym typeface="Wingdings" pitchFamily="2" charset="2"/>
              </a:rPr>
              <a:t>string  integer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8AC1EF-7827-2344-A413-30F5E518A2CD}"/>
              </a:ext>
            </a:extLst>
          </p:cNvPr>
          <p:cNvSpPr txBox="1"/>
          <p:nvPr/>
        </p:nvSpPr>
        <p:spPr>
          <a:xfrm>
            <a:off x="7761477" y="5287604"/>
            <a:ext cx="2111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float </a:t>
            </a:r>
            <a:r>
              <a:rPr lang="en-US" sz="2400" dirty="0">
                <a:solidFill>
                  <a:srgbClr val="00B050"/>
                </a:solidFill>
                <a:sym typeface="Wingdings" pitchFamily="2" charset="2"/>
              </a:rPr>
              <a:t> integer</a:t>
            </a:r>
          </a:p>
          <a:p>
            <a:r>
              <a:rPr lang="en-US" sz="2400" dirty="0">
                <a:solidFill>
                  <a:srgbClr val="00B050"/>
                </a:solidFill>
                <a:sym typeface="Wingdings" pitchFamily="2" charset="2"/>
              </a:rPr>
              <a:t>float  string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7AAA2-B4BD-4B84-AEF7-677E7E31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1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11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4888" cy="4693708"/>
          </a:xfrm>
        </p:spPr>
        <p:txBody>
          <a:bodyPr>
            <a:normAutofit/>
          </a:bodyPr>
          <a:lstStyle/>
          <a:p>
            <a:r>
              <a:rPr lang="en-US" dirty="0"/>
              <a:t>Data conversion can happen in two ways in 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Explicit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Data Conversion</a:t>
            </a:r>
            <a:r>
              <a:rPr lang="en-US" dirty="0"/>
              <a:t> (we saw this earlier with the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, and </a:t>
            </a:r>
            <a:r>
              <a:rPr lang="en-US" i="1" dirty="0" err="1"/>
              <a:t>str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built-in functions)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Implicit Data Conversion</a:t>
            </a:r>
          </a:p>
          <a:p>
            <a:pPr lvl="2"/>
            <a:r>
              <a:rPr lang="en-US" sz="2400" dirty="0"/>
              <a:t>Takes place </a:t>
            </a:r>
            <a:r>
              <a:rPr lang="en-US" sz="2400" i="1" dirty="0"/>
              <a:t>automatically</a:t>
            </a:r>
            <a:r>
              <a:rPr lang="en-US" sz="2400" dirty="0"/>
              <a:t> during run time between </a:t>
            </a:r>
            <a:r>
              <a:rPr lang="en-US" sz="2400" i="1" dirty="0"/>
              <a:t>ONLY</a:t>
            </a:r>
            <a:r>
              <a:rPr lang="en-US" sz="2400" dirty="0"/>
              <a:t> numeric values</a:t>
            </a:r>
          </a:p>
          <a:p>
            <a:pPr lvl="3"/>
            <a:r>
              <a:rPr lang="en-US" sz="2400" dirty="0"/>
              <a:t>E.g., Adding a float and an integer will automatically result in a float value </a:t>
            </a:r>
          </a:p>
          <a:p>
            <a:pPr lvl="3"/>
            <a:r>
              <a:rPr lang="en-US" sz="2400" dirty="0"/>
              <a:t>E.g., Adding a string and an integer (or a float) will result in an </a:t>
            </a:r>
            <a:r>
              <a:rPr lang="en-US" sz="2400" i="1" dirty="0"/>
              <a:t>error</a:t>
            </a:r>
            <a:r>
              <a:rPr lang="en-US" sz="2400" dirty="0"/>
              <a:t> since string is not numeric</a:t>
            </a:r>
          </a:p>
          <a:p>
            <a:pPr lvl="2"/>
            <a:r>
              <a:rPr lang="en-US" sz="2400" dirty="0"/>
              <a:t>Applies </a:t>
            </a:r>
            <a:r>
              <a:rPr lang="en-US" sz="2400" i="1" dirty="0"/>
              <a:t>type promotion </a:t>
            </a:r>
            <a:r>
              <a:rPr lang="en-US" sz="2400" dirty="0"/>
              <a:t>to avoid loss of information</a:t>
            </a:r>
          </a:p>
          <a:p>
            <a:pPr lvl="3"/>
            <a:r>
              <a:rPr lang="en-US" sz="2400" dirty="0"/>
              <a:t>Conversion goes from integer to float (e.g., upon adding a float and an integer) and not vice versa so as the fractional part of the float is not lost    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Explicit and Implicit Data Type Conversion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A5518-77AB-45E2-8207-67F204EF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3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Implicit Data Type Conversion: 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93BC0-D39E-6646-8F67-D91227DC65B3}"/>
              </a:ext>
            </a:extLst>
          </p:cNvPr>
          <p:cNvSpPr txBox="1"/>
          <p:nvPr/>
        </p:nvSpPr>
        <p:spPr>
          <a:xfrm>
            <a:off x="7259949" y="2128667"/>
            <a:ext cx="3664650" cy="41549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print(2 + 3.4)</a:t>
            </a:r>
          </a:p>
          <a:p>
            <a:r>
              <a:rPr lang="en-US" sz="2400" dirty="0"/>
              <a:t>5.4</a:t>
            </a:r>
          </a:p>
          <a:p>
            <a:r>
              <a:rPr lang="en-US" sz="2400" dirty="0"/>
              <a:t>&gt;&gt;&gt; print( 2 + 3)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&gt;&gt;&gt; print(9/5 * 27 + 32)</a:t>
            </a:r>
          </a:p>
          <a:p>
            <a:r>
              <a:rPr lang="en-US" sz="2400" dirty="0"/>
              <a:t>80.6</a:t>
            </a:r>
          </a:p>
          <a:p>
            <a:r>
              <a:rPr lang="en-US" sz="2400" dirty="0"/>
              <a:t>&gt;&gt;&gt; print(9//5 * 27 + 32)</a:t>
            </a:r>
          </a:p>
          <a:p>
            <a:r>
              <a:rPr lang="en-US" sz="2400" dirty="0"/>
              <a:t>59</a:t>
            </a:r>
          </a:p>
          <a:p>
            <a:r>
              <a:rPr lang="en-US" sz="2400" dirty="0"/>
              <a:t>&gt;&gt;&gt; print(5.9 + 4.2)</a:t>
            </a:r>
          </a:p>
          <a:p>
            <a:r>
              <a:rPr lang="en-US" sz="2400" dirty="0"/>
              <a:t>10.100000000000001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ED30C-85A1-2743-B864-984A223D87C6}"/>
              </a:ext>
            </a:extLst>
          </p:cNvPr>
          <p:cNvSpPr txBox="1"/>
          <p:nvPr/>
        </p:nvSpPr>
        <p:spPr>
          <a:xfrm>
            <a:off x="1032188" y="2319565"/>
            <a:ext cx="56130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The result of an expression that involves 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a float number alongside (an) integer 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number(s) is a float number </a:t>
            </a:r>
          </a:p>
          <a:p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B596F1-9FC1-E24A-8E4C-3A061464D43C}"/>
              </a:ext>
            </a:extLst>
          </p:cNvPr>
          <p:cNvSpPr/>
          <p:nvPr/>
        </p:nvSpPr>
        <p:spPr>
          <a:xfrm>
            <a:off x="8521537" y="1998839"/>
            <a:ext cx="879061" cy="71587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98C52C-F48B-6645-8DC1-0C0A63EC0FE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725458" y="2356774"/>
            <a:ext cx="1796079" cy="191042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58EE71-12F7-CA4D-B7A8-142164E95E78}"/>
              </a:ext>
            </a:extLst>
          </p:cNvPr>
          <p:cNvSpPr/>
          <p:nvPr/>
        </p:nvSpPr>
        <p:spPr>
          <a:xfrm>
            <a:off x="8521537" y="3466012"/>
            <a:ext cx="1708801" cy="71587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5617E9-E383-DA45-9C0E-3628A8042B0F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6725459" y="2714709"/>
            <a:ext cx="1796078" cy="1109238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5BF4B97-A6C4-41EB-AE73-E40C8849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9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103505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Today’s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55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Previous Session: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Introduction to Token.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Statements and Expressions. </a:t>
            </a:r>
          </a:p>
          <a:p>
            <a:pPr marL="457200" lvl="1" indent="0">
              <a:buNone/>
            </a:pPr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Today’s Session: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Data Types and Operators</a:t>
            </a:r>
          </a:p>
          <a:p>
            <a:pPr lvl="2"/>
            <a:r>
              <a:rPr lang="en-US" dirty="0">
                <a:latin typeface="Baskerville Old Face" panose="02020602080505020303" pitchFamily="18" charset="0"/>
              </a:rPr>
              <a:t>Mutable and Immutable data types.</a:t>
            </a:r>
          </a:p>
          <a:p>
            <a:pPr lvl="2"/>
            <a:r>
              <a:rPr lang="en-US" dirty="0">
                <a:latin typeface="Baskerville Old Face" panose="02020602080505020303" pitchFamily="18" charset="0"/>
              </a:rPr>
              <a:t>Data type conversion.</a:t>
            </a:r>
          </a:p>
          <a:p>
            <a:pPr lvl="2"/>
            <a:r>
              <a:rPr lang="en-US" dirty="0">
                <a:latin typeface="Baskerville Old Face" panose="02020602080505020303" pitchFamily="18" charset="0"/>
              </a:rPr>
              <a:t>Operators.</a:t>
            </a:r>
          </a:p>
          <a:p>
            <a:pPr lvl="1"/>
            <a:endParaRPr lang="en-US" dirty="0">
              <a:latin typeface="Baskerville Old Face" panose="02020602080505020303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Hands on Session with Jupyter Notebook: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We will practice on the Python basic elements in Jupyter Notebook.</a:t>
            </a:r>
          </a:p>
          <a:p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B3312-DBB4-4509-9499-B77C7D5E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53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Implicit Data Type Conversion: 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93BC0-D39E-6646-8F67-D91227DC65B3}"/>
              </a:ext>
            </a:extLst>
          </p:cNvPr>
          <p:cNvSpPr txBox="1"/>
          <p:nvPr/>
        </p:nvSpPr>
        <p:spPr>
          <a:xfrm>
            <a:off x="7259949" y="2128667"/>
            <a:ext cx="3664650" cy="41549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print(2 + 3.4)</a:t>
            </a:r>
          </a:p>
          <a:p>
            <a:r>
              <a:rPr lang="en-US" sz="2400" dirty="0"/>
              <a:t>5.4</a:t>
            </a:r>
          </a:p>
          <a:p>
            <a:r>
              <a:rPr lang="en-US" sz="2400" dirty="0"/>
              <a:t>&gt;&gt;&gt; print( 2 + 3)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&gt;&gt;&gt; print(9/5 * 27 + 32)</a:t>
            </a:r>
          </a:p>
          <a:p>
            <a:r>
              <a:rPr lang="en-US" sz="2400" dirty="0"/>
              <a:t>80.6</a:t>
            </a:r>
          </a:p>
          <a:p>
            <a:r>
              <a:rPr lang="en-US" sz="2400" dirty="0"/>
              <a:t>&gt;&gt;&gt; print(9//5 * 27 + 32)</a:t>
            </a:r>
          </a:p>
          <a:p>
            <a:r>
              <a:rPr lang="en-US" sz="2400" dirty="0"/>
              <a:t>59</a:t>
            </a:r>
          </a:p>
          <a:p>
            <a:r>
              <a:rPr lang="en-US" sz="2400" dirty="0"/>
              <a:t>&gt;&gt;&gt; print(5.9 + 4.2)</a:t>
            </a:r>
          </a:p>
          <a:p>
            <a:r>
              <a:rPr lang="en-US" sz="2400" dirty="0"/>
              <a:t>10.100000000000001</a:t>
            </a:r>
          </a:p>
          <a:p>
            <a:r>
              <a:rPr lang="en-US" sz="2400" dirty="0"/>
              <a:t>&gt;&gt;&gt;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ED30C-85A1-2743-B864-984A223D87C6}"/>
              </a:ext>
            </a:extLst>
          </p:cNvPr>
          <p:cNvSpPr txBox="1"/>
          <p:nvPr/>
        </p:nvSpPr>
        <p:spPr>
          <a:xfrm>
            <a:off x="1032188" y="2319565"/>
            <a:ext cx="58937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The result of an expression that involves 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a float number alongside (an) integer 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number(s) is a float number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The result of an expression that involves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values of the same data type will not result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in any conversion 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0D9355-2132-A84A-BEEE-9B852B850A94}"/>
              </a:ext>
            </a:extLst>
          </p:cNvPr>
          <p:cNvSpPr/>
          <p:nvPr/>
        </p:nvSpPr>
        <p:spPr>
          <a:xfrm>
            <a:off x="8521537" y="2793770"/>
            <a:ext cx="726668" cy="604861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17EE0C-8EA4-D045-844A-E907D44D8C4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881482" y="3096201"/>
            <a:ext cx="1640055" cy="943659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91C8EC2-E9C4-B742-A1A1-8A2D45E17DCE}"/>
              </a:ext>
            </a:extLst>
          </p:cNvPr>
          <p:cNvSpPr/>
          <p:nvPr/>
        </p:nvSpPr>
        <p:spPr>
          <a:xfrm>
            <a:off x="8521537" y="4192267"/>
            <a:ext cx="1810400" cy="71587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1064E2-85EB-7948-99F3-F83347FBA4F0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6881482" y="4366165"/>
            <a:ext cx="1640055" cy="18403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94705BD-79A3-0849-9D9F-16452E8A617D}"/>
              </a:ext>
            </a:extLst>
          </p:cNvPr>
          <p:cNvSpPr/>
          <p:nvPr/>
        </p:nvSpPr>
        <p:spPr>
          <a:xfrm>
            <a:off x="8521537" y="5022611"/>
            <a:ext cx="1126555" cy="523683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E48F87-A4B1-1143-8A77-1B1C99242599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6830749" y="4668737"/>
            <a:ext cx="1690788" cy="61571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1B3DE6-D688-4478-8B15-27150BF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6302-70B5-4CA5-8CEE-A86B71E5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3DF11-0B94-4CD3-B7FB-A8B1B628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98453" cy="3325215"/>
          </a:xfrm>
        </p:spPr>
        <p:txBody>
          <a:bodyPr/>
          <a:lstStyle/>
          <a:p>
            <a:r>
              <a:rPr lang="en-US" dirty="0"/>
              <a:t>Arithmetic Operators (**, </a:t>
            </a:r>
            <a:r>
              <a:rPr lang="en-US" dirty="0">
                <a:solidFill>
                  <a:srgbClr val="FF0000"/>
                </a:solidFill>
              </a:rPr>
              <a:t>*,/,//,%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+,_</a:t>
            </a:r>
            <a:r>
              <a:rPr lang="en-US" dirty="0"/>
              <a:t>)</a:t>
            </a:r>
          </a:p>
          <a:p>
            <a:r>
              <a:rPr lang="en-US" dirty="0"/>
              <a:t>Comparison Operators (&lt;, &lt;=, &gt;, &gt;=, ==)</a:t>
            </a:r>
          </a:p>
          <a:p>
            <a:r>
              <a:rPr lang="en-US" dirty="0"/>
              <a:t>Python Assignment Operators (=, +=, -=, *=, /=)</a:t>
            </a:r>
          </a:p>
          <a:p>
            <a:r>
              <a:rPr lang="en-US" dirty="0"/>
              <a:t>Logical Operators (and, or, not)</a:t>
            </a:r>
          </a:p>
          <a:p>
            <a:r>
              <a:rPr lang="en-US" dirty="0"/>
              <a:t>Bitwise Operators (&amp;, |, ~,  &gt;&gt;, &lt;&lt;, ^)</a:t>
            </a:r>
          </a:p>
          <a:p>
            <a:r>
              <a:rPr lang="en-US" dirty="0"/>
              <a:t>Membership Operators (in, not 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A6E1F-D34C-46B9-9197-3AA0860C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8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8599-F506-40A9-949D-F42D8760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3658"/>
          </a:xfrm>
        </p:spPr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CDCF-6745-421A-B5F2-DB6BA1C5F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8" y="1409350"/>
            <a:ext cx="10515600" cy="4853243"/>
          </a:xfrm>
        </p:spPr>
        <p:txBody>
          <a:bodyPr/>
          <a:lstStyle/>
          <a:p>
            <a:r>
              <a:rPr lang="en-US" dirty="0"/>
              <a:t>Arithmetic operator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567DAE-B690-448F-A70F-906F1E522A64}"/>
              </a:ext>
            </a:extLst>
          </p:cNvPr>
          <p:cNvGraphicFramePr>
            <a:graphicFrameLocks noGrp="1"/>
          </p:cNvGraphicFramePr>
          <p:nvPr/>
        </p:nvGraphicFramePr>
        <p:xfrm>
          <a:off x="337626" y="2801683"/>
          <a:ext cx="11535507" cy="247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279">
                  <a:extLst>
                    <a:ext uri="{9D8B030D-6E8A-4147-A177-3AD203B41FA5}">
                      <a16:colId xmlns:a16="http://schemas.microsoft.com/office/drawing/2014/main" val="2476851381"/>
                    </a:ext>
                  </a:extLst>
                </a:gridCol>
                <a:gridCol w="1195717">
                  <a:extLst>
                    <a:ext uri="{9D8B030D-6E8A-4147-A177-3AD203B41FA5}">
                      <a16:colId xmlns:a16="http://schemas.microsoft.com/office/drawing/2014/main" val="2655426129"/>
                    </a:ext>
                  </a:extLst>
                </a:gridCol>
                <a:gridCol w="2362791">
                  <a:extLst>
                    <a:ext uri="{9D8B030D-6E8A-4147-A177-3AD203B41FA5}">
                      <a16:colId xmlns:a16="http://schemas.microsoft.com/office/drawing/2014/main" val="1783676777"/>
                    </a:ext>
                  </a:extLst>
                </a:gridCol>
                <a:gridCol w="1647930">
                  <a:extLst>
                    <a:ext uri="{9D8B030D-6E8A-4147-A177-3AD203B41FA5}">
                      <a16:colId xmlns:a16="http://schemas.microsoft.com/office/drawing/2014/main" val="1532245340"/>
                    </a:ext>
                  </a:extLst>
                </a:gridCol>
                <a:gridCol w="1356528">
                  <a:extLst>
                    <a:ext uri="{9D8B030D-6E8A-4147-A177-3AD203B41FA5}">
                      <a16:colId xmlns:a16="http://schemas.microsoft.com/office/drawing/2014/main" val="1247662295"/>
                    </a:ext>
                  </a:extLst>
                </a:gridCol>
                <a:gridCol w="2180492">
                  <a:extLst>
                    <a:ext uri="{9D8B030D-6E8A-4147-A177-3AD203B41FA5}">
                      <a16:colId xmlns:a16="http://schemas.microsoft.com/office/drawing/2014/main" val="3020017352"/>
                    </a:ext>
                  </a:extLst>
                </a:gridCol>
                <a:gridCol w="1406770">
                  <a:extLst>
                    <a:ext uri="{9D8B030D-6E8A-4147-A177-3AD203B41FA5}">
                      <a16:colId xmlns:a16="http://schemas.microsoft.com/office/drawing/2014/main" val="1876118207"/>
                    </a:ext>
                  </a:extLst>
                </a:gridCol>
              </a:tblGrid>
              <a:tr h="50979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/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//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%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74061"/>
                  </a:ext>
                </a:extLst>
              </a:tr>
              <a:tr h="94904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Plus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minus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multiplication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Float division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Integer division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 (remainder)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175060"/>
                  </a:ext>
                </a:extLst>
              </a:tr>
              <a:tr h="94904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0831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97445B-D281-4AFC-B3B9-AE9FA286876A}"/>
              </a:ext>
            </a:extLst>
          </p:cNvPr>
          <p:cNvCxnSpPr/>
          <p:nvPr/>
        </p:nvCxnSpPr>
        <p:spPr>
          <a:xfrm flipH="1">
            <a:off x="2139192" y="2488837"/>
            <a:ext cx="8761602" cy="9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46000D-C7A4-4BF5-957A-95BAEB1CD519}"/>
              </a:ext>
            </a:extLst>
          </p:cNvPr>
          <p:cNvSpPr txBox="1"/>
          <p:nvPr/>
        </p:nvSpPr>
        <p:spPr>
          <a:xfrm>
            <a:off x="5327009" y="2130804"/>
            <a:ext cx="17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Precedence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D2E9C-F97C-476E-936A-BD0E3F5D5450}"/>
              </a:ext>
            </a:extLst>
          </p:cNvPr>
          <p:cNvSpPr txBox="1"/>
          <p:nvPr/>
        </p:nvSpPr>
        <p:spPr>
          <a:xfrm>
            <a:off x="10486238" y="1971305"/>
            <a:ext cx="62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82141-6D7B-4B65-92A9-ADA0C28565CC}"/>
              </a:ext>
            </a:extLst>
          </p:cNvPr>
          <p:cNvSpPr txBox="1"/>
          <p:nvPr/>
        </p:nvSpPr>
        <p:spPr>
          <a:xfrm>
            <a:off x="1828799" y="2017162"/>
            <a:ext cx="62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2DF2B77-4F99-4545-9931-EECA1E03D8CD}"/>
              </a:ext>
            </a:extLst>
          </p:cNvPr>
          <p:cNvSpPr/>
          <p:nvPr/>
        </p:nvSpPr>
        <p:spPr>
          <a:xfrm>
            <a:off x="10729519" y="5448650"/>
            <a:ext cx="1090569" cy="4991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Right to left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0944DB-A461-496B-A6D5-74413B9FA50F}"/>
              </a:ext>
            </a:extLst>
          </p:cNvPr>
          <p:cNvSpPr/>
          <p:nvPr/>
        </p:nvSpPr>
        <p:spPr>
          <a:xfrm>
            <a:off x="337626" y="5358238"/>
            <a:ext cx="10039556" cy="499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 right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04C43-BF75-4C42-B8A5-5693BAB7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72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42B8-BC51-4654-AA73-F39D5497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Lets solve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72714-01EA-410F-8BDA-1F20C053A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5/10*5+5*2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5//10*5+5*2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5%10*5+5*2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44269-B1A6-4D66-9F9B-98E041A8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D7A305-D669-41C3-8BF6-21F0236F519E}"/>
              </a:ext>
            </a:extLst>
          </p:cNvPr>
          <p:cNvSpPr txBox="1">
            <a:spLocks/>
          </p:cNvSpPr>
          <p:nvPr/>
        </p:nvSpPr>
        <p:spPr>
          <a:xfrm>
            <a:off x="5963478" y="1253331"/>
            <a:ext cx="53903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2**3**1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1**3**2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2**1**3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157F-5E9F-467B-9AC6-0DB153C7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718830-6699-4685-9A93-D8A0E8CC04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63702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1DB391-E7C7-4934-86C0-2EF8330DD087}"/>
              </a:ext>
            </a:extLst>
          </p:cNvPr>
          <p:cNvGraphicFramePr>
            <a:graphicFrameLocks noGrp="1"/>
          </p:cNvGraphicFramePr>
          <p:nvPr/>
        </p:nvGraphicFramePr>
        <p:xfrm>
          <a:off x="6801294" y="2038276"/>
          <a:ext cx="4552506" cy="3456736"/>
        </p:xfrm>
        <a:graphic>
          <a:graphicData uri="http://schemas.openxmlformats.org/drawingml/2006/table">
            <a:tbl>
              <a:tblPr/>
              <a:tblGrid>
                <a:gridCol w="1484739">
                  <a:extLst>
                    <a:ext uri="{9D8B030D-6E8A-4147-A177-3AD203B41FA5}">
                      <a16:colId xmlns:a16="http://schemas.microsoft.com/office/drawing/2014/main" val="1094367988"/>
                    </a:ext>
                  </a:extLst>
                </a:gridCol>
                <a:gridCol w="3067767">
                  <a:extLst>
                    <a:ext uri="{9D8B030D-6E8A-4147-A177-3AD203B41FA5}">
                      <a16:colId xmlns:a16="http://schemas.microsoft.com/office/drawing/2014/main" val="793906209"/>
                    </a:ext>
                  </a:extLst>
                </a:gridCol>
              </a:tblGrid>
              <a:tr h="30913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>
                          <a:effectLst/>
                        </a:rPr>
                        <a:t>Operator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Description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487330"/>
                  </a:ext>
                </a:extLst>
              </a:tr>
              <a:tr h="30913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==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Equals to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489873"/>
                  </a:ext>
                </a:extLst>
              </a:tr>
              <a:tr h="30913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!=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Not equals to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47878"/>
                  </a:ext>
                </a:extLst>
              </a:tr>
              <a:tr h="30913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&lt;&gt;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Not equals to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223256"/>
                  </a:ext>
                </a:extLst>
              </a:tr>
              <a:tr h="34786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&gt;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Greater than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159226"/>
                  </a:ext>
                </a:extLst>
              </a:tr>
              <a:tr h="34786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&lt;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Less Than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82379"/>
                  </a:ext>
                </a:extLst>
              </a:tr>
              <a:tr h="34786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&gt;=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Greater Than Equals to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879218"/>
                  </a:ext>
                </a:extLst>
              </a:tr>
              <a:tr h="34786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&lt;=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Less Than Equals to</a:t>
                      </a:r>
                    </a:p>
                  </a:txBody>
                  <a:tcPr marL="33166" marR="33166" marT="33166" marB="331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12370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E7388-85B5-4EA0-A61B-D99CE9A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599D-3FE1-463A-AB24-FA71D2C8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BEB4B-0C6A-44D8-9467-08A85BF9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29" y="1481174"/>
            <a:ext cx="2313350" cy="3147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34A68B-550B-4188-B222-480A609B1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679" y="1895488"/>
            <a:ext cx="905534" cy="28226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A807AA-CA97-4A63-A987-FA7B0323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FC7953-EDFA-464E-8647-A3DEA0580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747" y="1369883"/>
            <a:ext cx="2313350" cy="3566160"/>
          </a:xfrm>
          <a:prstGeom prst="rect">
            <a:avLst/>
          </a:prstGeom>
        </p:spPr>
      </p:pic>
      <p:pic>
        <p:nvPicPr>
          <p:cNvPr id="8" name="Picture 7" descr="A black sign with white text&#10;&#10;Description automatically generated">
            <a:extLst>
              <a:ext uri="{FF2B5EF4-FFF2-40B4-BE49-F238E27FC236}">
                <a16:creationId xmlns:a16="http://schemas.microsoft.com/office/drawing/2014/main" id="{8955D944-9C78-4995-A16B-B628577DE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3191" y="3313043"/>
            <a:ext cx="970609" cy="164462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6F2E2C-0700-4C3A-B4FE-FCFE3F506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6544" y="4153233"/>
            <a:ext cx="2189321" cy="245756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CBF513-A482-406B-B505-DD5DB9F81B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5865" y="4974025"/>
            <a:ext cx="5647022" cy="163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DA3-79EC-471D-97B8-DB40B151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D927-39D5-4577-ADEA-02F0E79E0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operators are the and, or, not operators.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23BE45-8D88-437F-B686-54A86B02F252}"/>
              </a:ext>
            </a:extLst>
          </p:cNvPr>
          <p:cNvGraphicFramePr>
            <a:graphicFrameLocks noGrp="1"/>
          </p:cNvGraphicFramePr>
          <p:nvPr/>
        </p:nvGraphicFramePr>
        <p:xfrm>
          <a:off x="2273594" y="3043079"/>
          <a:ext cx="7040527" cy="1916430"/>
        </p:xfrm>
        <a:graphic>
          <a:graphicData uri="http://schemas.openxmlformats.org/drawingml/2006/table">
            <a:tbl>
              <a:tblPr/>
              <a:tblGrid>
                <a:gridCol w="1065721">
                  <a:extLst>
                    <a:ext uri="{9D8B030D-6E8A-4147-A177-3AD203B41FA5}">
                      <a16:colId xmlns:a16="http://schemas.microsoft.com/office/drawing/2014/main" val="316922156"/>
                    </a:ext>
                  </a:extLst>
                </a:gridCol>
                <a:gridCol w="4974971">
                  <a:extLst>
                    <a:ext uri="{9D8B030D-6E8A-4147-A177-3AD203B41FA5}">
                      <a16:colId xmlns:a16="http://schemas.microsoft.com/office/drawing/2014/main" val="4174541496"/>
                    </a:ext>
                  </a:extLst>
                </a:gridCol>
                <a:gridCol w="999835">
                  <a:extLst>
                    <a:ext uri="{9D8B030D-6E8A-4147-A177-3AD203B41FA5}">
                      <a16:colId xmlns:a16="http://schemas.microsoft.com/office/drawing/2014/main" val="1811546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465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and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 if both the operands are true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x and y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186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or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 if either of the operands is true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x or y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437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not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 if operand is false (complements the operand)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not x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64338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9A18F-259E-4C89-84C1-CF86130D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52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DA3-79EC-471D-97B8-DB40B151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  <a:br>
              <a:rPr lang="en-IN" dirty="0"/>
            </a:br>
            <a:r>
              <a:rPr lang="en-IN" dirty="0"/>
              <a:t>AND/OR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23BE45-8D88-437F-B686-54A86B02F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457235"/>
              </p:ext>
            </p:extLst>
          </p:nvPr>
        </p:nvGraphicFramePr>
        <p:xfrm>
          <a:off x="838200" y="1495181"/>
          <a:ext cx="2825842" cy="292227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065721">
                  <a:extLst>
                    <a:ext uri="{9D8B030D-6E8A-4147-A177-3AD203B41FA5}">
                      <a16:colId xmlns:a16="http://schemas.microsoft.com/office/drawing/2014/main" val="316922156"/>
                    </a:ext>
                  </a:extLst>
                </a:gridCol>
                <a:gridCol w="760286">
                  <a:extLst>
                    <a:ext uri="{9D8B030D-6E8A-4147-A177-3AD203B41FA5}">
                      <a16:colId xmlns:a16="http://schemas.microsoft.com/office/drawing/2014/main" val="4174541496"/>
                    </a:ext>
                  </a:extLst>
                </a:gridCol>
                <a:gridCol w="999835">
                  <a:extLst>
                    <a:ext uri="{9D8B030D-6E8A-4147-A177-3AD203B41FA5}">
                      <a16:colId xmlns:a16="http://schemas.microsoft.com/office/drawing/2014/main" val="181154695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AND</a:t>
                      </a:r>
                    </a:p>
                  </a:txBody>
                  <a:tcPr marL="95250" marR="76200" marT="142875" marB="133350" anchor="ctr"/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IN" b="1" dirty="0">
                        <a:effectLst/>
                      </a:endParaRPr>
                    </a:p>
                  </a:txBody>
                  <a:tcPr marL="95250" marR="76200" marT="142875" marB="133350" anchor="ctr"/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IN" b="1" dirty="0">
                        <a:effectLst/>
                      </a:endParaRPr>
                    </a:p>
                  </a:txBody>
                  <a:tcPr marL="95250" marR="76200" marT="142875" marB="133350" anchor="ctr"/>
                </a:tc>
                <a:extLst>
                  <a:ext uri="{0D108BD9-81ED-4DB2-BD59-A6C34878D82A}">
                    <a16:rowId xmlns:a16="http://schemas.microsoft.com/office/drawing/2014/main" val="410498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X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Y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Output</a:t>
                      </a:r>
                    </a:p>
                  </a:txBody>
                  <a:tcPr marL="95250" marR="76200" marT="142875" marB="133350" anchor="ctr"/>
                </a:tc>
                <a:extLst>
                  <a:ext uri="{0D108BD9-81ED-4DB2-BD59-A6C34878D82A}">
                    <a16:rowId xmlns:a16="http://schemas.microsoft.com/office/drawing/2014/main" val="1705465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2971186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FALSE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369437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FLASE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FLASE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3985643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FALSE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FLASE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22575249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AFC6C36-7C53-41DB-B9CF-B4F696196130}"/>
              </a:ext>
            </a:extLst>
          </p:cNvPr>
          <p:cNvSpPr/>
          <p:nvPr/>
        </p:nvSpPr>
        <p:spPr>
          <a:xfrm>
            <a:off x="4205915" y="2032986"/>
            <a:ext cx="2048300" cy="923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inherit"/>
              </a:rPr>
              <a:t>&gt;&gt;&gt;a=</a:t>
            </a:r>
            <a:r>
              <a:rPr lang="en-US" dirty="0">
                <a:solidFill>
                  <a:srgbClr val="009999"/>
                </a:solidFill>
                <a:latin typeface="inherit"/>
              </a:rPr>
              <a:t>7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&gt;</a:t>
            </a:r>
            <a:r>
              <a:rPr lang="en-US" dirty="0">
                <a:solidFill>
                  <a:srgbClr val="009999"/>
                </a:solidFill>
                <a:latin typeface="inherit"/>
              </a:rPr>
              <a:t>7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 and </a:t>
            </a:r>
            <a:r>
              <a:rPr lang="en-US" dirty="0">
                <a:solidFill>
                  <a:srgbClr val="009999"/>
                </a:solidFill>
                <a:latin typeface="inherit"/>
              </a:rPr>
              <a:t>2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&gt;-</a:t>
            </a:r>
            <a:r>
              <a:rPr lang="en-US" dirty="0">
                <a:solidFill>
                  <a:srgbClr val="009999"/>
                </a:solidFill>
                <a:latin typeface="inherit"/>
              </a:rPr>
              <a:t>1</a:t>
            </a:r>
            <a:endParaRPr lang="en-US" dirty="0">
              <a:solidFill>
                <a:srgbClr val="444444"/>
              </a:solidFill>
              <a:latin typeface="inherit"/>
            </a:endParaRPr>
          </a:p>
          <a:p>
            <a:pPr fontAlgn="base"/>
            <a:r>
              <a:rPr lang="en-US" b="1" dirty="0">
                <a:solidFill>
                  <a:srgbClr val="286491"/>
                </a:solidFill>
                <a:latin typeface="inherit"/>
              </a:rPr>
              <a:t>&gt;&gt;&gt;print</a:t>
            </a:r>
            <a:r>
              <a:rPr lang="en-US" dirty="0">
                <a:solidFill>
                  <a:srgbClr val="777777"/>
                </a:solidFill>
                <a:latin typeface="inherit"/>
              </a:rPr>
              <a:t>(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a</a:t>
            </a:r>
            <a:r>
              <a:rPr lang="en-US" dirty="0">
                <a:solidFill>
                  <a:srgbClr val="777777"/>
                </a:solidFill>
                <a:latin typeface="inherit"/>
              </a:rPr>
              <a:t>)</a:t>
            </a:r>
          </a:p>
          <a:p>
            <a:pPr fontAlgn="base"/>
            <a:r>
              <a:rPr lang="en-US" b="0" i="0" dirty="0">
                <a:solidFill>
                  <a:srgbClr val="C00000"/>
                </a:solidFill>
                <a:effectLst/>
                <a:latin typeface="inherit"/>
              </a:rPr>
              <a:t>FLASE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7B0E30-D18C-49F0-B960-6BE68449580C}"/>
              </a:ext>
            </a:extLst>
          </p:cNvPr>
          <p:cNvSpPr/>
          <p:nvPr/>
        </p:nvSpPr>
        <p:spPr>
          <a:xfrm>
            <a:off x="6915918" y="2012074"/>
            <a:ext cx="1887279" cy="923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inherit"/>
              </a:rPr>
              <a:t>&gt;&gt;&gt;a=</a:t>
            </a:r>
            <a:r>
              <a:rPr lang="en-US" dirty="0">
                <a:solidFill>
                  <a:srgbClr val="009999"/>
                </a:solidFill>
                <a:latin typeface="inherit"/>
              </a:rPr>
              <a:t>7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&gt;</a:t>
            </a:r>
            <a:r>
              <a:rPr lang="en-US" dirty="0">
                <a:solidFill>
                  <a:srgbClr val="009999"/>
                </a:solidFill>
                <a:latin typeface="inherit"/>
              </a:rPr>
              <a:t>7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 or </a:t>
            </a:r>
            <a:r>
              <a:rPr lang="en-US" dirty="0">
                <a:solidFill>
                  <a:srgbClr val="009999"/>
                </a:solidFill>
                <a:latin typeface="inherit"/>
              </a:rPr>
              <a:t>2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&gt;-</a:t>
            </a:r>
            <a:r>
              <a:rPr lang="en-US" dirty="0">
                <a:solidFill>
                  <a:srgbClr val="009999"/>
                </a:solidFill>
                <a:latin typeface="inherit"/>
              </a:rPr>
              <a:t>1</a:t>
            </a:r>
            <a:endParaRPr lang="en-US" dirty="0">
              <a:solidFill>
                <a:srgbClr val="444444"/>
              </a:solidFill>
              <a:latin typeface="inherit"/>
            </a:endParaRPr>
          </a:p>
          <a:p>
            <a:pPr fontAlgn="base"/>
            <a:r>
              <a:rPr lang="en-US" b="1" dirty="0">
                <a:solidFill>
                  <a:srgbClr val="286491"/>
                </a:solidFill>
                <a:latin typeface="inherit"/>
              </a:rPr>
              <a:t>&gt;&gt;&gt;print</a:t>
            </a:r>
            <a:r>
              <a:rPr lang="en-US" dirty="0">
                <a:solidFill>
                  <a:srgbClr val="777777"/>
                </a:solidFill>
                <a:latin typeface="inherit"/>
              </a:rPr>
              <a:t>(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a</a:t>
            </a:r>
            <a:r>
              <a:rPr lang="en-US" dirty="0">
                <a:solidFill>
                  <a:srgbClr val="777777"/>
                </a:solidFill>
                <a:latin typeface="inherit"/>
              </a:rPr>
              <a:t>)</a:t>
            </a:r>
          </a:p>
          <a:p>
            <a:pPr fontAlgn="base"/>
            <a:r>
              <a:rPr lang="en-US" b="0" i="0" dirty="0">
                <a:solidFill>
                  <a:srgbClr val="C00000"/>
                </a:solidFill>
                <a:effectLst/>
                <a:latin typeface="inherit"/>
              </a:rPr>
              <a:t>FLASE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217EFC-470F-4D4B-8D46-28A7C34F54D7}"/>
              </a:ext>
            </a:extLst>
          </p:cNvPr>
          <p:cNvSpPr/>
          <p:nvPr/>
        </p:nvSpPr>
        <p:spPr>
          <a:xfrm>
            <a:off x="4995639" y="3105834"/>
            <a:ext cx="2970685" cy="646331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ource Code Pro"/>
              </a:rPr>
              <a:t>&gt;&gt;&gt;print</a:t>
            </a:r>
            <a:r>
              <a:rPr lang="en-US" dirty="0">
                <a:latin typeface="Source Code Pro"/>
              </a:rPr>
              <a:t>(</a:t>
            </a:r>
            <a:r>
              <a:rPr lang="en-US" dirty="0">
                <a:solidFill>
                  <a:srgbClr val="009999"/>
                </a:solidFill>
                <a:latin typeface="Source Code Pro"/>
              </a:rPr>
              <a:t>7</a:t>
            </a:r>
            <a:r>
              <a:rPr lang="en-US" dirty="0">
                <a:solidFill>
                  <a:srgbClr val="000000"/>
                </a:solidFill>
                <a:latin typeface="Source Code Pro"/>
              </a:rPr>
              <a:t> and </a:t>
            </a:r>
            <a:r>
              <a:rPr lang="en-US" dirty="0">
                <a:solidFill>
                  <a:srgbClr val="009999"/>
                </a:solidFill>
                <a:latin typeface="Source Code Pro"/>
              </a:rPr>
              <a:t>0</a:t>
            </a:r>
            <a:r>
              <a:rPr lang="en-US" dirty="0">
                <a:solidFill>
                  <a:srgbClr val="000000"/>
                </a:solidFill>
                <a:latin typeface="Source Code Pro"/>
              </a:rPr>
              <a:t> or </a:t>
            </a:r>
            <a:r>
              <a:rPr lang="en-US" dirty="0">
                <a:solidFill>
                  <a:srgbClr val="009999"/>
                </a:solidFill>
                <a:latin typeface="Source Code Pro"/>
              </a:rPr>
              <a:t>5</a:t>
            </a:r>
            <a:r>
              <a:rPr lang="en-US" dirty="0">
                <a:latin typeface="Source Code Pro"/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  <a:latin typeface="Source Code Pro"/>
              </a:rPr>
              <a:t>5</a:t>
            </a:r>
            <a:endParaRPr lang="en-IN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1D4574-87A1-4DB5-BAFA-DEEC0A1F8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33251"/>
              </p:ext>
            </p:extLst>
          </p:nvPr>
        </p:nvGraphicFramePr>
        <p:xfrm>
          <a:off x="9071155" y="1495181"/>
          <a:ext cx="2825842" cy="292227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065721">
                  <a:extLst>
                    <a:ext uri="{9D8B030D-6E8A-4147-A177-3AD203B41FA5}">
                      <a16:colId xmlns:a16="http://schemas.microsoft.com/office/drawing/2014/main" val="316922156"/>
                    </a:ext>
                  </a:extLst>
                </a:gridCol>
                <a:gridCol w="760286">
                  <a:extLst>
                    <a:ext uri="{9D8B030D-6E8A-4147-A177-3AD203B41FA5}">
                      <a16:colId xmlns:a16="http://schemas.microsoft.com/office/drawing/2014/main" val="4174541496"/>
                    </a:ext>
                  </a:extLst>
                </a:gridCol>
                <a:gridCol w="999835">
                  <a:extLst>
                    <a:ext uri="{9D8B030D-6E8A-4147-A177-3AD203B41FA5}">
                      <a16:colId xmlns:a16="http://schemas.microsoft.com/office/drawing/2014/main" val="1811546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endParaRPr lang="en-IN" b="1" dirty="0">
                        <a:effectLst/>
                      </a:endParaRP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OR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b="1" dirty="0">
                        <a:effectLst/>
                      </a:endParaRPr>
                    </a:p>
                  </a:txBody>
                  <a:tcPr marL="95250" marR="76200" marT="142875" marB="133350" anchor="ctr"/>
                </a:tc>
                <a:extLst>
                  <a:ext uri="{0D108BD9-81ED-4DB2-BD59-A6C34878D82A}">
                    <a16:rowId xmlns:a16="http://schemas.microsoft.com/office/drawing/2014/main" val="211492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X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Y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Output</a:t>
                      </a:r>
                    </a:p>
                  </a:txBody>
                  <a:tcPr marL="95250" marR="76200" marT="142875" marB="133350" anchor="ctr"/>
                </a:tc>
                <a:extLst>
                  <a:ext uri="{0D108BD9-81ED-4DB2-BD59-A6C34878D82A}">
                    <a16:rowId xmlns:a16="http://schemas.microsoft.com/office/drawing/2014/main" val="1705465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2971186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369437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FLASE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TRUE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3985643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FALSE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FLASE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225752492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9A11A3-750C-481E-B7D2-7E68A58D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AF422B-A1A0-4B94-9FA4-C297FF88F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52" y="4760102"/>
            <a:ext cx="3400374" cy="1713661"/>
          </a:xfrm>
          <a:prstGeom prst="rect">
            <a:avLst/>
          </a:prstGeom>
        </p:spPr>
      </p:pic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F6B5B49E-A084-4E50-BD38-3A5C44FDF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152960"/>
              </p:ext>
            </p:extLst>
          </p:nvPr>
        </p:nvGraphicFramePr>
        <p:xfrm>
          <a:off x="4723938" y="4077474"/>
          <a:ext cx="3514088" cy="2163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1FBFBDC4-6FCF-4211-B0C3-B5D5C9D512D8}"/>
              </a:ext>
            </a:extLst>
          </p:cNvPr>
          <p:cNvGrpSpPr/>
          <p:nvPr/>
        </p:nvGrpSpPr>
        <p:grpSpPr>
          <a:xfrm>
            <a:off x="4723938" y="4081254"/>
            <a:ext cx="3514088" cy="409730"/>
            <a:chOff x="0" y="2459"/>
            <a:chExt cx="3514088" cy="953403"/>
          </a:xfrm>
          <a:scene3d>
            <a:camera prst="orthographicFront"/>
            <a:lightRig rig="flat" dir="t"/>
          </a:scene3d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307E649-F03D-49AB-B90F-0D34F08B56DF}"/>
                </a:ext>
              </a:extLst>
            </p:cNvPr>
            <p:cNvSpPr/>
            <p:nvPr/>
          </p:nvSpPr>
          <p:spPr>
            <a:xfrm>
              <a:off x="0" y="2459"/>
              <a:ext cx="3514088" cy="95340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75941A5-EED8-4585-B26A-D1EC5F959BA8}"/>
                </a:ext>
              </a:extLst>
            </p:cNvPr>
            <p:cNvSpPr txBox="1"/>
            <p:nvPr/>
          </p:nvSpPr>
          <p:spPr>
            <a:xfrm>
              <a:off x="46541" y="49000"/>
              <a:ext cx="3421006" cy="8603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print(</a:t>
              </a:r>
              <a:r>
                <a:rPr lang="en-IN" sz="1600" kern="1200" dirty="0" err="1"/>
                <a:t>onList</a:t>
              </a:r>
              <a:r>
                <a:rPr lang="en-IN" sz="1600" kern="1200" dirty="0"/>
                <a:t> and </a:t>
              </a:r>
              <a:r>
                <a:rPr lang="en-IN" sz="1600" kern="1200" dirty="0" err="1"/>
                <a:t>inStock</a:t>
              </a:r>
              <a:r>
                <a:rPr lang="en-IN" sz="1600" kern="1200" dirty="0"/>
                <a:t>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FD7E5D-EA0F-4F4E-BFE3-274C5C36E5C3}"/>
              </a:ext>
            </a:extLst>
          </p:cNvPr>
          <p:cNvGrpSpPr/>
          <p:nvPr/>
        </p:nvGrpSpPr>
        <p:grpSpPr>
          <a:xfrm>
            <a:off x="4723938" y="6268898"/>
            <a:ext cx="3514088" cy="409730"/>
            <a:chOff x="0" y="2459"/>
            <a:chExt cx="3514088" cy="953403"/>
          </a:xfrm>
          <a:scene3d>
            <a:camera prst="orthographicFront"/>
            <a:lightRig rig="flat" dir="t"/>
          </a:scene3d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1109603-75DC-4D3C-B359-D36518FD40A1}"/>
                </a:ext>
              </a:extLst>
            </p:cNvPr>
            <p:cNvSpPr/>
            <p:nvPr/>
          </p:nvSpPr>
          <p:spPr>
            <a:xfrm>
              <a:off x="0" y="2459"/>
              <a:ext cx="3514088" cy="95340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F01A7BC1-ECAD-411F-98FA-29C2820207A1}"/>
                </a:ext>
              </a:extLst>
            </p:cNvPr>
            <p:cNvSpPr txBox="1"/>
            <p:nvPr/>
          </p:nvSpPr>
          <p:spPr>
            <a:xfrm>
              <a:off x="46541" y="49000"/>
              <a:ext cx="3421006" cy="8603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print(</a:t>
              </a:r>
              <a:r>
                <a:rPr lang="en-IN" sz="1600" kern="1200" dirty="0" err="1"/>
                <a:t>onList</a:t>
              </a:r>
              <a:r>
                <a:rPr lang="en-IN" sz="1600" kern="1200" dirty="0"/>
                <a:t> and </a:t>
              </a:r>
              <a:r>
                <a:rPr lang="en-IN" sz="1600" kern="1200" dirty="0" err="1"/>
                <a:t>inStock</a:t>
              </a:r>
              <a:r>
                <a:rPr lang="en-IN" sz="1600" kern="12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7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10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FAEB-A000-4A7F-BF23-C2EA1D48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390727"/>
            <a:ext cx="11079245" cy="1622321"/>
          </a:xfrm>
        </p:spPr>
        <p:txBody>
          <a:bodyPr>
            <a:normAutofit/>
          </a:bodyPr>
          <a:lstStyle/>
          <a:p>
            <a:r>
              <a:rPr lang="en-IN" sz="4100" dirty="0"/>
              <a:t>Logical operators</a:t>
            </a:r>
            <a:br>
              <a:rPr lang="en-IN" sz="4100" dirty="0"/>
            </a:br>
            <a:r>
              <a:rPr lang="en-IN" sz="4100" dirty="0"/>
              <a:t>NOT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834342-D97F-4D89-AC6B-5B1DE955F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835881"/>
              </p:ext>
            </p:extLst>
          </p:nvPr>
        </p:nvGraphicFramePr>
        <p:xfrm>
          <a:off x="463824" y="1196678"/>
          <a:ext cx="3430282" cy="2443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6CDED186-EB9B-4EB3-A43D-3BF2E23A29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26" y="2013048"/>
            <a:ext cx="5614835" cy="1626669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7348C0-7CB4-4447-9134-07FD57A5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28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C52A7-4DA9-4FDA-A891-22E385E936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555" y="3855489"/>
            <a:ext cx="6543675" cy="281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35122B-A85F-497B-8004-4C8D7DE974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8230" y="5262038"/>
            <a:ext cx="78018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3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4242-0152-4E42-8FFF-A27672EF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247499-B1C4-44C8-AF6B-399C4E92E4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97780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978735-4D6C-4EF9-85C4-F5885C9F18F7}"/>
              </a:ext>
            </a:extLst>
          </p:cNvPr>
          <p:cNvGraphicFramePr>
            <a:graphicFrameLocks noGrp="1"/>
          </p:cNvGraphicFramePr>
          <p:nvPr/>
        </p:nvGraphicFramePr>
        <p:xfrm>
          <a:off x="5991069" y="1652771"/>
          <a:ext cx="5873020" cy="4697045"/>
        </p:xfrm>
        <a:graphic>
          <a:graphicData uri="http://schemas.openxmlformats.org/drawingml/2006/table">
            <a:tbl>
              <a:tblPr/>
              <a:tblGrid>
                <a:gridCol w="2440272">
                  <a:extLst>
                    <a:ext uri="{9D8B030D-6E8A-4147-A177-3AD203B41FA5}">
                      <a16:colId xmlns:a16="http://schemas.microsoft.com/office/drawing/2014/main" val="1019902044"/>
                    </a:ext>
                  </a:extLst>
                </a:gridCol>
                <a:gridCol w="3432748">
                  <a:extLst>
                    <a:ext uri="{9D8B030D-6E8A-4147-A177-3AD203B41FA5}">
                      <a16:colId xmlns:a16="http://schemas.microsoft.com/office/drawing/2014/main" val="3948158144"/>
                    </a:ext>
                  </a:extLst>
                </a:gridCol>
              </a:tblGrid>
              <a:tr h="2614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effectLst/>
                        </a:rPr>
                        <a:t>Operator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effectLst/>
                        </a:rPr>
                        <a:t>Description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74480"/>
                  </a:ext>
                </a:extLst>
              </a:tr>
              <a:tr h="5976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effectLst/>
                        </a:rPr>
                        <a:t>&amp; Binary AND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Operator copies a bit to the result if it exists in both operands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131932"/>
                  </a:ext>
                </a:extLst>
              </a:tr>
              <a:tr h="42953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>
                          <a:effectLst/>
                        </a:rPr>
                        <a:t>| Binary OR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It copies a bit if it exists in either operand.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383611"/>
                  </a:ext>
                </a:extLst>
              </a:tr>
              <a:tr h="5976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effectLst/>
                        </a:rPr>
                        <a:t>^ Binary XOR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It copies the bit if it is set in one operand but not both.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706779"/>
                  </a:ext>
                </a:extLst>
              </a:tr>
              <a:tr h="93376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effectLst/>
                        </a:rPr>
                        <a:t>~ Binary Ones Complement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It is unary and has the effect of 'flipping' bits.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255480"/>
                  </a:ext>
                </a:extLst>
              </a:tr>
              <a:tr h="7656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effectLst/>
                        </a:rPr>
                        <a:t>&lt;&lt; Binary Left Shift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 left operands value is moved left by the number of bits specified by the right operand.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722184"/>
                  </a:ext>
                </a:extLst>
              </a:tr>
              <a:tr h="7656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effectLst/>
                        </a:rPr>
                        <a:t>&gt;&gt; Binary Right Shift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 left operands value is moved right by the number of bits specified by the right operand.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3253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724E4F-4BD5-4BBE-BD78-B88AD9D5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29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7F9D-7D6C-41F5-B075-C2C5B05C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DDAE8-8DE6-446C-9968-6D0BAA5E5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is the classification of the type of values that can be assigned to variables.</a:t>
            </a:r>
          </a:p>
          <a:p>
            <a:pPr algn="just"/>
            <a:r>
              <a:rPr lang="en-US" dirty="0"/>
              <a:t>Dynamically typed languages, the interpreter itself predicts the data type of the Python Variable based on the type of value assigned to that variable.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D0F8D-5F83-4C4B-A9C8-F3E81D6AE5CC}"/>
              </a:ext>
            </a:extLst>
          </p:cNvPr>
          <p:cNvSpPr txBox="1"/>
          <p:nvPr/>
        </p:nvSpPr>
        <p:spPr>
          <a:xfrm>
            <a:off x="8098921" y="4014357"/>
            <a:ext cx="2335383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&gt;&gt;&gt; x = 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type(x)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int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x = 2.3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&gt;&gt;&gt; type(x)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9A2C5-31B4-4F63-98BB-5BC881725E30}"/>
              </a:ext>
            </a:extLst>
          </p:cNvPr>
          <p:cNvSpPr txBox="1"/>
          <p:nvPr/>
        </p:nvSpPr>
        <p:spPr>
          <a:xfrm>
            <a:off x="2817995" y="4251034"/>
            <a:ext cx="47115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x is a variable and 2 is its value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x can be assigned different values; </a:t>
            </a:r>
            <a:b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</a:br>
            <a:r>
              <a:rPr lang="en-US" sz="24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hence, its type changes accordingly</a:t>
            </a:r>
          </a:p>
          <a:p>
            <a:endParaRPr lang="en-US" sz="24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2D7200-7A58-4BC5-86E5-DE90ACBA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511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034F-16BD-4B9C-9200-EE6C01DF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  <a:br>
              <a:rPr lang="en-IN" dirty="0"/>
            </a:br>
            <a:r>
              <a:rPr lang="en-IN" dirty="0"/>
              <a:t>AND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3DA9AC-D180-4886-8205-8BBD9E612447}"/>
              </a:ext>
            </a:extLst>
          </p:cNvPr>
          <p:cNvGrpSpPr/>
          <p:nvPr/>
        </p:nvGrpSpPr>
        <p:grpSpPr>
          <a:xfrm>
            <a:off x="838200" y="1827947"/>
            <a:ext cx="6774711" cy="2315898"/>
            <a:chOff x="838200" y="1827947"/>
            <a:chExt cx="6774711" cy="23158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792D77-DF94-48A5-A664-15FC0FFDE701}"/>
                </a:ext>
              </a:extLst>
            </p:cNvPr>
            <p:cNvSpPr/>
            <p:nvPr/>
          </p:nvSpPr>
          <p:spPr>
            <a:xfrm>
              <a:off x="838200" y="1827947"/>
              <a:ext cx="1621129" cy="2315898"/>
            </a:xfrm>
            <a:custGeom>
              <a:avLst/>
              <a:gdLst>
                <a:gd name="connsiteX0" fmla="*/ 0 w 2315897"/>
                <a:gd name="connsiteY0" fmla="*/ 0 h 1621128"/>
                <a:gd name="connsiteX1" fmla="*/ 1505333 w 2315897"/>
                <a:gd name="connsiteY1" fmla="*/ 0 h 1621128"/>
                <a:gd name="connsiteX2" fmla="*/ 2315897 w 2315897"/>
                <a:gd name="connsiteY2" fmla="*/ 810564 h 1621128"/>
                <a:gd name="connsiteX3" fmla="*/ 1505333 w 2315897"/>
                <a:gd name="connsiteY3" fmla="*/ 1621128 h 1621128"/>
                <a:gd name="connsiteX4" fmla="*/ 0 w 2315897"/>
                <a:gd name="connsiteY4" fmla="*/ 1621128 h 1621128"/>
                <a:gd name="connsiteX5" fmla="*/ 810564 w 2315897"/>
                <a:gd name="connsiteY5" fmla="*/ 810564 h 1621128"/>
                <a:gd name="connsiteX6" fmla="*/ 0 w 2315897"/>
                <a:gd name="connsiteY6" fmla="*/ 0 h 162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5897" h="1621128">
                  <a:moveTo>
                    <a:pt x="2315896" y="0"/>
                  </a:moveTo>
                  <a:lnTo>
                    <a:pt x="2315896" y="1053733"/>
                  </a:lnTo>
                  <a:lnTo>
                    <a:pt x="1157949" y="1621128"/>
                  </a:lnTo>
                  <a:lnTo>
                    <a:pt x="1" y="1053733"/>
                  </a:lnTo>
                  <a:lnTo>
                    <a:pt x="1" y="0"/>
                  </a:lnTo>
                  <a:lnTo>
                    <a:pt x="1157949" y="567395"/>
                  </a:lnTo>
                  <a:lnTo>
                    <a:pt x="2315896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76" tIns="839139" rIns="28575" bIns="83914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500" kern="1200" dirty="0"/>
                <a:t>5 &amp; 7 </a:t>
              </a:r>
              <a:endParaRPr lang="en-IN" sz="45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3FE5C3C-FB82-4B96-B33A-57B3CBA23D74}"/>
                </a:ext>
              </a:extLst>
            </p:cNvPr>
            <p:cNvSpPr/>
            <p:nvPr/>
          </p:nvSpPr>
          <p:spPr>
            <a:xfrm>
              <a:off x="2459328" y="1827948"/>
              <a:ext cx="5153583" cy="1505333"/>
            </a:xfrm>
            <a:custGeom>
              <a:avLst/>
              <a:gdLst>
                <a:gd name="connsiteX0" fmla="*/ 250894 w 1505333"/>
                <a:gd name="connsiteY0" fmla="*/ 0 h 5153583"/>
                <a:gd name="connsiteX1" fmla="*/ 1254439 w 1505333"/>
                <a:gd name="connsiteY1" fmla="*/ 0 h 5153583"/>
                <a:gd name="connsiteX2" fmla="*/ 1505333 w 1505333"/>
                <a:gd name="connsiteY2" fmla="*/ 250894 h 5153583"/>
                <a:gd name="connsiteX3" fmla="*/ 1505333 w 1505333"/>
                <a:gd name="connsiteY3" fmla="*/ 5153583 h 5153583"/>
                <a:gd name="connsiteX4" fmla="*/ 1505333 w 1505333"/>
                <a:gd name="connsiteY4" fmla="*/ 5153583 h 5153583"/>
                <a:gd name="connsiteX5" fmla="*/ 0 w 1505333"/>
                <a:gd name="connsiteY5" fmla="*/ 5153583 h 5153583"/>
                <a:gd name="connsiteX6" fmla="*/ 0 w 1505333"/>
                <a:gd name="connsiteY6" fmla="*/ 5153583 h 5153583"/>
                <a:gd name="connsiteX7" fmla="*/ 0 w 1505333"/>
                <a:gd name="connsiteY7" fmla="*/ 250894 h 5153583"/>
                <a:gd name="connsiteX8" fmla="*/ 250894 w 1505333"/>
                <a:gd name="connsiteY8" fmla="*/ 0 h 515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5333" h="5153583">
                  <a:moveTo>
                    <a:pt x="1505333" y="858948"/>
                  </a:moveTo>
                  <a:lnTo>
                    <a:pt x="1505333" y="4294635"/>
                  </a:lnTo>
                  <a:cubicBezTo>
                    <a:pt x="1505333" y="4769019"/>
                    <a:pt x="1472522" y="5153583"/>
                    <a:pt x="1432048" y="5153583"/>
                  </a:cubicBezTo>
                  <a:lnTo>
                    <a:pt x="0" y="5153583"/>
                  </a:lnTo>
                  <a:lnTo>
                    <a:pt x="0" y="515358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32048" y="0"/>
                  </a:lnTo>
                  <a:cubicBezTo>
                    <a:pt x="1472522" y="0"/>
                    <a:pt x="1505333" y="384564"/>
                    <a:pt x="1505333" y="858948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87454" rIns="87454" bIns="87454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/>
                <a:t>Same as </a:t>
              </a:r>
              <a:r>
                <a:rPr lang="en-US" sz="2200" kern="1200" dirty="0">
                  <a:solidFill>
                    <a:srgbClr val="C00000"/>
                  </a:solidFill>
                </a:rPr>
                <a:t>1</a:t>
              </a:r>
              <a:r>
                <a:rPr lang="en-US" sz="2200" kern="1200" dirty="0">
                  <a:solidFill>
                    <a:srgbClr val="0070C0"/>
                  </a:solidFill>
                </a:rPr>
                <a:t>0</a:t>
              </a:r>
              <a:r>
                <a:rPr lang="en-US" sz="2200" kern="1200" dirty="0">
                  <a:solidFill>
                    <a:schemeClr val="accent4">
                      <a:lumMod val="50000"/>
                    </a:schemeClr>
                  </a:solidFill>
                </a:rPr>
                <a:t>1 </a:t>
              </a:r>
              <a:r>
                <a:rPr lang="en-US" sz="2200" kern="1200" dirty="0"/>
                <a:t>&amp; </a:t>
              </a:r>
              <a:r>
                <a:rPr lang="en-US" sz="2200" kern="1200" dirty="0">
                  <a:solidFill>
                    <a:srgbClr val="C00000"/>
                  </a:solidFill>
                </a:rPr>
                <a:t>1</a:t>
              </a:r>
              <a:r>
                <a:rPr lang="en-US" sz="2200" kern="1200" dirty="0">
                  <a:solidFill>
                    <a:srgbClr val="0070C0"/>
                  </a:solidFill>
                </a:rPr>
                <a:t>1</a:t>
              </a:r>
              <a:r>
                <a:rPr lang="en-US" sz="2200" kern="1200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  <a:r>
                <a:rPr lang="en-US" sz="2200" kern="1200" dirty="0"/>
                <a:t>. </a:t>
              </a:r>
              <a:endParaRPr lang="en-IN" sz="22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/>
                <a:t>This results in 101</a:t>
              </a:r>
              <a:endParaRPr lang="en-IN" sz="2200" kern="120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/>
                <a:t>Which is binary for 5. </a:t>
              </a:r>
              <a:endParaRPr lang="en-IN" sz="2200" kern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EB06E2-F23F-422E-A1C6-888F9FE29700}"/>
              </a:ext>
            </a:extLst>
          </p:cNvPr>
          <p:cNvGrpSpPr/>
          <p:nvPr/>
        </p:nvGrpSpPr>
        <p:grpSpPr>
          <a:xfrm>
            <a:off x="838200" y="3858742"/>
            <a:ext cx="6774711" cy="2315898"/>
            <a:chOff x="838200" y="3858742"/>
            <a:chExt cx="6774711" cy="231589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F1BFD25-F118-4AE9-A3F8-18418B624044}"/>
                </a:ext>
              </a:extLst>
            </p:cNvPr>
            <p:cNvSpPr/>
            <p:nvPr/>
          </p:nvSpPr>
          <p:spPr>
            <a:xfrm>
              <a:off x="838200" y="3858742"/>
              <a:ext cx="1621129" cy="2315898"/>
            </a:xfrm>
            <a:custGeom>
              <a:avLst/>
              <a:gdLst>
                <a:gd name="connsiteX0" fmla="*/ 0 w 2315897"/>
                <a:gd name="connsiteY0" fmla="*/ 0 h 1621128"/>
                <a:gd name="connsiteX1" fmla="*/ 1505333 w 2315897"/>
                <a:gd name="connsiteY1" fmla="*/ 0 h 1621128"/>
                <a:gd name="connsiteX2" fmla="*/ 2315897 w 2315897"/>
                <a:gd name="connsiteY2" fmla="*/ 810564 h 1621128"/>
                <a:gd name="connsiteX3" fmla="*/ 1505333 w 2315897"/>
                <a:gd name="connsiteY3" fmla="*/ 1621128 h 1621128"/>
                <a:gd name="connsiteX4" fmla="*/ 0 w 2315897"/>
                <a:gd name="connsiteY4" fmla="*/ 1621128 h 1621128"/>
                <a:gd name="connsiteX5" fmla="*/ 810564 w 2315897"/>
                <a:gd name="connsiteY5" fmla="*/ 810564 h 1621128"/>
                <a:gd name="connsiteX6" fmla="*/ 0 w 2315897"/>
                <a:gd name="connsiteY6" fmla="*/ 0 h 162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5897" h="1621128">
                  <a:moveTo>
                    <a:pt x="2315896" y="0"/>
                  </a:moveTo>
                  <a:lnTo>
                    <a:pt x="2315896" y="1053733"/>
                  </a:lnTo>
                  <a:lnTo>
                    <a:pt x="1157949" y="1621128"/>
                  </a:lnTo>
                  <a:lnTo>
                    <a:pt x="1" y="1053733"/>
                  </a:lnTo>
                  <a:lnTo>
                    <a:pt x="1" y="0"/>
                  </a:lnTo>
                  <a:lnTo>
                    <a:pt x="1157949" y="567395"/>
                  </a:lnTo>
                  <a:lnTo>
                    <a:pt x="2315896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76" tIns="839139" rIns="28575" bIns="83914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500" kern="1200" dirty="0"/>
                <a:t>4 | 8</a:t>
              </a:r>
              <a:endParaRPr lang="en-IN" sz="45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B9E8D6-E9AB-44E4-ABA4-88B0CB4C3D0E}"/>
                </a:ext>
              </a:extLst>
            </p:cNvPr>
            <p:cNvSpPr/>
            <p:nvPr/>
          </p:nvSpPr>
          <p:spPr>
            <a:xfrm>
              <a:off x="2459328" y="3858742"/>
              <a:ext cx="5153583" cy="1505333"/>
            </a:xfrm>
            <a:custGeom>
              <a:avLst/>
              <a:gdLst>
                <a:gd name="connsiteX0" fmla="*/ 250894 w 1505333"/>
                <a:gd name="connsiteY0" fmla="*/ 0 h 5153583"/>
                <a:gd name="connsiteX1" fmla="*/ 1254439 w 1505333"/>
                <a:gd name="connsiteY1" fmla="*/ 0 h 5153583"/>
                <a:gd name="connsiteX2" fmla="*/ 1505333 w 1505333"/>
                <a:gd name="connsiteY2" fmla="*/ 250894 h 5153583"/>
                <a:gd name="connsiteX3" fmla="*/ 1505333 w 1505333"/>
                <a:gd name="connsiteY3" fmla="*/ 5153583 h 5153583"/>
                <a:gd name="connsiteX4" fmla="*/ 1505333 w 1505333"/>
                <a:gd name="connsiteY4" fmla="*/ 5153583 h 5153583"/>
                <a:gd name="connsiteX5" fmla="*/ 0 w 1505333"/>
                <a:gd name="connsiteY5" fmla="*/ 5153583 h 5153583"/>
                <a:gd name="connsiteX6" fmla="*/ 0 w 1505333"/>
                <a:gd name="connsiteY6" fmla="*/ 5153583 h 5153583"/>
                <a:gd name="connsiteX7" fmla="*/ 0 w 1505333"/>
                <a:gd name="connsiteY7" fmla="*/ 250894 h 5153583"/>
                <a:gd name="connsiteX8" fmla="*/ 250894 w 1505333"/>
                <a:gd name="connsiteY8" fmla="*/ 0 h 515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5333" h="5153583">
                  <a:moveTo>
                    <a:pt x="1505333" y="858948"/>
                  </a:moveTo>
                  <a:lnTo>
                    <a:pt x="1505333" y="4294635"/>
                  </a:lnTo>
                  <a:cubicBezTo>
                    <a:pt x="1505333" y="4769019"/>
                    <a:pt x="1472522" y="5153583"/>
                    <a:pt x="1432048" y="5153583"/>
                  </a:cubicBezTo>
                  <a:lnTo>
                    <a:pt x="0" y="5153583"/>
                  </a:lnTo>
                  <a:lnTo>
                    <a:pt x="0" y="515358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32048" y="0"/>
                  </a:lnTo>
                  <a:cubicBezTo>
                    <a:pt x="1472522" y="0"/>
                    <a:pt x="1505333" y="384564"/>
                    <a:pt x="1505333" y="858948"/>
                  </a:cubicBez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87454" rIns="87454" bIns="87454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/>
                <a:t>Binary for 4 is 0100, and that for 8 is 1000.</a:t>
              </a:r>
              <a:endParaRPr lang="en-IN" sz="22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/>
                <a:t>After operation, output is 1100</a:t>
              </a:r>
              <a:endParaRPr lang="en-IN" sz="22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/>
                <a:t>Which is binary for 12. </a:t>
              </a:r>
              <a:endParaRPr lang="en-IN" sz="2200" kern="1200" dirty="0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378826-0208-4E63-AFCF-22A1E33F9964}"/>
              </a:ext>
            </a:extLst>
          </p:cNvPr>
          <p:cNvGraphicFramePr>
            <a:graphicFrameLocks noGrp="1"/>
          </p:cNvGraphicFramePr>
          <p:nvPr/>
        </p:nvGraphicFramePr>
        <p:xfrm>
          <a:off x="7781889" y="2527999"/>
          <a:ext cx="1898206" cy="184785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085406">
                  <a:extLst>
                    <a:ext uri="{9D8B030D-6E8A-4147-A177-3AD203B41FA5}">
                      <a16:colId xmlns:a16="http://schemas.microsoft.com/office/drawing/2014/main" val="2828101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70376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Operation</a:t>
                      </a:r>
                      <a:endParaRPr lang="en-IN" b="1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Output</a:t>
                      </a:r>
                      <a:endParaRPr lang="en-IN" b="1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466901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 &amp; 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4105276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 &amp;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731988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 &amp; 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310220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 &amp;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14161567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26AF889-6A3B-43B7-9D79-B7C09CE3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992" y="996646"/>
            <a:ext cx="1562100" cy="1143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BC6AB8-231C-46B3-94B4-F0473FFCC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992" y="5593615"/>
            <a:ext cx="2400300" cy="116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8CEB6B-D1B2-4BCF-B677-3037F5892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992" y="4670235"/>
            <a:ext cx="1476375" cy="1085850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FC4A2B4-D5B3-4F84-B22A-19D4B4656EC9}"/>
              </a:ext>
            </a:extLst>
          </p:cNvPr>
          <p:cNvGraphicFramePr>
            <a:graphicFrameLocks noGrp="1"/>
          </p:cNvGraphicFramePr>
          <p:nvPr/>
        </p:nvGraphicFramePr>
        <p:xfrm>
          <a:off x="9826209" y="2517267"/>
          <a:ext cx="1898206" cy="184785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085406">
                  <a:extLst>
                    <a:ext uri="{9D8B030D-6E8A-4147-A177-3AD203B41FA5}">
                      <a16:colId xmlns:a16="http://schemas.microsoft.com/office/drawing/2014/main" val="2828101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70376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Operation</a:t>
                      </a:r>
                      <a:endParaRPr lang="en-IN" b="1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Output</a:t>
                      </a:r>
                      <a:endParaRPr lang="en-IN" b="1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466901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 | 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4105276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 |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731988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 | 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310220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 |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14161567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D931E-0765-4380-B166-144FDA55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53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56BB-D15E-4378-B4BD-3E6620FE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810"/>
            <a:ext cx="10515600" cy="1325563"/>
          </a:xfrm>
        </p:spPr>
        <p:txBody>
          <a:bodyPr/>
          <a:lstStyle/>
          <a:p>
            <a:r>
              <a:rPr lang="en-IN" dirty="0"/>
              <a:t>Bitwise operators</a:t>
            </a:r>
            <a:br>
              <a:rPr lang="en-IN" dirty="0"/>
            </a:br>
            <a:r>
              <a:rPr lang="en-IN" dirty="0"/>
              <a:t>XOR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2132E69-B94A-4E79-A440-E31FEC23284E}"/>
              </a:ext>
            </a:extLst>
          </p:cNvPr>
          <p:cNvSpPr/>
          <p:nvPr/>
        </p:nvSpPr>
        <p:spPr>
          <a:xfrm>
            <a:off x="327171" y="1825624"/>
            <a:ext cx="3263317" cy="43513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09550" tIns="870268" rIns="211739" bIns="870268" numCol="1" spcCol="1270" anchor="t" anchorCtr="0">
            <a:noAutofit/>
          </a:bodyPr>
          <a:lstStyle/>
          <a:p>
            <a:pPr marL="0" lvl="0" indent="0" algn="l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300" kern="1200" dirty="0"/>
              <a:t>XOR (exclusive OR) returns 1 </a:t>
            </a:r>
            <a:endParaRPr lang="en-IN" sz="3300" kern="1200" dirty="0"/>
          </a:p>
          <a:p>
            <a:pPr marL="228600" lvl="1" indent="-228600" algn="l" defTabSz="1155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600" kern="1200" dirty="0"/>
              <a:t>If one operand is 0 and another is 1.</a:t>
            </a:r>
            <a:endParaRPr lang="en-IN" sz="26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D14E2D2-429B-4BD3-84F0-FACAB894F651}"/>
              </a:ext>
            </a:extLst>
          </p:cNvPr>
          <p:cNvSpPr/>
          <p:nvPr/>
        </p:nvSpPr>
        <p:spPr>
          <a:xfrm>
            <a:off x="3782961" y="1825624"/>
            <a:ext cx="2628126" cy="435133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2710599"/>
              <a:satOff val="100000"/>
              <a:lumOff val="-14706"/>
              <a:alphaOff val="0"/>
            </a:schemeClr>
          </a:fillRef>
          <a:effectRef idx="1">
            <a:schemeClr val="accent3">
              <a:hueOff val="2710599"/>
              <a:satOff val="100000"/>
              <a:lumOff val="-14706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09551" tIns="870268" rIns="211739" bIns="870268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300" kern="1200" dirty="0"/>
              <a:t>Otherwise, it returns 0.</a:t>
            </a:r>
            <a:endParaRPr lang="en-IN" sz="3300" kern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46738A-1367-4125-9EF2-06F248003F0D}"/>
              </a:ext>
            </a:extLst>
          </p:cNvPr>
          <p:cNvGraphicFramePr>
            <a:graphicFrameLocks noGrp="1"/>
          </p:cNvGraphicFramePr>
          <p:nvPr/>
        </p:nvGraphicFramePr>
        <p:xfrm>
          <a:off x="7759883" y="2715862"/>
          <a:ext cx="2628126" cy="243029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42909">
                  <a:extLst>
                    <a:ext uri="{9D8B030D-6E8A-4147-A177-3AD203B41FA5}">
                      <a16:colId xmlns:a16="http://schemas.microsoft.com/office/drawing/2014/main" val="3146445633"/>
                    </a:ext>
                  </a:extLst>
                </a:gridCol>
                <a:gridCol w="1185217">
                  <a:extLst>
                    <a:ext uri="{9D8B030D-6E8A-4147-A177-3AD203B41FA5}">
                      <a16:colId xmlns:a16="http://schemas.microsoft.com/office/drawing/2014/main" val="697687762"/>
                    </a:ext>
                  </a:extLst>
                </a:gridCol>
              </a:tblGrid>
              <a:tr h="48605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Operator</a:t>
                      </a:r>
                      <a:endParaRPr lang="en-IN" b="1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Output</a:t>
                      </a:r>
                      <a:endParaRPr lang="en-IN" b="1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4228262453"/>
                  </a:ext>
                </a:extLst>
              </a:tr>
              <a:tr h="486059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0^0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047557651"/>
                  </a:ext>
                </a:extLst>
              </a:tr>
              <a:tr h="486059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0^1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898544725"/>
                  </a:ext>
                </a:extLst>
              </a:tr>
              <a:tr h="486059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1^0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663300928"/>
                  </a:ext>
                </a:extLst>
              </a:tr>
              <a:tr h="486059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1^1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70607513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950E3FF-C658-4A30-A3D1-9271A924D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87" y="5769296"/>
            <a:ext cx="1589112" cy="428625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8F5E7-D485-459B-9F09-078B6B9F2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068" y="5816920"/>
            <a:ext cx="609600" cy="3333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9743FF-292E-49AA-B45A-43F95A16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9292-45C2-45D1-B9E3-961B6884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947"/>
          </a:xfrm>
        </p:spPr>
        <p:txBody>
          <a:bodyPr/>
          <a:lstStyle/>
          <a:p>
            <a:r>
              <a:rPr lang="en-US" dirty="0"/>
              <a:t>Shift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CDF5-E54D-46ED-A53A-DBC07FD7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86" y="1724957"/>
            <a:ext cx="2228850" cy="4749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Left Shift (&lt;&lt;)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A43FC-3D79-4CB5-B26D-77DAF6887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53" y="1724957"/>
            <a:ext cx="2228850" cy="3819525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64249C-5249-40F0-AB43-B8E1AEA9E927}"/>
              </a:ext>
            </a:extLst>
          </p:cNvPr>
          <p:cNvSpPr txBox="1">
            <a:spLocks/>
          </p:cNvSpPr>
          <p:nvPr/>
        </p:nvSpPr>
        <p:spPr>
          <a:xfrm>
            <a:off x="573686" y="2954096"/>
            <a:ext cx="2408053" cy="4749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Baskerville Old Face" panose="02020602080505020303" pitchFamily="18" charset="0"/>
              </a:rPr>
              <a:t>Right Shift (&gt;&gt;)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08C68-4EC1-47B4-8962-F9D42E67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32</a:t>
            </a:fld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38C500-000D-49E1-ACC9-82434C7A9565}"/>
              </a:ext>
            </a:extLst>
          </p:cNvPr>
          <p:cNvSpPr txBox="1">
            <a:spLocks/>
          </p:cNvSpPr>
          <p:nvPr/>
        </p:nvSpPr>
        <p:spPr>
          <a:xfrm>
            <a:off x="8776253" y="1816376"/>
            <a:ext cx="1388165" cy="36366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15^13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12 &amp; 10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11|00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5&lt;&lt;2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5&gt;&gt;2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F98AE6-53D5-4F30-AF01-24019020A2B6}"/>
              </a:ext>
            </a:extLst>
          </p:cNvPr>
          <p:cNvSpPr txBox="1"/>
          <p:nvPr/>
        </p:nvSpPr>
        <p:spPr>
          <a:xfrm>
            <a:off x="6493565" y="1724957"/>
            <a:ext cx="21170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skerville Old Face" panose="02020602080505020303" pitchFamily="18" charset="0"/>
              </a:rPr>
              <a:t>Let’s Solve</a:t>
            </a:r>
            <a:endParaRPr lang="en-IN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93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EA42-B8B3-4E67-9449-3B1A1A42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371" y="212033"/>
            <a:ext cx="6919258" cy="7421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/>
              <a:t>Operator Precedence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D9773D-531E-4BA4-B306-97E0667E8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65615"/>
              </p:ext>
            </p:extLst>
          </p:nvPr>
        </p:nvGraphicFramePr>
        <p:xfrm>
          <a:off x="3596663" y="1113182"/>
          <a:ext cx="7119021" cy="5266317"/>
        </p:xfrm>
        <a:graphic>
          <a:graphicData uri="http://schemas.openxmlformats.org/drawingml/2006/table">
            <a:tbl>
              <a:tblPr firstRow="1" bandRow="1"/>
              <a:tblGrid>
                <a:gridCol w="3077954">
                  <a:extLst>
                    <a:ext uri="{9D8B030D-6E8A-4147-A177-3AD203B41FA5}">
                      <a16:colId xmlns:a16="http://schemas.microsoft.com/office/drawing/2014/main" val="4017811595"/>
                    </a:ext>
                  </a:extLst>
                </a:gridCol>
                <a:gridCol w="4041067">
                  <a:extLst>
                    <a:ext uri="{9D8B030D-6E8A-4147-A177-3AD203B41FA5}">
                      <a16:colId xmlns:a16="http://schemas.microsoft.com/office/drawing/2014/main" val="482221317"/>
                    </a:ext>
                  </a:extLst>
                </a:gridCol>
              </a:tblGrid>
              <a:tr h="398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Operators</a:t>
                      </a:r>
                    </a:p>
                  </a:txBody>
                  <a:tcPr marL="70175" marR="56140" marT="105261" marB="9824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Meaning</a:t>
                      </a:r>
                    </a:p>
                  </a:txBody>
                  <a:tcPr marL="70175" marR="56140" marT="105261" marB="9824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641267"/>
                  </a:ext>
                </a:extLst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Parentheses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37163"/>
                  </a:ext>
                </a:extLst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**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Exponent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53775"/>
                  </a:ext>
                </a:extLst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+x, -x, ~x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Unary plus, Unary minus, Bitwise NOT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397937"/>
                  </a:ext>
                </a:extLst>
              </a:tr>
              <a:tr h="517920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*, /, //, %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Multiplication, Division, Floor division, Modulus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8284"/>
                  </a:ext>
                </a:extLst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+, -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Addition, Subtraction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48852"/>
                  </a:ext>
                </a:extLst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&lt;&lt;, &gt;&gt;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Bitwise shift operators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89215"/>
                  </a:ext>
                </a:extLst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&amp;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Bitwise AND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759723"/>
                  </a:ext>
                </a:extLst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^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Bitwise XOR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889757"/>
                  </a:ext>
                </a:extLst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|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Bitwise OR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635686"/>
                  </a:ext>
                </a:extLst>
              </a:tr>
              <a:tr h="517920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==, !=, &gt;, &gt;=, &lt;, &lt;=, in, not in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</a:rPr>
                        <a:t>Comparisions</a:t>
                      </a:r>
                      <a:r>
                        <a:rPr lang="en-US" sz="1400" dirty="0">
                          <a:effectLst/>
                        </a:rPr>
                        <a:t>,  Membership operators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275406"/>
                  </a:ext>
                </a:extLst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not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Logical NOT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763530"/>
                  </a:ext>
                </a:extLst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and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Logical AND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2483"/>
                  </a:ext>
                </a:extLst>
              </a:tr>
              <a:tr h="336978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Logical OR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5646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D24E0-2C74-4BB4-8D9F-127EAC1A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9559A36-CF74-4291-94C5-FB666DBFB904}"/>
              </a:ext>
            </a:extLst>
          </p:cNvPr>
          <p:cNvGrpSpPr/>
          <p:nvPr/>
        </p:nvGrpSpPr>
        <p:grpSpPr>
          <a:xfrm>
            <a:off x="842530" y="1959156"/>
            <a:ext cx="7056970" cy="978352"/>
            <a:chOff x="842530" y="1959156"/>
            <a:chExt cx="7056970" cy="97835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8C28898-9546-4D6A-BC94-81BD9801CF21}"/>
                </a:ext>
              </a:extLst>
            </p:cNvPr>
            <p:cNvSpPr/>
            <p:nvPr/>
          </p:nvSpPr>
          <p:spPr>
            <a:xfrm>
              <a:off x="4050244" y="2402612"/>
              <a:ext cx="641542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641542" y="4572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9CF63B-1747-4D14-9D43-575CEB963B26}"/>
                </a:ext>
              </a:extLst>
            </p:cNvPr>
            <p:cNvSpPr/>
            <p:nvPr/>
          </p:nvSpPr>
          <p:spPr>
            <a:xfrm>
              <a:off x="842530" y="1959156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Explicit Data Conversion </a:t>
              </a:r>
              <a:endParaRPr lang="en-IN" sz="16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21C2B17-43C2-4CB1-8CB6-3E253E2A7BC3}"/>
                </a:ext>
              </a:extLst>
            </p:cNvPr>
            <p:cNvSpPr/>
            <p:nvPr/>
          </p:nvSpPr>
          <p:spPr>
            <a:xfrm>
              <a:off x="4691787" y="1959156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We saw this earlier with the </a:t>
              </a:r>
              <a:r>
                <a:rPr lang="en-US" sz="1600" i="1" kern="1200"/>
                <a:t>int</a:t>
              </a:r>
              <a:r>
                <a:rPr lang="en-US" sz="1600" kern="1200"/>
                <a:t>, </a:t>
              </a:r>
              <a:r>
                <a:rPr lang="en-US" sz="1600" i="1" kern="1200"/>
                <a:t>float</a:t>
              </a:r>
              <a:r>
                <a:rPr lang="en-US" sz="1600" kern="1200"/>
                <a:t>, and </a:t>
              </a:r>
              <a:r>
                <a:rPr lang="en-US" sz="1600" i="1" kern="1200"/>
                <a:t>str</a:t>
              </a:r>
              <a:r>
                <a:rPr lang="en-US" sz="1600" kern="1200"/>
                <a:t> built-in functions</a:t>
              </a:r>
              <a:endParaRPr lang="en-IN" sz="1600" kern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2C2C41-D069-4A2C-B431-210533E5D485}"/>
              </a:ext>
            </a:extLst>
          </p:cNvPr>
          <p:cNvGrpSpPr/>
          <p:nvPr/>
        </p:nvGrpSpPr>
        <p:grpSpPr>
          <a:xfrm>
            <a:off x="842530" y="2648814"/>
            <a:ext cx="10906226" cy="3736986"/>
            <a:chOff x="842530" y="2648814"/>
            <a:chExt cx="10906226" cy="373698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4D64C09-DCE6-497E-A96E-6AFE3102FE4D}"/>
                </a:ext>
              </a:extLst>
            </p:cNvPr>
            <p:cNvSpPr/>
            <p:nvPr/>
          </p:nvSpPr>
          <p:spPr>
            <a:xfrm>
              <a:off x="7899500" y="5850905"/>
              <a:ext cx="641542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641542" y="45720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D8B3BA3-34B0-41E5-A0A0-BCCF84A69D70}"/>
                </a:ext>
              </a:extLst>
            </p:cNvPr>
            <p:cNvSpPr/>
            <p:nvPr/>
          </p:nvSpPr>
          <p:spPr>
            <a:xfrm>
              <a:off x="4050244" y="4862137"/>
              <a:ext cx="641542" cy="10344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20771" y="0"/>
                  </a:lnTo>
                  <a:lnTo>
                    <a:pt x="320771" y="1034487"/>
                  </a:lnTo>
                  <a:lnTo>
                    <a:pt x="641542" y="1034487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D9B63E3-CE9D-41E6-9C60-621A034DC2F8}"/>
                </a:ext>
              </a:extLst>
            </p:cNvPr>
            <p:cNvSpPr/>
            <p:nvPr/>
          </p:nvSpPr>
          <p:spPr>
            <a:xfrm>
              <a:off x="7899500" y="3827649"/>
              <a:ext cx="641542" cy="6896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20771" y="0"/>
                  </a:lnTo>
                  <a:lnTo>
                    <a:pt x="320771" y="689658"/>
                  </a:lnTo>
                  <a:lnTo>
                    <a:pt x="641542" y="689658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A60FDB-4E69-4599-BF64-9DBFAF4861C0}"/>
                </a:ext>
              </a:extLst>
            </p:cNvPr>
            <p:cNvSpPr/>
            <p:nvPr/>
          </p:nvSpPr>
          <p:spPr>
            <a:xfrm>
              <a:off x="7899500" y="3137991"/>
              <a:ext cx="641542" cy="6896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689658"/>
                  </a:moveTo>
                  <a:lnTo>
                    <a:pt x="320771" y="689658"/>
                  </a:lnTo>
                  <a:lnTo>
                    <a:pt x="320771" y="0"/>
                  </a:lnTo>
                  <a:lnTo>
                    <a:pt x="641542" y="0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1D6998B-334A-480E-9775-8FD28DCC4775}"/>
                </a:ext>
              </a:extLst>
            </p:cNvPr>
            <p:cNvSpPr/>
            <p:nvPr/>
          </p:nvSpPr>
          <p:spPr>
            <a:xfrm>
              <a:off x="4050244" y="3827649"/>
              <a:ext cx="641542" cy="10344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034487"/>
                  </a:moveTo>
                  <a:lnTo>
                    <a:pt x="320771" y="1034487"/>
                  </a:lnTo>
                  <a:lnTo>
                    <a:pt x="320771" y="0"/>
                  </a:lnTo>
                  <a:lnTo>
                    <a:pt x="641542" y="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8EBEB91-E8A0-4F57-A0AA-52B63653BDB7}"/>
                </a:ext>
              </a:extLst>
            </p:cNvPr>
            <p:cNvSpPr/>
            <p:nvPr/>
          </p:nvSpPr>
          <p:spPr>
            <a:xfrm>
              <a:off x="842530" y="4372961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Implicit Data Conversion</a:t>
              </a:r>
              <a:endParaRPr lang="en-IN" sz="1600" kern="1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B5FE0F-41E6-4B97-9B5F-D2EF5A06DAD9}"/>
                </a:ext>
              </a:extLst>
            </p:cNvPr>
            <p:cNvSpPr/>
            <p:nvPr/>
          </p:nvSpPr>
          <p:spPr>
            <a:xfrm>
              <a:off x="4691787" y="3338473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Takes place </a:t>
              </a:r>
              <a:r>
                <a:rPr lang="en-US" sz="1600" i="1" kern="1200"/>
                <a:t>automatically</a:t>
              </a:r>
              <a:r>
                <a:rPr lang="en-US" sz="1600" kern="1200"/>
                <a:t> during run time between </a:t>
              </a:r>
              <a:r>
                <a:rPr lang="en-US" sz="1600" i="1" kern="1200"/>
                <a:t>ONLY</a:t>
              </a:r>
              <a:r>
                <a:rPr lang="en-US" sz="1600" kern="1200"/>
                <a:t> numeric values</a:t>
              </a:r>
              <a:endParaRPr lang="en-IN" sz="1600" kern="1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7F46FD-706D-4033-B7BA-E18ACC40FFAA}"/>
                </a:ext>
              </a:extLst>
            </p:cNvPr>
            <p:cNvSpPr/>
            <p:nvPr/>
          </p:nvSpPr>
          <p:spPr>
            <a:xfrm>
              <a:off x="8541043" y="2648814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E.g., Adding a </a:t>
              </a:r>
              <a:r>
                <a:rPr lang="en-US" sz="1600" kern="1200" dirty="0">
                  <a:solidFill>
                    <a:srgbClr val="FF0000"/>
                  </a:solidFill>
                </a:rPr>
                <a:t>float</a:t>
              </a:r>
              <a:r>
                <a:rPr lang="en-US" sz="1600" kern="1200" dirty="0"/>
                <a:t> and an </a:t>
              </a:r>
              <a:r>
                <a:rPr lang="en-US" sz="1600" kern="1200" dirty="0">
                  <a:solidFill>
                    <a:srgbClr val="FF0000"/>
                  </a:solidFill>
                </a:rPr>
                <a:t>integer</a:t>
              </a:r>
              <a:r>
                <a:rPr lang="en-US" sz="1600" kern="1200" dirty="0"/>
                <a:t> will automatically result in a </a:t>
              </a:r>
              <a:r>
                <a:rPr lang="en-US" sz="1600" kern="1200" dirty="0">
                  <a:solidFill>
                    <a:srgbClr val="FF0000"/>
                  </a:solidFill>
                </a:rPr>
                <a:t>float</a:t>
              </a:r>
              <a:r>
                <a:rPr lang="en-US" sz="1600" kern="1200" dirty="0"/>
                <a:t> value</a:t>
              </a:r>
              <a:endParaRPr lang="en-IN" sz="1600" kern="12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BFD8B7-E793-4869-B3E3-7D7C1B8570A5}"/>
                </a:ext>
              </a:extLst>
            </p:cNvPr>
            <p:cNvSpPr/>
            <p:nvPr/>
          </p:nvSpPr>
          <p:spPr>
            <a:xfrm>
              <a:off x="8541043" y="4028131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E.g., Adding a </a:t>
              </a:r>
              <a:r>
                <a:rPr lang="en-US" sz="1600" kern="1200" dirty="0">
                  <a:solidFill>
                    <a:srgbClr val="FF0000"/>
                  </a:solidFill>
                </a:rPr>
                <a:t>string</a:t>
              </a:r>
              <a:r>
                <a:rPr lang="en-US" sz="1600" kern="1200" dirty="0"/>
                <a:t> and an </a:t>
              </a:r>
              <a:r>
                <a:rPr lang="en-US" sz="1600" kern="1200" dirty="0">
                  <a:solidFill>
                    <a:srgbClr val="FF0000"/>
                  </a:solidFill>
                </a:rPr>
                <a:t>integer</a:t>
              </a:r>
              <a:r>
                <a:rPr lang="en-US" sz="1600" kern="1200" dirty="0"/>
                <a:t> (or a float) will result in an </a:t>
              </a:r>
              <a:r>
                <a:rPr lang="en-US" sz="1600" i="1" kern="1200" dirty="0">
                  <a:solidFill>
                    <a:srgbClr val="FF0000"/>
                  </a:solidFill>
                </a:rPr>
                <a:t>error</a:t>
              </a:r>
              <a:r>
                <a:rPr lang="en-US" sz="1600" kern="1200" dirty="0"/>
                <a:t> since string is not numeric</a:t>
              </a:r>
              <a:endParaRPr lang="en-IN" sz="1600" kern="12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8A6477-B3DB-4CBF-AB56-CCE5660B900F}"/>
                </a:ext>
              </a:extLst>
            </p:cNvPr>
            <p:cNvSpPr/>
            <p:nvPr/>
          </p:nvSpPr>
          <p:spPr>
            <a:xfrm>
              <a:off x="4691787" y="5407448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Applies </a:t>
              </a:r>
              <a:r>
                <a:rPr lang="en-US" sz="1600" i="1" kern="1200"/>
                <a:t>type promotion </a:t>
              </a:r>
              <a:r>
                <a:rPr lang="en-US" sz="1600" kern="1200"/>
                <a:t>to avoid loss of information</a:t>
              </a:r>
              <a:endParaRPr lang="en-IN" sz="1600" kern="1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1FC361C-35BE-4336-92CD-3D0F6C5E238B}"/>
                </a:ext>
              </a:extLst>
            </p:cNvPr>
            <p:cNvSpPr/>
            <p:nvPr/>
          </p:nvSpPr>
          <p:spPr>
            <a:xfrm>
              <a:off x="8541043" y="5407448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Conversion goes from integer to float (e.g., upon adding a float and an integer) and not vice versa so as the fractional part of the float is not lost    </a:t>
              </a:r>
              <a:endParaRPr lang="en-IN" sz="1600" kern="12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  <a:br>
              <a:rPr lang="en-US" dirty="0"/>
            </a:br>
            <a:r>
              <a:rPr lang="en-US" dirty="0"/>
              <a:t>Explicit and Implicit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F89BE5-BA60-4BC0-8DD6-696EAF6A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66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B23E-C367-4561-B98D-842DF7B5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228" y="19853"/>
            <a:ext cx="4522365" cy="688564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3948-64AD-4934-B53A-83447ACE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497" y="810554"/>
            <a:ext cx="3967994" cy="48016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10*4&gt;&gt;2 and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10%(15&lt;10 and 20&lt;30)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10/(5-5)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2.5%0.15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A7D617-89E3-4047-AD86-865CB25B6669}"/>
              </a:ext>
            </a:extLst>
          </p:cNvPr>
          <p:cNvSpPr txBox="1">
            <a:spLocks/>
          </p:cNvSpPr>
          <p:nvPr/>
        </p:nvSpPr>
        <p:spPr>
          <a:xfrm>
            <a:off x="6216942" y="1414564"/>
            <a:ext cx="4564310" cy="4801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F6E9B-C2EE-4760-B6A5-40E5A970D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404" y="3650722"/>
            <a:ext cx="1525693" cy="1132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8F7703-08DD-4896-B798-DBA81742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746" y="1590906"/>
            <a:ext cx="1641689" cy="1050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D7492-249B-412A-A888-B12026878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746" y="5352313"/>
            <a:ext cx="3244779" cy="1065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66E864-ED0E-4447-94DC-9BE8DD3133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943" b="45808"/>
          <a:stretch/>
        </p:blipFill>
        <p:spPr>
          <a:xfrm>
            <a:off x="6947751" y="489949"/>
            <a:ext cx="1735684" cy="48790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208C760-9724-4C0D-8615-190FCA1B2B80}"/>
              </a:ext>
            </a:extLst>
          </p:cNvPr>
          <p:cNvGraphicFramePr>
            <a:graphicFrameLocks noGrp="1"/>
          </p:cNvGraphicFramePr>
          <p:nvPr/>
        </p:nvGraphicFramePr>
        <p:xfrm>
          <a:off x="248226" y="303036"/>
          <a:ext cx="1525693" cy="5581910"/>
        </p:xfrm>
        <a:graphic>
          <a:graphicData uri="http://schemas.openxmlformats.org/drawingml/2006/table">
            <a:tbl>
              <a:tblPr firstRow="1" bandRow="1"/>
              <a:tblGrid>
                <a:gridCol w="1525693">
                  <a:extLst>
                    <a:ext uri="{9D8B030D-6E8A-4147-A177-3AD203B41FA5}">
                      <a16:colId xmlns:a16="http://schemas.microsoft.com/office/drawing/2014/main" val="3201062598"/>
                    </a:ext>
                  </a:extLst>
                </a:gridCol>
              </a:tblGrid>
              <a:tr h="35751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effectLst/>
                        </a:rPr>
                        <a:t>Operators</a:t>
                      </a:r>
                    </a:p>
                  </a:txBody>
                  <a:tcPr marL="70175" marR="56140" marT="105261" marB="9824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886583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92758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**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087725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+x, -x, ~x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571153"/>
                  </a:ext>
                </a:extLst>
              </a:tr>
              <a:tr h="44468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*, /, //, %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3651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+, -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067179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&lt;&lt;, &gt;&gt;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395646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&amp;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41699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^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66641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|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520581"/>
                  </a:ext>
                </a:extLst>
              </a:tr>
              <a:tr h="44468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==, !=, &gt;, &gt;=, &lt;, &lt;=, in, not in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418422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not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999213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and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849510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Or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849522"/>
                  </a:ext>
                </a:extLst>
              </a:tr>
              <a:tr h="297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=,*=,/=,//=,%=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73437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AE6F06-253E-4A19-8163-B4BF4648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2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2537"/>
            <a:ext cx="10515600" cy="21637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Thank You</a:t>
            </a:r>
            <a:b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b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A06E9-F8A9-47AF-9A2F-A7F92C6E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8715-5FD6-458E-BE11-BE26C43D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CB740-8649-44DF-A80B-B0CA6A095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22" y="2040835"/>
            <a:ext cx="6904383" cy="3621208"/>
          </a:xfrm>
        </p:spPr>
        <p:txBody>
          <a:bodyPr>
            <a:normAutofit/>
          </a:bodyPr>
          <a:lstStyle/>
          <a:p>
            <a:r>
              <a:rPr lang="en-US" dirty="0"/>
              <a:t>Mutable Data Types: Data types in python where the value assigned to a variable can be changed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Immutable Data Types: Data types in python where the value assigned to a variable cannot be changed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6D55B2-3A98-4CEC-AFB9-06298D6CA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5853143"/>
              </p:ext>
            </p:extLst>
          </p:nvPr>
        </p:nvGraphicFramePr>
        <p:xfrm>
          <a:off x="-2460488" y="2040835"/>
          <a:ext cx="9510643" cy="3763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B6E35-1A4E-409F-B9AD-B8E2EBD4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89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9580-43E7-4E8B-A0B8-ADC117D2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EBEC-A7E2-4DEA-9393-A55E9525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Numbers:</a:t>
            </a:r>
            <a:r>
              <a:rPr lang="en-US" dirty="0"/>
              <a:t> The number data type in Python is used to store numerical values. It is used to carry out the normal mathematical operations.</a:t>
            </a:r>
          </a:p>
          <a:p>
            <a:r>
              <a:rPr lang="en-US" dirty="0">
                <a:solidFill>
                  <a:srgbClr val="0070C0"/>
                </a:solidFill>
              </a:rPr>
              <a:t>Strings:</a:t>
            </a:r>
            <a:r>
              <a:rPr lang="en-US" dirty="0"/>
              <a:t> Strings in Python are used to store textual information. They are used to carry out operations that perform positional ordering among items.</a:t>
            </a:r>
          </a:p>
          <a:p>
            <a:r>
              <a:rPr lang="en-US" dirty="0">
                <a:solidFill>
                  <a:srgbClr val="0070C0"/>
                </a:solidFill>
              </a:rPr>
              <a:t>Lists:</a:t>
            </a:r>
            <a:r>
              <a:rPr lang="en-US" dirty="0"/>
              <a:t> The list data type is the most generic Python data type. Lists can consist of a collection of mixed data types, stored by relative positions.</a:t>
            </a:r>
          </a:p>
          <a:p>
            <a:r>
              <a:rPr lang="en-US" dirty="0">
                <a:solidFill>
                  <a:srgbClr val="0070C0"/>
                </a:solidFill>
              </a:rPr>
              <a:t>Tuples:</a:t>
            </a:r>
            <a:r>
              <a:rPr lang="en-US" dirty="0"/>
              <a:t> Tuples are one among the immutable Python data types that can store values of mixed data types. They are basically a list that cannot be changed.</a:t>
            </a:r>
          </a:p>
          <a:p>
            <a:r>
              <a:rPr lang="en-US" dirty="0">
                <a:solidFill>
                  <a:srgbClr val="0070C0"/>
                </a:solidFill>
              </a:rPr>
              <a:t>Sets: </a:t>
            </a:r>
            <a:r>
              <a:rPr lang="en-US" dirty="0"/>
              <a:t>Sets in Python are a data type that can be considered as an unordered collection of data without any duplicate items.</a:t>
            </a:r>
          </a:p>
          <a:p>
            <a:r>
              <a:rPr lang="en-US" dirty="0">
                <a:solidFill>
                  <a:srgbClr val="0070C0"/>
                </a:solidFill>
              </a:rPr>
              <a:t>Dictionaries: </a:t>
            </a:r>
            <a:r>
              <a:rPr lang="en-US" dirty="0"/>
              <a:t>Dictionaries in Python can store multiple objects, but unlike lists, in dictionaries, the objects are stored by keys and not by positions.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AEAB7-1DDA-41A5-93FF-6BCCF35A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74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177B-8215-4ED4-9FE1-3DFD2B67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(Numbers)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D9EE-A735-4AD0-BCA8-20EA4B5E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number data type is divided into the following five data types:</a:t>
            </a:r>
          </a:p>
          <a:p>
            <a:endParaRPr lang="en-US" dirty="0"/>
          </a:p>
          <a:p>
            <a:r>
              <a:rPr lang="en-US" dirty="0"/>
              <a:t>Integer</a:t>
            </a:r>
          </a:p>
          <a:p>
            <a:r>
              <a:rPr lang="en-US" dirty="0"/>
              <a:t>Long Integer (removed from py3)</a:t>
            </a:r>
          </a:p>
          <a:p>
            <a:r>
              <a:rPr lang="en-US" dirty="0"/>
              <a:t>Octal and Hexadecimal</a:t>
            </a:r>
          </a:p>
          <a:p>
            <a:r>
              <a:rPr lang="en-US" dirty="0"/>
              <a:t>Floating-point Numbers</a:t>
            </a:r>
          </a:p>
          <a:p>
            <a:r>
              <a:rPr lang="en-US" dirty="0"/>
              <a:t>Complex Numbers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AE289-AAD7-4A72-8CCD-7AEDD25C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3E6E3-739C-40A9-BC5F-A5BC1AEDB24C}"/>
              </a:ext>
            </a:extLst>
          </p:cNvPr>
          <p:cNvSpPr txBox="1"/>
          <p:nvPr/>
        </p:nvSpPr>
        <p:spPr>
          <a:xfrm>
            <a:off x="6096000" y="2675529"/>
            <a:ext cx="2427814" cy="3416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a = 2</a:t>
            </a:r>
          </a:p>
          <a:p>
            <a:r>
              <a:rPr lang="en-US" sz="2400" dirty="0"/>
              <a:t>&gt;&gt;&gt; type(a)</a:t>
            </a:r>
          </a:p>
          <a:p>
            <a:r>
              <a:rPr lang="en-US" sz="2400" dirty="0"/>
              <a:t>int</a:t>
            </a:r>
          </a:p>
          <a:p>
            <a:r>
              <a:rPr lang="en-US" sz="2400" dirty="0"/>
              <a:t>&gt;&gt;&gt; a = 2.5</a:t>
            </a:r>
          </a:p>
          <a:p>
            <a:r>
              <a:rPr lang="en-US" sz="2400" dirty="0"/>
              <a:t>&gt;&gt;&gt; type(a)</a:t>
            </a:r>
          </a:p>
          <a:p>
            <a:r>
              <a:rPr lang="en-US" sz="2400" dirty="0"/>
              <a:t>float</a:t>
            </a:r>
          </a:p>
          <a:p>
            <a:r>
              <a:rPr lang="en-US" sz="2400" dirty="0"/>
              <a:t>&gt;&gt;&gt; a = 0o11</a:t>
            </a:r>
          </a:p>
          <a:p>
            <a:r>
              <a:rPr lang="en-US" sz="2400" dirty="0"/>
              <a:t> &gt;&gt;&gt; type(a)</a:t>
            </a:r>
          </a:p>
          <a:p>
            <a:r>
              <a:rPr lang="en-US" sz="2400" dirty="0"/>
              <a:t>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BF2BC9-615B-4206-B997-665AD0408329}"/>
              </a:ext>
            </a:extLst>
          </p:cNvPr>
          <p:cNvSpPr txBox="1"/>
          <p:nvPr/>
        </p:nvSpPr>
        <p:spPr>
          <a:xfrm>
            <a:off x="8823282" y="2350954"/>
            <a:ext cx="2427814" cy="41549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a = 0x19</a:t>
            </a:r>
          </a:p>
          <a:p>
            <a:r>
              <a:rPr lang="en-US" sz="2400" dirty="0"/>
              <a:t>&gt;&gt;&gt; type(a)</a:t>
            </a:r>
          </a:p>
          <a:p>
            <a:r>
              <a:rPr lang="en-US" sz="2400" dirty="0"/>
              <a:t>int</a:t>
            </a:r>
          </a:p>
          <a:p>
            <a:r>
              <a:rPr lang="en-US" sz="2400" dirty="0"/>
              <a:t>&gt;&gt;&gt; a = 2 + 5j</a:t>
            </a:r>
          </a:p>
          <a:p>
            <a:r>
              <a:rPr lang="en-US" sz="2400" dirty="0"/>
              <a:t>&gt;&gt;&gt;type(a)</a:t>
            </a:r>
          </a:p>
          <a:p>
            <a:r>
              <a:rPr lang="en-US" sz="2400" dirty="0"/>
              <a:t>complex</a:t>
            </a:r>
          </a:p>
          <a:p>
            <a:r>
              <a:rPr lang="en-US" sz="2400" dirty="0"/>
              <a:t>&gt;&gt;&gt; type(a)</a:t>
            </a:r>
          </a:p>
          <a:p>
            <a:r>
              <a:rPr lang="en-US" sz="2400" dirty="0"/>
              <a:t>float</a:t>
            </a:r>
          </a:p>
          <a:p>
            <a:r>
              <a:rPr lang="en-US" sz="2400" dirty="0"/>
              <a:t>&gt;&gt;&gt; a = 9999999L</a:t>
            </a:r>
          </a:p>
          <a:p>
            <a:r>
              <a:rPr lang="en-US" sz="2400" dirty="0"/>
              <a:t>&gt;&gt;&gt; type(a) </a:t>
            </a:r>
          </a:p>
          <a:p>
            <a:r>
              <a:rPr lang="en-US" sz="2400" dirty="0"/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84010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2633-0BFF-46C8-B7FD-209FFE83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(Numbers)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3F9F-2403-4170-A392-EB3BB66B5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use the following built-in functions to convert one number type into another:</a:t>
            </a:r>
          </a:p>
          <a:p>
            <a:endParaRPr lang="en-US" dirty="0"/>
          </a:p>
          <a:p>
            <a:r>
              <a:rPr lang="en-US" dirty="0"/>
              <a:t>int(x), to convert x into an integer value</a:t>
            </a:r>
          </a:p>
          <a:p>
            <a:r>
              <a:rPr lang="en-US" dirty="0"/>
              <a:t>long(x), to convert x into a long integer value</a:t>
            </a:r>
          </a:p>
          <a:p>
            <a:r>
              <a:rPr lang="en-US" dirty="0"/>
              <a:t>float(x), to convert x into a floating-point number</a:t>
            </a:r>
          </a:p>
          <a:p>
            <a:r>
              <a:rPr lang="en-US" dirty="0"/>
              <a:t>complex(x), to convert x into a complex number where the imaginary part stays 0 and x becomes the real part</a:t>
            </a:r>
          </a:p>
          <a:p>
            <a:r>
              <a:rPr lang="en-US" dirty="0"/>
              <a:t>complex(</a:t>
            </a:r>
            <a:r>
              <a:rPr lang="en-US" dirty="0" err="1"/>
              <a:t>x,y</a:t>
            </a:r>
            <a:r>
              <a:rPr lang="en-US" dirty="0"/>
              <a:t>), to convert x and y to a complex number where x becomes the real part and y becomes the imaginary part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1D11E-28A3-4198-B627-E204D62C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8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DC8C-0AD5-41C6-8613-AF4011D4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810"/>
            <a:ext cx="10515600" cy="1325563"/>
          </a:xfrm>
        </p:spPr>
        <p:txBody>
          <a:bodyPr/>
          <a:lstStyle/>
          <a:p>
            <a:r>
              <a:rPr lang="en-IN" dirty="0"/>
              <a:t>Data Types (String)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DA74C-831D-4B85-89A9-F0944D8F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string is an ordered collection of characters which is used to represent and store the text-based information. Strings are stored as individual characters in a contiguous memory location. It can be accessed from both directions: forward and backward.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0EE58-5EA7-451F-8612-2A3DB6E4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CA9B8-B7D4-4A88-9F54-1FB0B7E62B63}"/>
              </a:ext>
            </a:extLst>
          </p:cNvPr>
          <p:cNvSpPr txBox="1"/>
          <p:nvPr/>
        </p:nvSpPr>
        <p:spPr>
          <a:xfrm>
            <a:off x="3962400" y="3881702"/>
            <a:ext cx="4267200" cy="2308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a = “Bennett”</a:t>
            </a:r>
          </a:p>
          <a:p>
            <a:r>
              <a:rPr lang="en-US" sz="2400" dirty="0"/>
              <a:t>&gt;&gt;&gt; print(a)</a:t>
            </a:r>
          </a:p>
          <a:p>
            <a:r>
              <a:rPr lang="en-US" sz="2400" dirty="0"/>
              <a:t>Bennett</a:t>
            </a:r>
          </a:p>
          <a:p>
            <a:r>
              <a:rPr lang="en-US" sz="2400" dirty="0"/>
              <a:t>&gt;&gt;&gt; a = ‘University’</a:t>
            </a:r>
          </a:p>
          <a:p>
            <a:r>
              <a:rPr lang="en-US" sz="2400" dirty="0"/>
              <a:t>&gt;&gt;&gt; print(a)</a:t>
            </a:r>
          </a:p>
          <a:p>
            <a:r>
              <a:rPr lang="en-US" sz="2400" dirty="0"/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05700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270D-9E8A-4817-9AE3-DF8E8AEB2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1"/>
            <a:ext cx="10515600" cy="2693555"/>
          </a:xfrm>
        </p:spPr>
        <p:txBody>
          <a:bodyPr/>
          <a:lstStyle/>
          <a:p>
            <a:r>
              <a:rPr lang="en-US" dirty="0"/>
              <a:t>Characters of string can be individually accessed using a method called indexing. </a:t>
            </a:r>
          </a:p>
          <a:p>
            <a:r>
              <a:rPr lang="en-US" dirty="0"/>
              <a:t>Characters can be accessed from both directions: forward and backward. </a:t>
            </a:r>
          </a:p>
          <a:p>
            <a:r>
              <a:rPr lang="en-US" dirty="0"/>
              <a:t>Forward indexing starts form 0, 1, 2…. Whereas, backward indexing starts form −1, −2, −3…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2BBC0-96FB-49EF-B010-8FE92579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4EAE-306B-47F7-9860-5393109DD722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C0B196-745B-4A00-9BAB-223283A1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810"/>
            <a:ext cx="10515600" cy="1325563"/>
          </a:xfrm>
        </p:spPr>
        <p:txBody>
          <a:bodyPr/>
          <a:lstStyle/>
          <a:p>
            <a:r>
              <a:rPr lang="en-IN" dirty="0"/>
              <a:t>Data Types (String)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80698-1118-4BF2-A734-654CB6EC31E7}"/>
              </a:ext>
            </a:extLst>
          </p:cNvPr>
          <p:cNvSpPr txBox="1"/>
          <p:nvPr/>
        </p:nvSpPr>
        <p:spPr>
          <a:xfrm>
            <a:off x="5247861" y="3992520"/>
            <a:ext cx="4267200" cy="2677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a = “Bennett University”</a:t>
            </a:r>
          </a:p>
          <a:p>
            <a:r>
              <a:rPr lang="en-US" sz="2400" dirty="0"/>
              <a:t>&gt;&gt;&gt; print(a[5])</a:t>
            </a:r>
          </a:p>
          <a:p>
            <a:r>
              <a:rPr lang="en-US" sz="2400" dirty="0"/>
              <a:t>t</a:t>
            </a:r>
          </a:p>
          <a:p>
            <a:r>
              <a:rPr lang="en-US" sz="2400" dirty="0"/>
              <a:t>&gt;&gt;&gt; print(a[-1])</a:t>
            </a:r>
          </a:p>
          <a:p>
            <a:r>
              <a:rPr lang="en-US" sz="2400" dirty="0"/>
              <a:t>y</a:t>
            </a:r>
          </a:p>
          <a:p>
            <a:r>
              <a:rPr lang="en-US" sz="2400" dirty="0"/>
              <a:t>&gt;&gt;&gt; print(a[-5])</a:t>
            </a:r>
          </a:p>
          <a:p>
            <a:r>
              <a:rPr lang="en-US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4935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3920</TotalTime>
  <Words>2891</Words>
  <Application>Microsoft Office PowerPoint</Application>
  <PresentationFormat>Widescreen</PresentationFormat>
  <Paragraphs>580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Baskerville Old Face</vt:lpstr>
      <vt:lpstr>Book Antiqua</vt:lpstr>
      <vt:lpstr>Calibri</vt:lpstr>
      <vt:lpstr>Consolas</vt:lpstr>
      <vt:lpstr>inherit</vt:lpstr>
      <vt:lpstr>Source Code Pro</vt:lpstr>
      <vt:lpstr>Wingdings</vt:lpstr>
      <vt:lpstr>Office Theme</vt:lpstr>
      <vt:lpstr>Computational Thinking and Programming</vt:lpstr>
      <vt:lpstr>Today’s Outline</vt:lpstr>
      <vt:lpstr>Data Types</vt:lpstr>
      <vt:lpstr>Data Types</vt:lpstr>
      <vt:lpstr>Data Types</vt:lpstr>
      <vt:lpstr>Data Types (Numbers)</vt:lpstr>
      <vt:lpstr>Data Types (Numbers)</vt:lpstr>
      <vt:lpstr>Data Types (String)</vt:lpstr>
      <vt:lpstr>Data Types (String)</vt:lpstr>
      <vt:lpstr>Data Types (Tuples)</vt:lpstr>
      <vt:lpstr>Data Types (Tuple)</vt:lpstr>
      <vt:lpstr>Data Types (List) </vt:lpstr>
      <vt:lpstr>Data Types (List)</vt:lpstr>
      <vt:lpstr>Data Types (Set)</vt:lpstr>
      <vt:lpstr>Data Types ( Dictionary)</vt:lpstr>
      <vt:lpstr>Data Types ( Dictionary)</vt:lpstr>
      <vt:lpstr>Datatype Conversion</vt:lpstr>
      <vt:lpstr>Explicit and Implicit Data Type Conversion</vt:lpstr>
      <vt:lpstr>Implicit Data Type Conversion: Examples</vt:lpstr>
      <vt:lpstr>Implicit Data Type Conversion: Examples</vt:lpstr>
      <vt:lpstr>Operators</vt:lpstr>
      <vt:lpstr>Operator</vt:lpstr>
      <vt:lpstr>Lets solve -</vt:lpstr>
      <vt:lpstr>Comparison Operators</vt:lpstr>
      <vt:lpstr>Example</vt:lpstr>
      <vt:lpstr>Logical operators</vt:lpstr>
      <vt:lpstr>Logical operators AND/OR</vt:lpstr>
      <vt:lpstr>Logical operators NOT</vt:lpstr>
      <vt:lpstr>Bitwise operators</vt:lpstr>
      <vt:lpstr>Bitwise operators AND</vt:lpstr>
      <vt:lpstr>Bitwise operators XOR</vt:lpstr>
      <vt:lpstr>Shift operator</vt:lpstr>
      <vt:lpstr>Operator Precedence</vt:lpstr>
      <vt:lpstr>DATA TYPE CONVERSION Explicit and Implicit</vt:lpstr>
      <vt:lpstr>Let’s Solve</vt:lpstr>
      <vt:lpstr>Thank You 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Singh</dc:creator>
  <cp:lastModifiedBy>Jagendra Singh</cp:lastModifiedBy>
  <cp:revision>67</cp:revision>
  <dcterms:created xsi:type="dcterms:W3CDTF">2020-08-13T11:16:54Z</dcterms:created>
  <dcterms:modified xsi:type="dcterms:W3CDTF">2021-09-27T04:52:09Z</dcterms:modified>
</cp:coreProperties>
</file>