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001F-3C85-4E6F-A89F-D77D000E7F9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2C4F0-E6E2-4710-947E-3417CCECD9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5C7EF-9845-4641-82D8-4615E3C8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1100BB-9D69-4656-8ACC-46A0B7250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068B2-A205-4079-A97B-7C8B6844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1E4C-36BA-4064-9E7D-516A7D1B8D0D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B82D7-C0E8-4D98-8A31-F549CC29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1194B-61C6-4AEE-B18E-1671DEA3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0833A-CB7E-485F-A5F5-3CDF24C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FBB17A-4CFB-47BE-908E-A7AA51FF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39EAD-3F07-4C30-B7A0-38D72A2A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B3A4-FF06-468B-B8A9-8EDADD1EC3A7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973B39-995E-4760-A574-F4B0FF68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C4FAA-DAC2-4A56-8580-39452253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023B38-D2D6-4B28-9284-BE1E73B4A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EA1B10-5A0E-4A19-AD69-64F87EA3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E8CC3-0AFE-4CD7-A13E-69AA9C54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B6EF-6418-404E-B3AF-12AE0593D5F4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112EC-F2D0-42B4-AC4B-C1233AED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83983-E18F-4642-A4CE-9193EB3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8B3F3-37C5-4B28-9EAE-C6452971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553A2-8493-4987-A75D-AE560897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1F2B9-4FAA-4041-AC65-BB1F8986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07C-122C-4AA5-9FD1-59F5C33B520F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458FD-6E6B-4409-B269-AD1155D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920D27-4646-49E1-977F-D769CEDC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DAC24-CA29-44B0-9AD2-38A910AE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8AF17-680A-4AED-8375-A756774B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EEF3E-E943-4D46-B03A-13E5DF12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A5A9-10AD-442B-92C6-9625F4C19A70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E5E1E-67B7-46BA-BA07-901F6CB7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0D7EF-123C-4F85-BC81-6282484C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D12B-6841-4957-9187-3585BF73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A2FEE-8644-4CEB-9788-745F86CAB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EFD95D-99E2-48FD-928E-727E1443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33FEA3-0F49-4395-95AF-F7FA156C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2669-C31C-40AB-BEF3-9C5F6D88030F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9EED9-A5A3-4FB5-9CB5-DB5E896B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AC2A7-ED0B-487E-9F9B-659B4D85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A4972-3758-4E54-B54F-97382C1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F906E8-8B0D-4B79-925C-6333C5DE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4D5D3A-B93B-4F0B-ACA6-7085C1E46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9C2A1E-A8BF-46EB-B7EA-287F2F24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AA5FE7-4882-4388-9422-3BD9C0DE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74B3D4-0057-43BC-B9B6-18401FEA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700-89F9-4914-9C22-7709D63933B2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7830C5-9726-411E-AA3A-A23EF518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22C975-7123-48F3-86FE-051C2484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02EF0-3F81-4FB4-814A-8DCA249B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3FB359-5C2B-4FCE-9D71-A20A86BE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969-58DC-4D30-A097-31098D8BD6AF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24878F-0196-4EF5-8BFE-2EA8CAE7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7C506-B98B-413E-A440-85DDDBA2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113B62-FBC6-46E0-8478-CD5CB89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CAED-E773-4696-A6D1-B4BA96FB2E0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445688-7876-4935-A6F2-9D367B68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17C2F8-F5CE-4EE4-9962-1490B879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C013D-B74F-4B1B-9371-84113365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007CA-FBAC-44D5-A1C0-B1115457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CA88F-3863-4FCD-B4F7-B4B83990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FB6D07-1F86-45EE-A452-EE2158CD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7BB-22BF-4E61-BAC5-D4BC31F3E40A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E02CE1-4754-4C95-847E-D32C1B8A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DB4418-A466-493C-91F9-960B9A49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446A9-E499-4D10-9A83-CEDA20AD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E8875A-1619-49A2-8E32-93A0E72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50118-3C45-4B6D-AE83-B472B2C4F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DCAD19-862B-4B61-811D-DE7C449D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B-7D8F-4195-86CE-61DD5AB6BEC1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7D24A4-665D-4522-82E6-C1566722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49C60-1BB0-402D-AF18-185A3FCB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47A798-E00C-4D45-8081-A19E74D4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3CF96-D8E7-4981-863A-80D4810C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E4610-0FFB-4B9C-B13C-91B15660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9F5E-DC4C-4E66-A438-7E94C7C78E8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68C4F-6A8D-411E-80BE-A872A3BEF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099B7-9A87-4B53-9818-2D0B0F12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31B3-6608-4217-8575-0850343046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96F03-0889-4AFE-ABBB-BED40475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781" y="551913"/>
            <a:ext cx="9144000" cy="893543"/>
          </a:xfrm>
        </p:spPr>
        <p:txBody>
          <a:bodyPr>
            <a:normAutofit fontScale="90000"/>
          </a:bodyPr>
          <a:lstStyle/>
          <a:p>
            <a:r>
              <a:rPr lang="fr-FR" dirty="0"/>
              <a:t>Soutenance : Projet WE4B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541A07-69A7-4649-90F4-419AF316D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699" y="3569678"/>
            <a:ext cx="9144000" cy="2143125"/>
          </a:xfrm>
        </p:spPr>
        <p:txBody>
          <a:bodyPr/>
          <a:lstStyle/>
          <a:p>
            <a:pPr algn="l"/>
            <a:r>
              <a:rPr lang="fr-FR" dirty="0"/>
              <a:t>UV : WE4B</a:t>
            </a:r>
          </a:p>
          <a:p>
            <a:pPr algn="l"/>
            <a:r>
              <a:rPr lang="fr-FR" dirty="0"/>
              <a:t>Professeur encadrant : Mohamed KAS</a:t>
            </a:r>
          </a:p>
          <a:p>
            <a:pPr algn="l"/>
            <a:r>
              <a:rPr lang="fr-FR" dirty="0"/>
              <a:t>Semestre : Printemps 2022</a:t>
            </a:r>
          </a:p>
          <a:p>
            <a:pPr algn="l"/>
            <a:r>
              <a:rPr lang="fr-FR" dirty="0"/>
              <a:t>Groupe : ALBUZLU Gökdeniz et TRABOULSI </a:t>
            </a:r>
            <a:r>
              <a:rPr lang="fr-FR" dirty="0" err="1"/>
              <a:t>Rawan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551E5F-D5A1-4032-9442-662C07AE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4983-3770-43B4-B9E5-81C295564AD0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28599-1E72-4CCE-B204-80E645B9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31B3-6608-4217-8575-0850343046C7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Université de technologie de Belfort Montbéliard (UTBM)">
            <a:extLst>
              <a:ext uri="{FF2B5EF4-FFF2-40B4-BE49-F238E27FC236}">
                <a16:creationId xmlns:a16="http://schemas.microsoft.com/office/drawing/2014/main" id="{F601EF4E-9615-4767-9877-90FA8770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43" y="1888148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BB3A1E-E8B1-1FDE-B2E2-64931952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sz="2800" dirty="0"/>
              <a:t>III) L’application pour les clients</a:t>
            </a:r>
            <a:br>
              <a:rPr lang="fr-FR" sz="2800" dirty="0"/>
            </a:br>
            <a:r>
              <a:rPr lang="fr-FR" sz="2800" dirty="0"/>
              <a:t>B) Détails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DBF8E-5449-6AD2-6A1E-108C5D3A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21" y="2194101"/>
            <a:ext cx="3829707" cy="3892663"/>
          </a:xfrm>
        </p:spPr>
        <p:txBody>
          <a:bodyPr>
            <a:normAutofit/>
          </a:bodyPr>
          <a:lstStyle/>
          <a:p>
            <a:r>
              <a:rPr lang="fr-FR" sz="2000" dirty="0"/>
              <a:t>Lorsque l’utilisateur clique sur un produit, on lui dirige vers les détails de ce produit, pour cela nous avons utilisé un routage avec id comme argument</a:t>
            </a:r>
          </a:p>
          <a:p>
            <a:r>
              <a:rPr lang="fr-FR" sz="2000" dirty="0"/>
              <a:t>On récupère le produit et on affiche les détails</a:t>
            </a:r>
          </a:p>
          <a:p>
            <a:r>
              <a:rPr lang="fr-FR" sz="2000" dirty="0"/>
              <a:t>Possibilité d’ajouter le produit dans le panier, si le produit est déjà dans le panier, la quantité sera alors incrémentée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26829-DF1A-B7CF-6ABB-E085C45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4ED07C-122C-4AA5-9FD1-59F5C33B520F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6/15/2022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96215-E468-812E-6B61-5F50DF33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CCAE28-B556-3D27-D379-0F154797F785}"/>
              </a:ext>
            </a:extLst>
          </p:cNvPr>
          <p:cNvSpPr txBox="1"/>
          <p:nvPr/>
        </p:nvSpPr>
        <p:spPr>
          <a:xfrm>
            <a:off x="6327158" y="5902098"/>
            <a:ext cx="44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Détails du produit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5F943E-F03F-91CC-8D94-4D46BA08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63" y="1168400"/>
            <a:ext cx="7016773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4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BB3A1E-E8B1-1FDE-B2E2-64931952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sz="2800" dirty="0"/>
              <a:t>III) L’application pour les clients</a:t>
            </a:r>
            <a:br>
              <a:rPr lang="fr-FR" sz="2800" dirty="0"/>
            </a:br>
            <a:r>
              <a:rPr lang="fr-FR" sz="2800" dirty="0"/>
              <a:t>C) Panier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DBF8E-5449-6AD2-6A1E-108C5D3A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21" y="2194101"/>
            <a:ext cx="3829707" cy="4162249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Les utilisateurs peuvent également visualiser leurs paniers en utilisant l’onglet « </a:t>
            </a:r>
            <a:r>
              <a:rPr lang="fr-FR" sz="2000" dirty="0" err="1"/>
              <a:t>my</a:t>
            </a:r>
            <a:r>
              <a:rPr lang="fr-FR" sz="2000" dirty="0"/>
              <a:t> </a:t>
            </a:r>
            <a:r>
              <a:rPr lang="fr-FR" sz="2000" dirty="0" err="1"/>
              <a:t>Card</a:t>
            </a:r>
            <a:r>
              <a:rPr lang="fr-FR" sz="2000" dirty="0"/>
              <a:t> »</a:t>
            </a:r>
          </a:p>
          <a:p>
            <a:r>
              <a:rPr lang="fr-FR" sz="2000" dirty="0"/>
              <a:t>On calcule le prix total simplement en fonction du produit et de sa quantité</a:t>
            </a:r>
          </a:p>
          <a:p>
            <a:r>
              <a:rPr lang="fr-FR" sz="2000" dirty="0"/>
              <a:t>Possibilité d’enlever le produit ou d’augmenter la quantité</a:t>
            </a:r>
          </a:p>
          <a:p>
            <a:r>
              <a:rPr lang="fr-FR" sz="2000" dirty="0"/>
              <a:t>Ce panier est sauvegardé dans la base de données. De ce fait, lorsque l’utilisateur se déconnecte le panier sera sauvegardé</a:t>
            </a:r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26829-DF1A-B7CF-6ABB-E085C45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4ED07C-122C-4AA5-9FD1-59F5C33B520F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6/15/2022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96215-E468-812E-6B61-5F50DF33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CCAE28-B556-3D27-D379-0F154797F785}"/>
              </a:ext>
            </a:extLst>
          </p:cNvPr>
          <p:cNvSpPr txBox="1"/>
          <p:nvPr/>
        </p:nvSpPr>
        <p:spPr>
          <a:xfrm>
            <a:off x="6327158" y="5902098"/>
            <a:ext cx="44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Mon panier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B3A5DB3-EC51-301C-529B-CC24F928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25" y="1127486"/>
            <a:ext cx="6863377" cy="46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EAD9A9-E5EB-7C6B-355B-0763904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IV)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FB024-32DD-BBC0-C222-76D6CF6D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Nous sommes satisfaits, de notre projet, cependant il existe encore des améliorations qui peuvent être effectuées;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code peut être simplifié; on peut passer l’objet en paramètre lors de l’utilisation des post et </a:t>
            </a: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 lieu de passer les attributs. 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page d’accueil avec une petite intelligence artificielle, peut être codée; présenter les produits en fonction du profil de l’utilisateur, ou encore afficher les produits en lien avec les produits consultés par l’utilisateur (système Amazon)</a:t>
            </a:r>
          </a:p>
          <a:p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0938E-4696-B7B9-F08C-9D2137B4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4ED07C-122C-4AA5-9FD1-59F5C33B520F}" type="datetime1">
              <a:rPr lang="en-US" sz="1000"/>
              <a:pPr>
                <a:spcAft>
                  <a:spcPts val="600"/>
                </a:spcAft>
              </a:pPr>
              <a:t>6/15/2022</a:t>
            </a:fld>
            <a:endParaRPr lang="en-US" sz="10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A8BC92-B994-85D0-E315-B20E0B9C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/>
              <a:pPr>
                <a:spcAft>
                  <a:spcPts val="600"/>
                </a:spcAft>
              </a:pPr>
              <a:t>12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844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9A6A46-DE63-ACD9-72F5-F8EC9D45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V)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20C0E-26A6-8D15-F711-E23BCEA3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995055"/>
            <a:ext cx="8276026" cy="3756741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 projet nous a permis de nous familiariser avec le Framework </a:t>
            </a: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Angular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en un très peu de temps. 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 nous a également montré l’importance et la puissance de l’utilisation de  nouveaux outils tels que le </a:t>
            </a: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bootstrap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qui simplifie énormément le code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Enfin ce projet nous Introduit la notion de dynamisme dans le développement WEB sachant que la première partie de l’unité de valeur se basait uniquement sur HTML et PHP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0B73A-B55D-DF2A-1301-42AE0CD6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4ED07C-122C-4AA5-9FD1-59F5C33B520F}" type="datetime1">
              <a:rPr lang="en-US" sz="1000"/>
              <a:pPr>
                <a:spcAft>
                  <a:spcPts val="600"/>
                </a:spcAft>
              </a:pPr>
              <a:t>6/15/2022</a:t>
            </a:fld>
            <a:endParaRPr lang="en-US" sz="10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5B8B95-CFCA-ECD4-F0AA-5CB115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/>
              <a:pPr>
                <a:spcAft>
                  <a:spcPts val="600"/>
                </a:spcAft>
              </a:pPr>
              <a:t>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839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DBF220-6880-45F3-AEB1-C7C0E8A4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60D6A-5A64-4F7B-89F5-0BF65570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fr-FR" sz="2000" dirty="0"/>
              <a:t>Choix du sujet : Site de E-commerce pour les vêtements</a:t>
            </a:r>
          </a:p>
          <a:p>
            <a:r>
              <a:rPr lang="fr-FR" sz="2000" dirty="0" err="1"/>
              <a:t>Tabber</a:t>
            </a:r>
            <a:r>
              <a:rPr lang="fr-FR" sz="2000" dirty="0"/>
              <a:t> Store : 2 types d’utilisateurs ; vendeurs et clients</a:t>
            </a:r>
          </a:p>
          <a:p>
            <a:r>
              <a:rPr lang="fr-FR" sz="2000" dirty="0"/>
              <a:t>Les vendeurs peuvent publier des articles</a:t>
            </a:r>
          </a:p>
          <a:p>
            <a:r>
              <a:rPr lang="fr-FR" sz="2000" dirty="0"/>
              <a:t>Les clients peuvent visualiser ces produits</a:t>
            </a:r>
          </a:p>
          <a:p>
            <a:r>
              <a:rPr lang="fr-FR" sz="2000" dirty="0"/>
              <a:t>Outils utilisés : </a:t>
            </a:r>
            <a:r>
              <a:rPr lang="fr-FR" sz="2000" dirty="0" err="1"/>
              <a:t>Angular</a:t>
            </a:r>
            <a:r>
              <a:rPr lang="fr-FR" sz="2000" dirty="0"/>
              <a:t> et PHP + PhpMyAdmin pour le </a:t>
            </a:r>
            <a:r>
              <a:rPr lang="fr-FR" sz="2000" dirty="0" err="1"/>
              <a:t>back-end</a:t>
            </a:r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E45EBA-1440-26E0-3922-AD54DE9F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06" y="2309687"/>
            <a:ext cx="5318670" cy="248647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804538-7C4D-47FB-B83D-88CAAEE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E4FF34-2697-4D62-A775-F59D644DF32F}" type="datetime1">
              <a:rPr lang="en-US" sz="1000"/>
              <a:pPr>
                <a:spcAft>
                  <a:spcPts val="600"/>
                </a:spcAft>
              </a:pPr>
              <a:t>6/15/2022</a:t>
            </a:fld>
            <a:endParaRPr lang="en-US" sz="1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E35867-8545-4A4F-B33B-ACFA58EB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8272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8AB7C2-2202-469C-B24D-08249960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Plan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45196-06FC-4132-82EC-CDEDBBFF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90169" y="1057083"/>
            <a:ext cx="218730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49A5571-95DF-4505-889F-6AD1E1F18A7F}" type="datetime1">
              <a:rPr lang="en-US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6/15/2022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B3C7DB-D30E-4343-A57E-D8EF516F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79979"/>
            <a:ext cx="457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594031B3-6608-4217-8575-0850343046C7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CF8B0-4D74-4F7D-BDC0-408CDD06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fr-FR" sz="2200" dirty="0"/>
              <a:t>I) Fonctions communes aux 2 types d’utilisateurs</a:t>
            </a:r>
          </a:p>
          <a:p>
            <a:r>
              <a:rPr lang="fr-FR" sz="2200" dirty="0"/>
              <a:t>II) L’application pour les vendeurs</a:t>
            </a:r>
          </a:p>
          <a:p>
            <a:r>
              <a:rPr lang="fr-FR" sz="2200" dirty="0"/>
              <a:t>III) L’application pour les clients</a:t>
            </a:r>
          </a:p>
          <a:p>
            <a:r>
              <a:rPr lang="fr-FR" sz="2200" dirty="0"/>
              <a:t>IV) Améliorations possibles</a:t>
            </a:r>
          </a:p>
          <a:p>
            <a:r>
              <a:rPr lang="fr-FR" sz="2200" dirty="0"/>
              <a:t>V) Conclusion</a:t>
            </a:r>
          </a:p>
        </p:txBody>
      </p:sp>
    </p:spTree>
    <p:extLst>
      <p:ext uri="{BB962C8B-B14F-4D97-AF65-F5344CB8AC3E}">
        <p14:creationId xmlns:p14="http://schemas.microsoft.com/office/powerpoint/2010/main" val="21711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C78E7D-7F4B-4522-915E-9E533C81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fr-FR" sz="3700" dirty="0"/>
              <a:t>I) Fonctions communes aux 2 types d’utilisateurs</a:t>
            </a:r>
            <a:br>
              <a:rPr lang="fr-FR" sz="3700" dirty="0"/>
            </a:br>
            <a:r>
              <a:rPr lang="fr-FR" sz="3700" dirty="0"/>
              <a:t>A) Système d’enregistrements</a:t>
            </a:r>
            <a:endParaRPr lang="en-US" sz="3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6FEF5-715C-41F4-82E5-B456D759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90169" y="1057083"/>
            <a:ext cx="218730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950B6D0-24A3-4B5A-9522-562FD7301E49}" type="datetime1">
              <a:rPr lang="en-US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6/15/2022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5F2492-8AF0-47AE-A16A-DC144E8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79980"/>
            <a:ext cx="457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594031B3-6608-4217-8575-0850343046C7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6DF8D6-3025-A0FA-3F82-C6F3A6FC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49" y="3348494"/>
            <a:ext cx="4184376" cy="283491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4FBE1-3B38-4405-9A37-694340F2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fr-FR" sz="2200" dirty="0"/>
              <a:t>2 composants semblables (</a:t>
            </a:r>
            <a:r>
              <a:rPr lang="fr-FR" sz="2200" dirty="0" err="1"/>
              <a:t>registerasclient</a:t>
            </a:r>
            <a:r>
              <a:rPr lang="fr-FR" sz="2200" dirty="0"/>
              <a:t> et </a:t>
            </a:r>
            <a:r>
              <a:rPr lang="fr-FR" sz="2200" dirty="0" err="1"/>
              <a:t>registerasvendor</a:t>
            </a:r>
            <a:r>
              <a:rPr lang="fr-FR" sz="2200" dirty="0"/>
              <a:t>)</a:t>
            </a:r>
          </a:p>
          <a:p>
            <a:r>
              <a:rPr lang="fr-FR" sz="2200" dirty="0"/>
              <a:t>Ils sont codés de manière semblable, seuls les attributs diffèrent</a:t>
            </a:r>
          </a:p>
          <a:p>
            <a:r>
              <a:rPr lang="fr-FR" sz="2200" dirty="0"/>
              <a:t>Back end : utilisation des </a:t>
            </a:r>
            <a:r>
              <a:rPr lang="fr-FR" sz="2200" dirty="0" err="1"/>
              <a:t>Tokens</a:t>
            </a:r>
            <a:r>
              <a:rPr lang="fr-FR" sz="2200" dirty="0"/>
              <a:t> pour stocker le type d’utilisateur connecté </a:t>
            </a:r>
          </a:p>
          <a:p>
            <a:r>
              <a:rPr lang="fr-FR" sz="2200" dirty="0"/>
              <a:t>Front end : 2 interfaces différentes pour la page d’inscription</a:t>
            </a:r>
          </a:p>
          <a:p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A3DA09-A1A3-E5AB-EA93-D086071C653D}"/>
              </a:ext>
            </a:extLst>
          </p:cNvPr>
          <p:cNvSpPr txBox="1"/>
          <p:nvPr/>
        </p:nvSpPr>
        <p:spPr>
          <a:xfrm>
            <a:off x="1492999" y="6272558"/>
            <a:ext cx="3830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Page d’inscription pour les entreprises</a:t>
            </a:r>
          </a:p>
        </p:txBody>
      </p:sp>
    </p:spTree>
    <p:extLst>
      <p:ext uri="{BB962C8B-B14F-4D97-AF65-F5344CB8AC3E}">
        <p14:creationId xmlns:p14="http://schemas.microsoft.com/office/powerpoint/2010/main" val="37794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FC1B7-C1DC-43D8-86BC-E7596160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fr-FR" sz="3700" dirty="0"/>
              <a:t>I) Fonctions communes aux 2 types d’utilisateurs</a:t>
            </a:r>
            <a:br>
              <a:rPr lang="fr-FR" sz="3700" dirty="0"/>
            </a:br>
            <a:r>
              <a:rPr lang="fr-FR" sz="3700" dirty="0"/>
              <a:t>B) Système de connexion</a:t>
            </a:r>
            <a:endParaRPr lang="en-US" sz="3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B063C-4EAE-4389-81EC-A24971FE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90169" y="1057083"/>
            <a:ext cx="218730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95C0497-FA48-47BA-9102-0E22D89FE7AE}" type="datetime1">
              <a:rPr lang="en-US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6/15/2022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C41AF3-7240-4DE8-8E46-4D6F55E4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79980"/>
            <a:ext cx="457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594031B3-6608-4217-8575-0850343046C7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7ABB28-34DE-2EAA-773F-DCE6A5B6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87" y="3562542"/>
            <a:ext cx="5491019" cy="183949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DB4D9-5E5D-4E5E-9E8D-E367F604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fr-FR" sz="2200" dirty="0"/>
              <a:t>Un composant login identique pour les 2 utilisateurs</a:t>
            </a:r>
          </a:p>
          <a:p>
            <a:r>
              <a:rPr lang="fr-FR" sz="2200" dirty="0" err="1"/>
              <a:t>Back-end</a:t>
            </a:r>
            <a:r>
              <a:rPr lang="fr-FR" sz="2200" dirty="0"/>
              <a:t> : Vérification des </a:t>
            </a:r>
            <a:r>
              <a:rPr lang="fr-FR" sz="2200" dirty="0" err="1"/>
              <a:t>tokens</a:t>
            </a:r>
            <a:r>
              <a:rPr lang="fr-FR" sz="2200" dirty="0"/>
              <a:t> pour différencier l’utilisateur</a:t>
            </a:r>
          </a:p>
          <a:p>
            <a:pPr lvl="1"/>
            <a:r>
              <a:rPr lang="fr-FR" sz="2200" dirty="0"/>
              <a:t>Utilisation </a:t>
            </a:r>
            <a:r>
              <a:rPr lang="fr-FR" sz="2200" dirty="0" err="1"/>
              <a:t>AuthGard</a:t>
            </a:r>
            <a:r>
              <a:rPr lang="fr-FR" sz="2200" dirty="0"/>
              <a:t> pour sécuriser le programme</a:t>
            </a:r>
          </a:p>
          <a:p>
            <a:r>
              <a:rPr lang="fr-FR" sz="2200" dirty="0" err="1"/>
              <a:t>Front-end</a:t>
            </a:r>
            <a:r>
              <a:rPr lang="fr-FR" sz="2200" dirty="0"/>
              <a:t> : adaptation de l’interface et de la barre de navigation en utilisant des </a:t>
            </a:r>
            <a:r>
              <a:rPr lang="fr-FR" sz="2200" dirty="0" err="1"/>
              <a:t>ngIf</a:t>
            </a:r>
            <a:r>
              <a:rPr lang="fr-FR" sz="2200" dirty="0"/>
              <a:t>.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L’utilisation des </a:t>
            </a:r>
            <a:r>
              <a:rPr lang="fr-FR" sz="2200" dirty="0" err="1"/>
              <a:t>Token</a:t>
            </a:r>
            <a:r>
              <a:rPr lang="fr-FR" sz="2200" dirty="0"/>
              <a:t> nous offre plusieurs facilités, on peut également savoir qui est l’utilisateur connecté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31159A-1ACC-D600-BF7E-F21ECEC3926F}"/>
              </a:ext>
            </a:extLst>
          </p:cNvPr>
          <p:cNvSpPr txBox="1"/>
          <p:nvPr/>
        </p:nvSpPr>
        <p:spPr>
          <a:xfrm>
            <a:off x="2454353" y="5730590"/>
            <a:ext cx="19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Stockage du </a:t>
            </a:r>
            <a:r>
              <a:rPr lang="fr-FR" i="1" dirty="0" err="1"/>
              <a:t>Token</a:t>
            </a:r>
            <a:r>
              <a:rPr lang="fr-FR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00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BCFA96-574F-4765-906B-E6408ED9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fr-FR" sz="2100" dirty="0"/>
              <a:t>I) Fonctions communes aux 2 types d’utilisateurs</a:t>
            </a:r>
            <a:br>
              <a:rPr lang="fr-FR" sz="2100" dirty="0"/>
            </a:br>
            <a:r>
              <a:rPr lang="fr-FR" sz="2100" dirty="0"/>
              <a:t>C) Modifier les informations du compte</a:t>
            </a:r>
            <a:endParaRPr lang="en-US" sz="2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ABDC8-320E-46AC-9729-D8DA7867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r>
              <a:rPr lang="fr-FR" sz="1400" dirty="0"/>
              <a:t>L’onglet “</a:t>
            </a:r>
            <a:r>
              <a:rPr lang="fr-FR" sz="1400" dirty="0" err="1"/>
              <a:t>my</a:t>
            </a:r>
            <a:r>
              <a:rPr lang="fr-FR" sz="1400" dirty="0"/>
              <a:t> </a:t>
            </a:r>
            <a:r>
              <a:rPr lang="fr-FR" sz="1400" dirty="0" err="1"/>
              <a:t>account</a:t>
            </a:r>
            <a:r>
              <a:rPr lang="fr-FR" sz="1400" dirty="0"/>
              <a:t>” affiche les informations pour l’utilisateur mais aussi pour une entreprise</a:t>
            </a:r>
          </a:p>
          <a:p>
            <a:r>
              <a:rPr lang="fr-FR" sz="1400" dirty="0"/>
              <a:t>Cet onglet permet également de modifier les informations du compte</a:t>
            </a:r>
          </a:p>
          <a:p>
            <a:r>
              <a:rPr lang="fr-FR" sz="1400" dirty="0"/>
              <a:t>Niveau Front end : on différencie en utilisant le </a:t>
            </a:r>
            <a:r>
              <a:rPr lang="fr-FR" sz="1400" dirty="0" err="1"/>
              <a:t>token</a:t>
            </a:r>
            <a:r>
              <a:rPr lang="fr-FR" sz="1400" dirty="0"/>
              <a:t>, puis on utilise </a:t>
            </a:r>
            <a:r>
              <a:rPr lang="fr-FR" sz="1400" dirty="0" err="1"/>
              <a:t>ngIf</a:t>
            </a:r>
            <a:r>
              <a:rPr lang="fr-FR" sz="1400" dirty="0"/>
              <a:t> et </a:t>
            </a:r>
            <a:r>
              <a:rPr lang="fr-FR" sz="1400" dirty="0" err="1"/>
              <a:t>ngModel</a:t>
            </a:r>
            <a:r>
              <a:rPr lang="fr-FR" sz="1400" dirty="0"/>
              <a:t> pour afficher les informations</a:t>
            </a:r>
          </a:p>
          <a:p>
            <a:r>
              <a:rPr lang="fr-FR" sz="1400" dirty="0"/>
              <a:t>Niveau backend : on récupère le </a:t>
            </a:r>
            <a:r>
              <a:rPr lang="fr-FR" sz="1400" dirty="0" err="1"/>
              <a:t>token</a:t>
            </a:r>
            <a:r>
              <a:rPr lang="fr-FR" sz="1400" dirty="0"/>
              <a:t> de l’utilisateur, on communique avec la base de donnée en utilisant notre composant de service.</a:t>
            </a:r>
          </a:p>
          <a:p>
            <a:r>
              <a:rPr lang="fr-FR" sz="1400" dirty="0"/>
              <a:t>Pour modifier les informations, une simple requête </a:t>
            </a:r>
            <a:br>
              <a:rPr lang="fr-FR" sz="1400" dirty="0"/>
            </a:br>
            <a:r>
              <a:rPr lang="fr-FR" sz="1400" dirty="0"/>
              <a:t>Update est suffisante.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A03304-FBDB-C93A-5DB1-F8D407F8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38" y="1615587"/>
            <a:ext cx="2828925" cy="36268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33518B-68EE-5AB1-8BBF-653526B2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11" y="2527280"/>
            <a:ext cx="2828925" cy="1803439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1BE2B-8861-4110-A14F-8C3CC233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4ED07C-122C-4AA5-9FD1-59F5C33B520F}" type="datetime1">
              <a:rPr lang="en-US" sz="1000"/>
              <a:pPr>
                <a:spcAft>
                  <a:spcPts val="600"/>
                </a:spcAft>
              </a:pPr>
              <a:t>6/15/2022</a:t>
            </a:fld>
            <a:endParaRPr lang="en-US" sz="10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E373F0-147B-43A4-83E7-846D551C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318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BB3A1E-E8B1-1FDE-B2E2-64931952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sz="2800" dirty="0"/>
              <a:t>II) L’application pour les vendeurs</a:t>
            </a:r>
            <a:br>
              <a:rPr lang="fr-FR" sz="2800" dirty="0"/>
            </a:br>
            <a:r>
              <a:rPr lang="fr-FR" sz="2800" dirty="0"/>
              <a:t>A) Vente des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DBF8E-5449-6AD2-6A1E-108C5D3A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21" y="2194100"/>
            <a:ext cx="3829707" cy="4162249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Les entreprises peuvent ajouter un produit,  en utilisant « </a:t>
            </a:r>
            <a:r>
              <a:rPr lang="fr-FR" sz="2000" dirty="0" err="1"/>
              <a:t>Sell</a:t>
            </a:r>
            <a:r>
              <a:rPr lang="fr-FR" sz="2000" dirty="0"/>
              <a:t> </a:t>
            </a:r>
            <a:r>
              <a:rPr lang="fr-FR" sz="2000" dirty="0" err="1"/>
              <a:t>Products</a:t>
            </a:r>
            <a:r>
              <a:rPr lang="fr-FR" sz="2000" dirty="0"/>
              <a:t> »</a:t>
            </a:r>
          </a:p>
          <a:p>
            <a:r>
              <a:rPr lang="fr-FR" sz="2000" dirty="0"/>
              <a:t>Ils peuvent également ajouter une image. Si une image n’est pas ajoutée alors on affichera une image par défaut pour le produit</a:t>
            </a:r>
          </a:p>
          <a:p>
            <a:r>
              <a:rPr lang="fr-FR" sz="2000" dirty="0"/>
              <a:t>On utilise des formes réactives (</a:t>
            </a:r>
            <a:r>
              <a:rPr lang="fr-FR" sz="2000" dirty="0" err="1"/>
              <a:t>angForm</a:t>
            </a:r>
            <a:r>
              <a:rPr lang="fr-FR" sz="2000" dirty="0"/>
              <a:t>).</a:t>
            </a:r>
          </a:p>
          <a:p>
            <a:r>
              <a:rPr lang="fr-FR" sz="2000" dirty="0"/>
              <a:t>L’image ajoutée sera stockée dans le dossier assets</a:t>
            </a:r>
          </a:p>
          <a:p>
            <a:r>
              <a:rPr lang="fr-FR" sz="2000" dirty="0"/>
              <a:t>On Insère le produit dans notre base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820A8E-B1ED-DBC3-078F-EFD4D847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148" y="1114670"/>
            <a:ext cx="6155141" cy="464713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26829-DF1A-B7CF-6ABB-E085C45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4ED07C-122C-4AA5-9FD1-59F5C33B520F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6/15/2022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96215-E468-812E-6B61-5F50DF33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5DDB82-6CBE-C5E1-9BAA-1C764D699FCE}"/>
              </a:ext>
            </a:extLst>
          </p:cNvPr>
          <p:cNvSpPr txBox="1"/>
          <p:nvPr/>
        </p:nvSpPr>
        <p:spPr>
          <a:xfrm>
            <a:off x="7373851" y="5874409"/>
            <a:ext cx="27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Menu ajouter un produit</a:t>
            </a:r>
          </a:p>
        </p:txBody>
      </p:sp>
    </p:spTree>
    <p:extLst>
      <p:ext uri="{BB962C8B-B14F-4D97-AF65-F5344CB8AC3E}">
        <p14:creationId xmlns:p14="http://schemas.microsoft.com/office/powerpoint/2010/main" val="194875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BB3A1E-E8B1-1FDE-B2E2-64931952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sz="2800" dirty="0"/>
              <a:t>II) L’application pour les vendeurs</a:t>
            </a:r>
            <a:br>
              <a:rPr lang="fr-FR" sz="2800" dirty="0"/>
            </a:br>
            <a:r>
              <a:rPr lang="fr-FR" sz="2800" dirty="0"/>
              <a:t>B) Modifier les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DBF8E-5449-6AD2-6A1E-108C5D3A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21" y="2194101"/>
            <a:ext cx="3829707" cy="3368499"/>
          </a:xfrm>
        </p:spPr>
        <p:txBody>
          <a:bodyPr>
            <a:normAutofit/>
          </a:bodyPr>
          <a:lstStyle/>
          <a:p>
            <a:r>
              <a:rPr lang="fr-FR" sz="2000" dirty="0"/>
              <a:t>Onglet </a:t>
            </a:r>
            <a:r>
              <a:rPr lang="fr-FR" sz="2000" dirty="0" err="1"/>
              <a:t>my</a:t>
            </a:r>
            <a:r>
              <a:rPr lang="fr-FR" sz="2000" dirty="0"/>
              <a:t> </a:t>
            </a:r>
            <a:r>
              <a:rPr lang="fr-FR" sz="2000" dirty="0" err="1"/>
              <a:t>products</a:t>
            </a:r>
            <a:r>
              <a:rPr lang="fr-FR" sz="2000" dirty="0"/>
              <a:t> qui permet d’afficher les produits de l’entreprise</a:t>
            </a:r>
          </a:p>
          <a:p>
            <a:r>
              <a:rPr lang="fr-FR" sz="2000" dirty="0"/>
              <a:t>On récupère ces produits depuis la base de données et on utilise un </a:t>
            </a:r>
            <a:r>
              <a:rPr lang="fr-FR" sz="2000" dirty="0" err="1"/>
              <a:t>ngFor</a:t>
            </a:r>
            <a:r>
              <a:rPr lang="fr-FR" sz="2000" dirty="0"/>
              <a:t> pour afficher ces produits</a:t>
            </a:r>
          </a:p>
          <a:p>
            <a:r>
              <a:rPr lang="fr-FR" sz="2000" dirty="0"/>
              <a:t>On peut également modifier ces produits de manière dynamique (prix, taille, titre..)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26829-DF1A-B7CF-6ABB-E085C45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4ED07C-122C-4AA5-9FD1-59F5C33B520F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6/15/2022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96215-E468-812E-6B61-5F50DF33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2A881C-EE0A-7DE6-51C4-A1726CD6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67" y="15775"/>
            <a:ext cx="3945558" cy="31472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185E45E-735B-3738-0525-0ACE96A1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6" y="3509965"/>
            <a:ext cx="4074962" cy="276547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5D63DD4-7B37-D68C-6911-CDB5C4927313}"/>
              </a:ext>
            </a:extLst>
          </p:cNvPr>
          <p:cNvSpPr txBox="1"/>
          <p:nvPr/>
        </p:nvSpPr>
        <p:spPr>
          <a:xfrm>
            <a:off x="9013848" y="3283875"/>
            <a:ext cx="218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Onglet </a:t>
            </a:r>
            <a:r>
              <a:rPr lang="fr-FR" i="1" dirty="0" err="1"/>
              <a:t>my</a:t>
            </a:r>
            <a:r>
              <a:rPr lang="fr-FR" i="1" dirty="0"/>
              <a:t> </a:t>
            </a:r>
            <a:r>
              <a:rPr lang="fr-FR" i="1" dirty="0" err="1"/>
              <a:t>products</a:t>
            </a:r>
            <a:endParaRPr lang="fr-FR" i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D246EA-C552-CE60-708D-A2706C41D27E}"/>
              </a:ext>
            </a:extLst>
          </p:cNvPr>
          <p:cNvSpPr txBox="1"/>
          <p:nvPr/>
        </p:nvSpPr>
        <p:spPr>
          <a:xfrm>
            <a:off x="5933520" y="6344458"/>
            <a:ext cx="218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Onglet modifier</a:t>
            </a:r>
          </a:p>
        </p:txBody>
      </p:sp>
    </p:spTree>
    <p:extLst>
      <p:ext uri="{BB962C8B-B14F-4D97-AF65-F5344CB8AC3E}">
        <p14:creationId xmlns:p14="http://schemas.microsoft.com/office/powerpoint/2010/main" val="244182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BB3A1E-E8B1-1FDE-B2E2-64931952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sz="2800" dirty="0"/>
              <a:t>III) L’application pour les clients</a:t>
            </a:r>
            <a:br>
              <a:rPr lang="fr-FR" sz="2800" dirty="0"/>
            </a:br>
            <a:r>
              <a:rPr lang="fr-FR" sz="2800" dirty="0"/>
              <a:t>A) 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DBF8E-5449-6AD2-6A1E-108C5D3A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21" y="2194101"/>
            <a:ext cx="3829707" cy="3892663"/>
          </a:xfrm>
        </p:spPr>
        <p:txBody>
          <a:bodyPr>
            <a:normAutofit/>
          </a:bodyPr>
          <a:lstStyle/>
          <a:p>
            <a:r>
              <a:rPr lang="fr-FR" sz="2000" dirty="0"/>
              <a:t>Page d’accueil o</a:t>
            </a:r>
            <a:r>
              <a:rPr lang="fr-FR" sz="2000" i="0" dirty="0">
                <a:solidFill>
                  <a:srgbClr val="000000"/>
                </a:solidFill>
                <a:effectLst/>
              </a:rPr>
              <a:t>ù</a:t>
            </a:r>
            <a:r>
              <a:rPr lang="fr-FR" sz="3200" dirty="0"/>
              <a:t> </a:t>
            </a:r>
            <a:r>
              <a:rPr lang="fr-FR" sz="2000" dirty="0"/>
              <a:t>on liste les produits</a:t>
            </a:r>
          </a:p>
          <a:p>
            <a:r>
              <a:rPr lang="fr-FR" sz="2000" dirty="0"/>
              <a:t>Utilisations des filtres pour afficher les types de vêtements qui sont présents dans la </a:t>
            </a:r>
            <a:r>
              <a:rPr lang="fr-FR" sz="2000" dirty="0" err="1"/>
              <a:t>Bdd</a:t>
            </a:r>
            <a:endParaRPr lang="fr-FR" sz="2000" dirty="0"/>
          </a:p>
          <a:p>
            <a:r>
              <a:rPr lang="fr-FR" sz="2000" dirty="0"/>
              <a:t>Possibilité de trier un produit en fonction de son prix (</a:t>
            </a:r>
            <a:r>
              <a:rPr lang="fr-FR" sz="2000" dirty="0" err="1"/>
              <a:t>Asc</a:t>
            </a:r>
            <a:r>
              <a:rPr lang="fr-FR" sz="2000" dirty="0"/>
              <a:t> ou </a:t>
            </a:r>
            <a:r>
              <a:rPr lang="fr-FR" sz="2000" dirty="0" err="1"/>
              <a:t>Desc</a:t>
            </a:r>
            <a:r>
              <a:rPr lang="fr-FR" sz="2000" dirty="0"/>
              <a:t>)</a:t>
            </a:r>
          </a:p>
          <a:p>
            <a:r>
              <a:rPr lang="fr-FR" sz="2000" dirty="0"/>
              <a:t>Barre de recherche avec </a:t>
            </a:r>
            <a:r>
              <a:rPr lang="fr-FR" sz="2000" dirty="0" err="1"/>
              <a:t>AutoComplete</a:t>
            </a:r>
            <a:r>
              <a:rPr lang="fr-FR" sz="2000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26829-DF1A-B7CF-6ABB-E085C45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340426"/>
            <a:ext cx="2743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84ED07C-122C-4AA5-9FD1-59F5C33B520F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spcAft>
                  <a:spcPts val="600"/>
                </a:spcAft>
              </a:pPr>
              <a:t>6/15/2022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96215-E468-812E-6B61-5F50DF33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031B3-6608-4217-8575-0850343046C7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45EC27-30A2-889B-FE6E-55CA8C7C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38" y="750553"/>
            <a:ext cx="6410325" cy="9715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CCAE28-B556-3D27-D379-0F154797F785}"/>
              </a:ext>
            </a:extLst>
          </p:cNvPr>
          <p:cNvSpPr txBox="1"/>
          <p:nvPr/>
        </p:nvSpPr>
        <p:spPr>
          <a:xfrm>
            <a:off x="6400305" y="1618528"/>
            <a:ext cx="44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Filtres dynamiques pour les vêtements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4202901-41EC-5436-4CB4-B4133075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99" y="2036090"/>
            <a:ext cx="3677598" cy="94855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0F674F7-691F-78D8-C676-6F27383F107F}"/>
              </a:ext>
            </a:extLst>
          </p:cNvPr>
          <p:cNvSpPr txBox="1"/>
          <p:nvPr/>
        </p:nvSpPr>
        <p:spPr>
          <a:xfrm>
            <a:off x="7820694" y="2839521"/>
            <a:ext cx="157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Options de Tri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7730A6C-43CF-9B83-2FF5-19C929021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63" y="3708995"/>
            <a:ext cx="4257675" cy="9715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62A2DF6-2511-E86C-B20F-ABD68324449F}"/>
              </a:ext>
            </a:extLst>
          </p:cNvPr>
          <p:cNvSpPr txBox="1"/>
          <p:nvPr/>
        </p:nvSpPr>
        <p:spPr>
          <a:xfrm>
            <a:off x="7600405" y="4561335"/>
            <a:ext cx="21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Barre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2594955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859</Words>
  <Application>Microsoft Office PowerPoint</Application>
  <PresentationFormat>Grand écran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Soutenance : Projet WE4B</vt:lpstr>
      <vt:lpstr>Introduction</vt:lpstr>
      <vt:lpstr>Plan</vt:lpstr>
      <vt:lpstr>I) Fonctions communes aux 2 types d’utilisateurs A) Système d’enregistrements</vt:lpstr>
      <vt:lpstr>I) Fonctions communes aux 2 types d’utilisateurs B) Système de connexion</vt:lpstr>
      <vt:lpstr>I) Fonctions communes aux 2 types d’utilisateurs C) Modifier les informations du compte</vt:lpstr>
      <vt:lpstr>II) L’application pour les vendeurs A) Vente des produits</vt:lpstr>
      <vt:lpstr>II) L’application pour les vendeurs B) Modifier les produits</vt:lpstr>
      <vt:lpstr>III) L’application pour les clients A) Accueil</vt:lpstr>
      <vt:lpstr>III) L’application pour les clients B) Détails produits</vt:lpstr>
      <vt:lpstr>III) L’application pour les clients C) Panier</vt:lpstr>
      <vt:lpstr>IV) Améliorations possibles</vt:lpstr>
      <vt:lpstr>V)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: Projet WE4B</dc:title>
  <dc:creator>Rawan RAWAN</dc:creator>
  <cp:lastModifiedBy>gokdeniz albuzlu</cp:lastModifiedBy>
  <cp:revision>17</cp:revision>
  <dcterms:created xsi:type="dcterms:W3CDTF">2022-06-12T11:37:35Z</dcterms:created>
  <dcterms:modified xsi:type="dcterms:W3CDTF">2022-06-15T13:55:36Z</dcterms:modified>
</cp:coreProperties>
</file>