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37" r:id="rId3"/>
    <p:sldId id="336" r:id="rId4"/>
    <p:sldId id="365" r:id="rId5"/>
    <p:sldId id="360" r:id="rId6"/>
    <p:sldId id="361" r:id="rId7"/>
    <p:sldId id="362" r:id="rId8"/>
    <p:sldId id="363" r:id="rId9"/>
    <p:sldId id="364" r:id="rId10"/>
    <p:sldId id="338" r:id="rId11"/>
    <p:sldId id="339" r:id="rId12"/>
    <p:sldId id="340" r:id="rId13"/>
    <p:sldId id="276" r:id="rId14"/>
    <p:sldId id="257" r:id="rId15"/>
    <p:sldId id="281" r:id="rId16"/>
    <p:sldId id="366" r:id="rId17"/>
    <p:sldId id="367" r:id="rId18"/>
    <p:sldId id="368" r:id="rId19"/>
    <p:sldId id="369" r:id="rId20"/>
    <p:sldId id="370" r:id="rId21"/>
    <p:sldId id="285" r:id="rId22"/>
    <p:sldId id="286" r:id="rId23"/>
    <p:sldId id="288" r:id="rId24"/>
    <p:sldId id="371" r:id="rId25"/>
    <p:sldId id="374" r:id="rId26"/>
    <p:sldId id="372" r:id="rId27"/>
    <p:sldId id="373" r:id="rId28"/>
    <p:sldId id="375" r:id="rId29"/>
    <p:sldId id="376" r:id="rId30"/>
    <p:sldId id="377" r:id="rId31"/>
    <p:sldId id="378" r:id="rId32"/>
    <p:sldId id="380" r:id="rId33"/>
    <p:sldId id="384" r:id="rId34"/>
    <p:sldId id="385" r:id="rId35"/>
    <p:sldId id="393" r:id="rId36"/>
    <p:sldId id="381" r:id="rId37"/>
    <p:sldId id="382" r:id="rId38"/>
    <p:sldId id="383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13" r:id="rId53"/>
    <p:sldId id="414" r:id="rId54"/>
    <p:sldId id="415" r:id="rId55"/>
    <p:sldId id="409" r:id="rId56"/>
    <p:sldId id="410" r:id="rId57"/>
    <p:sldId id="411" r:id="rId58"/>
    <p:sldId id="412" r:id="rId59"/>
    <p:sldId id="416" r:id="rId60"/>
    <p:sldId id="418" r:id="rId61"/>
    <p:sldId id="420" r:id="rId62"/>
    <p:sldId id="421" r:id="rId63"/>
    <p:sldId id="427" r:id="rId64"/>
    <p:sldId id="428" r:id="rId65"/>
    <p:sldId id="431" r:id="rId66"/>
    <p:sldId id="426" r:id="rId67"/>
    <p:sldId id="429" r:id="rId68"/>
    <p:sldId id="422" r:id="rId69"/>
    <p:sldId id="423" r:id="rId70"/>
    <p:sldId id="425" r:id="rId71"/>
    <p:sldId id="430" r:id="rId72"/>
    <p:sldId id="433" r:id="rId73"/>
    <p:sldId id="432" r:id="rId7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0" autoAdjust="0"/>
  </p:normalViewPr>
  <p:slideViewPr>
    <p:cSldViewPr>
      <p:cViewPr varScale="1">
        <p:scale>
          <a:sx n="98" d="100"/>
          <a:sy n="98" d="100"/>
        </p:scale>
        <p:origin x="3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ouard Paumier" userId="aae6e511fd40814a" providerId="LiveId" clId="{EB9A7C63-E77E-435C-A711-2DF40D47F48C}"/>
    <pc:docChg chg="modSld">
      <pc:chgData name="Edouard Paumier" userId="aae6e511fd40814a" providerId="LiveId" clId="{EB9A7C63-E77E-435C-A711-2DF40D47F48C}" dt="2019-09-29T18:20:42.992" v="4" actId="113"/>
      <pc:docMkLst>
        <pc:docMk/>
      </pc:docMkLst>
      <pc:sldChg chg="modSp">
        <pc:chgData name="Edouard Paumier" userId="aae6e511fd40814a" providerId="LiveId" clId="{EB9A7C63-E77E-435C-A711-2DF40D47F48C}" dt="2019-09-29T18:20:42.992" v="4" actId="113"/>
        <pc:sldMkLst>
          <pc:docMk/>
          <pc:sldMk cId="2259722227" sldId="384"/>
        </pc:sldMkLst>
        <pc:spChg chg="mod">
          <ac:chgData name="Edouard Paumier" userId="aae6e511fd40814a" providerId="LiveId" clId="{EB9A7C63-E77E-435C-A711-2DF40D47F48C}" dt="2019-09-29T18:20:42.992" v="4" actId="113"/>
          <ac:spMkLst>
            <pc:docMk/>
            <pc:sldMk cId="2259722227" sldId="384"/>
            <ac:spMk id="3" creationId="{00000000-0000-0000-0000-000000000000}"/>
          </ac:spMkLst>
        </pc:spChg>
      </pc:sldChg>
    </pc:docChg>
  </pc:docChgLst>
  <pc:docChgLst>
    <pc:chgData name="Edouard Paumier" userId="aae6e511fd40814a" providerId="LiveId" clId="{7CD22630-B9C1-45E6-843B-66047FFCD978}"/>
    <pc:docChg chg="undo redo custSel addSld delSld modSld sldOrd">
      <pc:chgData name="Edouard Paumier" userId="aae6e511fd40814a" providerId="LiveId" clId="{7CD22630-B9C1-45E6-843B-66047FFCD978}" dt="2019-09-08T11:54:19.715" v="1543"/>
      <pc:docMkLst>
        <pc:docMk/>
      </pc:docMkLst>
      <pc:sldChg chg="modSp modTransition">
        <pc:chgData name="Edouard Paumier" userId="aae6e511fd40814a" providerId="LiveId" clId="{7CD22630-B9C1-45E6-843B-66047FFCD978}" dt="2019-09-08T11:23:40.691" v="59"/>
        <pc:sldMkLst>
          <pc:docMk/>
          <pc:sldMk cId="3541810979" sldId="288"/>
        </pc:sldMkLst>
        <pc:spChg chg="mod">
          <ac:chgData name="Edouard Paumier" userId="aae6e511fd40814a" providerId="LiveId" clId="{7CD22630-B9C1-45E6-843B-66047FFCD978}" dt="2019-09-08T11:23:36.382" v="58" actId="20577"/>
          <ac:spMkLst>
            <pc:docMk/>
            <pc:sldMk cId="3541810979" sldId="288"/>
            <ac:spMk id="3" creationId="{00000000-0000-0000-0000-000000000000}"/>
          </ac:spMkLst>
        </pc:spChg>
      </pc:sldChg>
      <pc:sldChg chg="del">
        <pc:chgData name="Edouard Paumier" userId="aae6e511fd40814a" providerId="LiveId" clId="{7CD22630-B9C1-45E6-843B-66047FFCD978}" dt="2019-09-08T11:28:57.721" v="720" actId="2696"/>
        <pc:sldMkLst>
          <pc:docMk/>
          <pc:sldMk cId="2734206748" sldId="289"/>
        </pc:sldMkLst>
      </pc:sldChg>
      <pc:sldChg chg="del">
        <pc:chgData name="Edouard Paumier" userId="aae6e511fd40814a" providerId="LiveId" clId="{7CD22630-B9C1-45E6-843B-66047FFCD978}" dt="2019-09-08T11:28:57.975" v="732" actId="2696"/>
        <pc:sldMkLst>
          <pc:docMk/>
          <pc:sldMk cId="649458853" sldId="290"/>
        </pc:sldMkLst>
      </pc:sldChg>
      <pc:sldChg chg="del">
        <pc:chgData name="Edouard Paumier" userId="aae6e511fd40814a" providerId="LiveId" clId="{7CD22630-B9C1-45E6-843B-66047FFCD978}" dt="2019-09-08T11:28:57.845" v="726" actId="2696"/>
        <pc:sldMkLst>
          <pc:docMk/>
          <pc:sldMk cId="1946711469" sldId="293"/>
        </pc:sldMkLst>
      </pc:sldChg>
      <pc:sldChg chg="del">
        <pc:chgData name="Edouard Paumier" userId="aae6e511fd40814a" providerId="LiveId" clId="{7CD22630-B9C1-45E6-843B-66047FFCD978}" dt="2019-09-08T11:28:57.574" v="713" actId="2696"/>
        <pc:sldMkLst>
          <pc:docMk/>
          <pc:sldMk cId="2217626374" sldId="294"/>
        </pc:sldMkLst>
      </pc:sldChg>
      <pc:sldChg chg="del">
        <pc:chgData name="Edouard Paumier" userId="aae6e511fd40814a" providerId="LiveId" clId="{7CD22630-B9C1-45E6-843B-66047FFCD978}" dt="2019-09-08T11:28:57.552" v="712" actId="2696"/>
        <pc:sldMkLst>
          <pc:docMk/>
          <pc:sldMk cId="1489872642" sldId="297"/>
        </pc:sldMkLst>
      </pc:sldChg>
      <pc:sldChg chg="del">
        <pc:chgData name="Edouard Paumier" userId="aae6e511fd40814a" providerId="LiveId" clId="{7CD22630-B9C1-45E6-843B-66047FFCD978}" dt="2019-09-08T11:28:57.639" v="716" actId="2696"/>
        <pc:sldMkLst>
          <pc:docMk/>
          <pc:sldMk cId="3656673099" sldId="299"/>
        </pc:sldMkLst>
      </pc:sldChg>
      <pc:sldChg chg="del">
        <pc:chgData name="Edouard Paumier" userId="aae6e511fd40814a" providerId="LiveId" clId="{7CD22630-B9C1-45E6-843B-66047FFCD978}" dt="2019-09-08T11:28:57.760" v="722" actId="2696"/>
        <pc:sldMkLst>
          <pc:docMk/>
          <pc:sldMk cId="3891131690" sldId="302"/>
        </pc:sldMkLst>
      </pc:sldChg>
      <pc:sldChg chg="del">
        <pc:chgData name="Edouard Paumier" userId="aae6e511fd40814a" providerId="LiveId" clId="{7CD22630-B9C1-45E6-843B-66047FFCD978}" dt="2019-09-08T11:28:57.739" v="721" actId="2696"/>
        <pc:sldMkLst>
          <pc:docMk/>
          <pc:sldMk cId="956690329" sldId="303"/>
        </pc:sldMkLst>
      </pc:sldChg>
      <pc:sldChg chg="del">
        <pc:chgData name="Edouard Paumier" userId="aae6e511fd40814a" providerId="LiveId" clId="{7CD22630-B9C1-45E6-843B-66047FFCD978}" dt="2019-09-08T11:28:57.993" v="733" actId="2696"/>
        <pc:sldMkLst>
          <pc:docMk/>
          <pc:sldMk cId="501773683" sldId="306"/>
        </pc:sldMkLst>
      </pc:sldChg>
      <pc:sldChg chg="del">
        <pc:chgData name="Edouard Paumier" userId="aae6e511fd40814a" providerId="LiveId" clId="{7CD22630-B9C1-45E6-843B-66047FFCD978}" dt="2019-09-08T11:28:58.013" v="734" actId="2696"/>
        <pc:sldMkLst>
          <pc:docMk/>
          <pc:sldMk cId="1541826238" sldId="307"/>
        </pc:sldMkLst>
      </pc:sldChg>
      <pc:sldChg chg="del">
        <pc:chgData name="Edouard Paumier" userId="aae6e511fd40814a" providerId="LiveId" clId="{7CD22630-B9C1-45E6-843B-66047FFCD978}" dt="2019-09-08T11:28:58.040" v="735" actId="2696"/>
        <pc:sldMkLst>
          <pc:docMk/>
          <pc:sldMk cId="1271626588" sldId="308"/>
        </pc:sldMkLst>
      </pc:sldChg>
      <pc:sldChg chg="del">
        <pc:chgData name="Edouard Paumier" userId="aae6e511fd40814a" providerId="LiveId" clId="{7CD22630-B9C1-45E6-843B-66047FFCD978}" dt="2019-09-08T11:28:58.209" v="742" actId="2696"/>
        <pc:sldMkLst>
          <pc:docMk/>
          <pc:sldMk cId="2028944702" sldId="315"/>
        </pc:sldMkLst>
      </pc:sldChg>
      <pc:sldChg chg="del">
        <pc:chgData name="Edouard Paumier" userId="aae6e511fd40814a" providerId="LiveId" clId="{7CD22630-B9C1-45E6-843B-66047FFCD978}" dt="2019-09-08T11:28:58.229" v="743" actId="2696"/>
        <pc:sldMkLst>
          <pc:docMk/>
          <pc:sldMk cId="2245380157" sldId="316"/>
        </pc:sldMkLst>
      </pc:sldChg>
      <pc:sldChg chg="del">
        <pc:chgData name="Edouard Paumier" userId="aae6e511fd40814a" providerId="LiveId" clId="{7CD22630-B9C1-45E6-843B-66047FFCD978}" dt="2019-09-08T11:28:58.059" v="736" actId="2696"/>
        <pc:sldMkLst>
          <pc:docMk/>
          <pc:sldMk cId="3739023667" sldId="317"/>
        </pc:sldMkLst>
      </pc:sldChg>
      <pc:sldChg chg="del">
        <pc:chgData name="Edouard Paumier" userId="aae6e511fd40814a" providerId="LiveId" clId="{7CD22630-B9C1-45E6-843B-66047FFCD978}" dt="2019-09-08T11:28:58.107" v="738" actId="2696"/>
        <pc:sldMkLst>
          <pc:docMk/>
          <pc:sldMk cId="544116072" sldId="319"/>
        </pc:sldMkLst>
      </pc:sldChg>
      <pc:sldChg chg="del">
        <pc:chgData name="Edouard Paumier" userId="aae6e511fd40814a" providerId="LiveId" clId="{7CD22630-B9C1-45E6-843B-66047FFCD978}" dt="2019-09-08T11:28:58.075" v="737" actId="2696"/>
        <pc:sldMkLst>
          <pc:docMk/>
          <pc:sldMk cId="2537233370" sldId="324"/>
        </pc:sldMkLst>
      </pc:sldChg>
      <pc:sldChg chg="del">
        <pc:chgData name="Edouard Paumier" userId="aae6e511fd40814a" providerId="LiveId" clId="{7CD22630-B9C1-45E6-843B-66047FFCD978}" dt="2019-09-08T11:28:58.168" v="740" actId="2696"/>
        <pc:sldMkLst>
          <pc:docMk/>
          <pc:sldMk cId="3052566463" sldId="325"/>
        </pc:sldMkLst>
      </pc:sldChg>
      <pc:sldChg chg="del">
        <pc:chgData name="Edouard Paumier" userId="aae6e511fd40814a" providerId="LiveId" clId="{7CD22630-B9C1-45E6-843B-66047FFCD978}" dt="2019-09-08T11:28:58.189" v="741" actId="2696"/>
        <pc:sldMkLst>
          <pc:docMk/>
          <pc:sldMk cId="2013516686" sldId="326"/>
        </pc:sldMkLst>
      </pc:sldChg>
      <pc:sldChg chg="del">
        <pc:chgData name="Edouard Paumier" userId="aae6e511fd40814a" providerId="LiveId" clId="{7CD22630-B9C1-45E6-843B-66047FFCD978}" dt="2019-09-08T11:28:57.525" v="711" actId="2696"/>
        <pc:sldMkLst>
          <pc:docMk/>
          <pc:sldMk cId="2783207774" sldId="329"/>
        </pc:sldMkLst>
      </pc:sldChg>
      <pc:sldChg chg="del">
        <pc:chgData name="Edouard Paumier" userId="aae6e511fd40814a" providerId="LiveId" clId="{7CD22630-B9C1-45E6-843B-66047FFCD978}" dt="2019-09-08T11:28:57.306" v="702" actId="2696"/>
        <pc:sldMkLst>
          <pc:docMk/>
          <pc:sldMk cId="4125009862" sldId="330"/>
        </pc:sldMkLst>
      </pc:sldChg>
      <pc:sldChg chg="del">
        <pc:chgData name="Edouard Paumier" userId="aae6e511fd40814a" providerId="LiveId" clId="{7CD22630-B9C1-45E6-843B-66047FFCD978}" dt="2019-09-08T11:28:57.327" v="703" actId="2696"/>
        <pc:sldMkLst>
          <pc:docMk/>
          <pc:sldMk cId="4020533613" sldId="331"/>
        </pc:sldMkLst>
      </pc:sldChg>
      <pc:sldChg chg="del">
        <pc:chgData name="Edouard Paumier" userId="aae6e511fd40814a" providerId="LiveId" clId="{7CD22630-B9C1-45E6-843B-66047FFCD978}" dt="2019-09-08T11:28:57.507" v="710" actId="2696"/>
        <pc:sldMkLst>
          <pc:docMk/>
          <pc:sldMk cId="731066352" sldId="332"/>
        </pc:sldMkLst>
      </pc:sldChg>
      <pc:sldChg chg="del">
        <pc:chgData name="Edouard Paumier" userId="aae6e511fd40814a" providerId="LiveId" clId="{7CD22630-B9C1-45E6-843B-66047FFCD978}" dt="2019-09-08T11:28:57.358" v="704" actId="2696"/>
        <pc:sldMkLst>
          <pc:docMk/>
          <pc:sldMk cId="202869120" sldId="333"/>
        </pc:sldMkLst>
      </pc:sldChg>
      <pc:sldChg chg="del">
        <pc:chgData name="Edouard Paumier" userId="aae6e511fd40814a" providerId="LiveId" clId="{7CD22630-B9C1-45E6-843B-66047FFCD978}" dt="2019-09-08T11:28:57.380" v="705" actId="2696"/>
        <pc:sldMkLst>
          <pc:docMk/>
          <pc:sldMk cId="2575094190" sldId="334"/>
        </pc:sldMkLst>
      </pc:sldChg>
      <pc:sldChg chg="del">
        <pc:chgData name="Edouard Paumier" userId="aae6e511fd40814a" providerId="LiveId" clId="{7CD22630-B9C1-45E6-843B-66047FFCD978}" dt="2019-09-08T11:28:57.405" v="706" actId="2696"/>
        <pc:sldMkLst>
          <pc:docMk/>
          <pc:sldMk cId="3057629074" sldId="335"/>
        </pc:sldMkLst>
      </pc:sldChg>
      <pc:sldChg chg="del">
        <pc:chgData name="Edouard Paumier" userId="aae6e511fd40814a" providerId="LiveId" clId="{7CD22630-B9C1-45E6-843B-66047FFCD978}" dt="2019-09-08T11:28:57.438" v="707" actId="2696"/>
        <pc:sldMkLst>
          <pc:docMk/>
          <pc:sldMk cId="4134737279" sldId="343"/>
        </pc:sldMkLst>
      </pc:sldChg>
      <pc:sldChg chg="del">
        <pc:chgData name="Edouard Paumier" userId="aae6e511fd40814a" providerId="LiveId" clId="{7CD22630-B9C1-45E6-843B-66047FFCD978}" dt="2019-09-08T11:28:57.489" v="709" actId="2696"/>
        <pc:sldMkLst>
          <pc:docMk/>
          <pc:sldMk cId="1631062894" sldId="344"/>
        </pc:sldMkLst>
      </pc:sldChg>
      <pc:sldChg chg="del">
        <pc:chgData name="Edouard Paumier" userId="aae6e511fd40814a" providerId="LiveId" clId="{7CD22630-B9C1-45E6-843B-66047FFCD978}" dt="2019-09-08T11:28:57.466" v="708" actId="2696"/>
        <pc:sldMkLst>
          <pc:docMk/>
          <pc:sldMk cId="821361993" sldId="345"/>
        </pc:sldMkLst>
      </pc:sldChg>
      <pc:sldChg chg="del">
        <pc:chgData name="Edouard Paumier" userId="aae6e511fd40814a" providerId="LiveId" clId="{7CD22630-B9C1-45E6-843B-66047FFCD978}" dt="2019-09-08T11:28:57.594" v="714" actId="2696"/>
        <pc:sldMkLst>
          <pc:docMk/>
          <pc:sldMk cId="3702070175" sldId="346"/>
        </pc:sldMkLst>
      </pc:sldChg>
      <pc:sldChg chg="del">
        <pc:chgData name="Edouard Paumier" userId="aae6e511fd40814a" providerId="LiveId" clId="{7CD22630-B9C1-45E6-843B-66047FFCD978}" dt="2019-09-08T11:28:57.619" v="715" actId="2696"/>
        <pc:sldMkLst>
          <pc:docMk/>
          <pc:sldMk cId="1642978228" sldId="347"/>
        </pc:sldMkLst>
      </pc:sldChg>
      <pc:sldChg chg="del">
        <pc:chgData name="Edouard Paumier" userId="aae6e511fd40814a" providerId="LiveId" clId="{7CD22630-B9C1-45E6-843B-66047FFCD978}" dt="2019-09-08T11:28:57.657" v="717" actId="2696"/>
        <pc:sldMkLst>
          <pc:docMk/>
          <pc:sldMk cId="4029205659" sldId="348"/>
        </pc:sldMkLst>
      </pc:sldChg>
      <pc:sldChg chg="del">
        <pc:chgData name="Edouard Paumier" userId="aae6e511fd40814a" providerId="LiveId" clId="{7CD22630-B9C1-45E6-843B-66047FFCD978}" dt="2019-09-08T11:28:57.678" v="718" actId="2696"/>
        <pc:sldMkLst>
          <pc:docMk/>
          <pc:sldMk cId="111707002" sldId="349"/>
        </pc:sldMkLst>
      </pc:sldChg>
      <pc:sldChg chg="del">
        <pc:chgData name="Edouard Paumier" userId="aae6e511fd40814a" providerId="LiveId" clId="{7CD22630-B9C1-45E6-843B-66047FFCD978}" dt="2019-09-08T11:28:57.911" v="729" actId="2696"/>
        <pc:sldMkLst>
          <pc:docMk/>
          <pc:sldMk cId="3253569201" sldId="350"/>
        </pc:sldMkLst>
      </pc:sldChg>
      <pc:sldChg chg="del">
        <pc:chgData name="Edouard Paumier" userId="aae6e511fd40814a" providerId="LiveId" clId="{7CD22630-B9C1-45E6-843B-66047FFCD978}" dt="2019-09-08T11:28:57.868" v="727" actId="2696"/>
        <pc:sldMkLst>
          <pc:docMk/>
          <pc:sldMk cId="627096767" sldId="351"/>
        </pc:sldMkLst>
      </pc:sldChg>
      <pc:sldChg chg="del">
        <pc:chgData name="Edouard Paumier" userId="aae6e511fd40814a" providerId="LiveId" clId="{7CD22630-B9C1-45E6-843B-66047FFCD978}" dt="2019-09-08T11:28:57.892" v="728" actId="2696"/>
        <pc:sldMkLst>
          <pc:docMk/>
          <pc:sldMk cId="610765373" sldId="352"/>
        </pc:sldMkLst>
      </pc:sldChg>
      <pc:sldChg chg="del">
        <pc:chgData name="Edouard Paumier" userId="aae6e511fd40814a" providerId="LiveId" clId="{7CD22630-B9C1-45E6-843B-66047FFCD978}" dt="2019-09-08T11:28:57.698" v="719" actId="2696"/>
        <pc:sldMkLst>
          <pc:docMk/>
          <pc:sldMk cId="1630263830" sldId="353"/>
        </pc:sldMkLst>
      </pc:sldChg>
      <pc:sldChg chg="del">
        <pc:chgData name="Edouard Paumier" userId="aae6e511fd40814a" providerId="LiveId" clId="{7CD22630-B9C1-45E6-843B-66047FFCD978}" dt="2019-09-08T11:28:57.930" v="730" actId="2696"/>
        <pc:sldMkLst>
          <pc:docMk/>
          <pc:sldMk cId="942764441" sldId="354"/>
        </pc:sldMkLst>
      </pc:sldChg>
      <pc:sldChg chg="del">
        <pc:chgData name="Edouard Paumier" userId="aae6e511fd40814a" providerId="LiveId" clId="{7CD22630-B9C1-45E6-843B-66047FFCD978}" dt="2019-09-08T11:28:57.788" v="723" actId="2696"/>
        <pc:sldMkLst>
          <pc:docMk/>
          <pc:sldMk cId="3409303942" sldId="355"/>
        </pc:sldMkLst>
      </pc:sldChg>
      <pc:sldChg chg="del">
        <pc:chgData name="Edouard Paumier" userId="aae6e511fd40814a" providerId="LiveId" clId="{7CD22630-B9C1-45E6-843B-66047FFCD978}" dt="2019-09-08T11:28:57.807" v="724" actId="2696"/>
        <pc:sldMkLst>
          <pc:docMk/>
          <pc:sldMk cId="678735954" sldId="356"/>
        </pc:sldMkLst>
      </pc:sldChg>
      <pc:sldChg chg="del">
        <pc:chgData name="Edouard Paumier" userId="aae6e511fd40814a" providerId="LiveId" clId="{7CD22630-B9C1-45E6-843B-66047FFCD978}" dt="2019-09-08T11:28:57.826" v="725" actId="2696"/>
        <pc:sldMkLst>
          <pc:docMk/>
          <pc:sldMk cId="2761271490" sldId="357"/>
        </pc:sldMkLst>
      </pc:sldChg>
      <pc:sldChg chg="del">
        <pc:chgData name="Edouard Paumier" userId="aae6e511fd40814a" providerId="LiveId" clId="{7CD22630-B9C1-45E6-843B-66047FFCD978}" dt="2019-09-08T11:28:57.954" v="731" actId="2696"/>
        <pc:sldMkLst>
          <pc:docMk/>
          <pc:sldMk cId="3533773297" sldId="358"/>
        </pc:sldMkLst>
      </pc:sldChg>
      <pc:sldChg chg="del">
        <pc:chgData name="Edouard Paumier" userId="aae6e511fd40814a" providerId="LiveId" clId="{7CD22630-B9C1-45E6-843B-66047FFCD978}" dt="2019-09-08T11:28:58.134" v="739" actId="2696"/>
        <pc:sldMkLst>
          <pc:docMk/>
          <pc:sldMk cId="2530936889" sldId="359"/>
        </pc:sldMkLst>
      </pc:sldChg>
      <pc:sldChg chg="modSp add">
        <pc:chgData name="Edouard Paumier" userId="aae6e511fd40814a" providerId="LiveId" clId="{7CD22630-B9C1-45E6-843B-66047FFCD978}" dt="2019-09-08T11:24:48.954" v="205" actId="20577"/>
        <pc:sldMkLst>
          <pc:docMk/>
          <pc:sldMk cId="2048895338" sldId="371"/>
        </pc:sldMkLst>
        <pc:spChg chg="mod">
          <ac:chgData name="Edouard Paumier" userId="aae6e511fd40814a" providerId="LiveId" clId="{7CD22630-B9C1-45E6-843B-66047FFCD978}" dt="2019-09-08T11:24:48.954" v="205" actId="20577"/>
          <ac:spMkLst>
            <pc:docMk/>
            <pc:sldMk cId="2048895338" sldId="371"/>
            <ac:spMk id="3" creationId="{00000000-0000-0000-0000-000000000000}"/>
          </ac:spMkLst>
        </pc:spChg>
      </pc:sldChg>
      <pc:sldChg chg="modSp add">
        <pc:chgData name="Edouard Paumier" userId="aae6e511fd40814a" providerId="LiveId" clId="{7CD22630-B9C1-45E6-843B-66047FFCD978}" dt="2019-09-08T11:26:05.220" v="490" actId="113"/>
        <pc:sldMkLst>
          <pc:docMk/>
          <pc:sldMk cId="1808309192" sldId="372"/>
        </pc:sldMkLst>
        <pc:spChg chg="mod">
          <ac:chgData name="Edouard Paumier" userId="aae6e511fd40814a" providerId="LiveId" clId="{7CD22630-B9C1-45E6-843B-66047FFCD978}" dt="2019-09-08T11:26:05.220" v="490" actId="113"/>
          <ac:spMkLst>
            <pc:docMk/>
            <pc:sldMk cId="1808309192" sldId="372"/>
            <ac:spMk id="3" creationId="{00000000-0000-0000-0000-000000000000}"/>
          </ac:spMkLst>
        </pc:spChg>
      </pc:sldChg>
      <pc:sldChg chg="modSp add">
        <pc:chgData name="Edouard Paumier" userId="aae6e511fd40814a" providerId="LiveId" clId="{7CD22630-B9C1-45E6-843B-66047FFCD978}" dt="2019-09-08T11:26:15.660" v="494" actId="6549"/>
        <pc:sldMkLst>
          <pc:docMk/>
          <pc:sldMk cId="4016001874" sldId="373"/>
        </pc:sldMkLst>
        <pc:spChg chg="mod">
          <ac:chgData name="Edouard Paumier" userId="aae6e511fd40814a" providerId="LiveId" clId="{7CD22630-B9C1-45E6-843B-66047FFCD978}" dt="2019-09-08T11:26:15.660" v="494" actId="6549"/>
          <ac:spMkLst>
            <pc:docMk/>
            <pc:sldMk cId="4016001874" sldId="373"/>
            <ac:spMk id="3" creationId="{00000000-0000-0000-0000-000000000000}"/>
          </ac:spMkLst>
        </pc:spChg>
      </pc:sldChg>
      <pc:sldChg chg="modSp add ord">
        <pc:chgData name="Edouard Paumier" userId="aae6e511fd40814a" providerId="LiveId" clId="{7CD22630-B9C1-45E6-843B-66047FFCD978}" dt="2019-09-08T11:27:00.939" v="532" actId="6549"/>
        <pc:sldMkLst>
          <pc:docMk/>
          <pc:sldMk cId="2723087306" sldId="374"/>
        </pc:sldMkLst>
        <pc:spChg chg="mod">
          <ac:chgData name="Edouard Paumier" userId="aae6e511fd40814a" providerId="LiveId" clId="{7CD22630-B9C1-45E6-843B-66047FFCD978}" dt="2019-09-08T11:27:00.939" v="532" actId="6549"/>
          <ac:spMkLst>
            <pc:docMk/>
            <pc:sldMk cId="2723087306" sldId="374"/>
            <ac:spMk id="3" creationId="{00000000-0000-0000-0000-000000000000}"/>
          </ac:spMkLst>
        </pc:spChg>
      </pc:sldChg>
      <pc:sldChg chg="modSp add">
        <pc:chgData name="Edouard Paumier" userId="aae6e511fd40814a" providerId="LiveId" clId="{7CD22630-B9C1-45E6-843B-66047FFCD978}" dt="2019-09-08T11:27:19.088" v="539" actId="20577"/>
        <pc:sldMkLst>
          <pc:docMk/>
          <pc:sldMk cId="112938074" sldId="375"/>
        </pc:sldMkLst>
        <pc:spChg chg="mod">
          <ac:chgData name="Edouard Paumier" userId="aae6e511fd40814a" providerId="LiveId" clId="{7CD22630-B9C1-45E6-843B-66047FFCD978}" dt="2019-09-08T11:27:19.088" v="539" actId="20577"/>
          <ac:spMkLst>
            <pc:docMk/>
            <pc:sldMk cId="112938074" sldId="375"/>
            <ac:spMk id="2" creationId="{00000000-0000-0000-0000-000000000000}"/>
          </ac:spMkLst>
        </pc:spChg>
      </pc:sldChg>
      <pc:sldChg chg="add del">
        <pc:chgData name="Edouard Paumier" userId="aae6e511fd40814a" providerId="LiveId" clId="{7CD22630-B9C1-45E6-843B-66047FFCD978}" dt="2019-09-08T11:27:06.232" v="533" actId="2696"/>
        <pc:sldMkLst>
          <pc:docMk/>
          <pc:sldMk cId="2787010135" sldId="375"/>
        </pc:sldMkLst>
      </pc:sldChg>
      <pc:sldChg chg="modSp add">
        <pc:chgData name="Edouard Paumier" userId="aae6e511fd40814a" providerId="LiveId" clId="{7CD22630-B9C1-45E6-843B-66047FFCD978}" dt="2019-09-08T11:36:12.186" v="1316" actId="27636"/>
        <pc:sldMkLst>
          <pc:docMk/>
          <pc:sldMk cId="1240912373" sldId="376"/>
        </pc:sldMkLst>
        <pc:spChg chg="mod">
          <ac:chgData name="Edouard Paumier" userId="aae6e511fd40814a" providerId="LiveId" clId="{7CD22630-B9C1-45E6-843B-66047FFCD978}" dt="2019-09-08T11:36:12.186" v="1316" actId="27636"/>
          <ac:spMkLst>
            <pc:docMk/>
            <pc:sldMk cId="1240912373" sldId="376"/>
            <ac:spMk id="3" creationId="{00000000-0000-0000-0000-000000000000}"/>
          </ac:spMkLst>
        </pc:spChg>
      </pc:sldChg>
      <pc:sldChg chg="add del">
        <pc:chgData name="Edouard Paumier" userId="aae6e511fd40814a" providerId="LiveId" clId="{7CD22630-B9C1-45E6-843B-66047FFCD978}" dt="2019-09-08T11:27:06.932" v="534" actId="2696"/>
        <pc:sldMkLst>
          <pc:docMk/>
          <pc:sldMk cId="2417796405" sldId="376"/>
        </pc:sldMkLst>
      </pc:sldChg>
      <pc:sldChg chg="modSp add del">
        <pc:chgData name="Edouard Paumier" userId="aae6e511fd40814a" providerId="LiveId" clId="{7CD22630-B9C1-45E6-843B-66047FFCD978}" dt="2019-09-08T11:28:39.207" v="701" actId="2696"/>
        <pc:sldMkLst>
          <pc:docMk/>
          <pc:sldMk cId="714172929" sldId="377"/>
        </pc:sldMkLst>
        <pc:spChg chg="mod">
          <ac:chgData name="Edouard Paumier" userId="aae6e511fd40814a" providerId="LiveId" clId="{7CD22630-B9C1-45E6-843B-66047FFCD978}" dt="2019-09-08T11:28:37.150" v="700" actId="6549"/>
          <ac:spMkLst>
            <pc:docMk/>
            <pc:sldMk cId="714172929" sldId="377"/>
            <ac:spMk id="2" creationId="{00000000-0000-0000-0000-000000000000}"/>
          </ac:spMkLst>
        </pc:spChg>
      </pc:sldChg>
      <pc:sldChg chg="modSp add">
        <pc:chgData name="Edouard Paumier" userId="aae6e511fd40814a" providerId="LiveId" clId="{7CD22630-B9C1-45E6-843B-66047FFCD978}" dt="2019-09-08T11:29:06.030" v="758" actId="20577"/>
        <pc:sldMkLst>
          <pc:docMk/>
          <pc:sldMk cId="1148537570" sldId="377"/>
        </pc:sldMkLst>
        <pc:spChg chg="mod">
          <ac:chgData name="Edouard Paumier" userId="aae6e511fd40814a" providerId="LiveId" clId="{7CD22630-B9C1-45E6-843B-66047FFCD978}" dt="2019-09-08T11:29:02.401" v="745" actId="20577"/>
          <ac:spMkLst>
            <pc:docMk/>
            <pc:sldMk cId="1148537570" sldId="377"/>
            <ac:spMk id="2" creationId="{00000000-0000-0000-0000-000000000000}"/>
          </ac:spMkLst>
        </pc:spChg>
        <pc:spChg chg="mod">
          <ac:chgData name="Edouard Paumier" userId="aae6e511fd40814a" providerId="LiveId" clId="{7CD22630-B9C1-45E6-843B-66047FFCD978}" dt="2019-09-08T11:29:06.030" v="758" actId="20577"/>
          <ac:spMkLst>
            <pc:docMk/>
            <pc:sldMk cId="1148537570" sldId="377"/>
            <ac:spMk id="3" creationId="{00000000-0000-0000-0000-000000000000}"/>
          </ac:spMkLst>
        </pc:spChg>
      </pc:sldChg>
      <pc:sldChg chg="add del">
        <pc:chgData name="Edouard Paumier" userId="aae6e511fd40814a" providerId="LiveId" clId="{7CD22630-B9C1-45E6-843B-66047FFCD978}" dt="2019-09-08T11:27:08.300" v="535" actId="2696"/>
        <pc:sldMkLst>
          <pc:docMk/>
          <pc:sldMk cId="3315263599" sldId="377"/>
        </pc:sldMkLst>
      </pc:sldChg>
      <pc:sldChg chg="modSp add">
        <pc:chgData name="Edouard Paumier" userId="aae6e511fd40814a" providerId="LiveId" clId="{7CD22630-B9C1-45E6-843B-66047FFCD978}" dt="2019-09-08T11:44:04.480" v="1459" actId="14"/>
        <pc:sldMkLst>
          <pc:docMk/>
          <pc:sldMk cId="4272340397" sldId="378"/>
        </pc:sldMkLst>
        <pc:spChg chg="mod">
          <ac:chgData name="Edouard Paumier" userId="aae6e511fd40814a" providerId="LiveId" clId="{7CD22630-B9C1-45E6-843B-66047FFCD978}" dt="2019-09-08T11:44:04.480" v="1459" actId="14"/>
          <ac:spMkLst>
            <pc:docMk/>
            <pc:sldMk cId="4272340397" sldId="378"/>
            <ac:spMk id="3" creationId="{00000000-0000-0000-0000-000000000000}"/>
          </ac:spMkLst>
        </pc:spChg>
      </pc:sldChg>
      <pc:sldChg chg="add del">
        <pc:chgData name="Edouard Paumier" userId="aae6e511fd40814a" providerId="LiveId" clId="{7CD22630-B9C1-45E6-843B-66047FFCD978}" dt="2019-09-08T11:29:47.671" v="861" actId="2696"/>
        <pc:sldMkLst>
          <pc:docMk/>
          <pc:sldMk cId="533436183" sldId="379"/>
        </pc:sldMkLst>
      </pc:sldChg>
      <pc:sldChg chg="modSp add">
        <pc:chgData name="Edouard Paumier" userId="aae6e511fd40814a" providerId="LiveId" clId="{7CD22630-B9C1-45E6-843B-66047FFCD978}" dt="2019-09-08T11:31:03.349" v="1001"/>
        <pc:sldMkLst>
          <pc:docMk/>
          <pc:sldMk cId="2333740413" sldId="380"/>
        </pc:sldMkLst>
        <pc:spChg chg="mod">
          <ac:chgData name="Edouard Paumier" userId="aae6e511fd40814a" providerId="LiveId" clId="{7CD22630-B9C1-45E6-843B-66047FFCD978}" dt="2019-09-08T11:30:56.143" v="998" actId="20577"/>
          <ac:spMkLst>
            <pc:docMk/>
            <pc:sldMk cId="2333740413" sldId="380"/>
            <ac:spMk id="2" creationId="{00000000-0000-0000-0000-000000000000}"/>
          </ac:spMkLst>
        </pc:spChg>
        <pc:spChg chg="mod">
          <ac:chgData name="Edouard Paumier" userId="aae6e511fd40814a" providerId="LiveId" clId="{7CD22630-B9C1-45E6-843B-66047FFCD978}" dt="2019-09-08T11:31:03.349" v="1001"/>
          <ac:spMkLst>
            <pc:docMk/>
            <pc:sldMk cId="2333740413" sldId="380"/>
            <ac:spMk id="3" creationId="{00000000-0000-0000-0000-000000000000}"/>
          </ac:spMkLst>
        </pc:spChg>
      </pc:sldChg>
      <pc:sldChg chg="modSp add">
        <pc:chgData name="Edouard Paumier" userId="aae6e511fd40814a" providerId="LiveId" clId="{7CD22630-B9C1-45E6-843B-66047FFCD978}" dt="2019-09-08T11:35:18.069" v="1268" actId="20577"/>
        <pc:sldMkLst>
          <pc:docMk/>
          <pc:sldMk cId="2354196012" sldId="381"/>
        </pc:sldMkLst>
        <pc:spChg chg="mod">
          <ac:chgData name="Edouard Paumier" userId="aae6e511fd40814a" providerId="LiveId" clId="{7CD22630-B9C1-45E6-843B-66047FFCD978}" dt="2019-09-08T11:35:18.069" v="1268" actId="20577"/>
          <ac:spMkLst>
            <pc:docMk/>
            <pc:sldMk cId="2354196012" sldId="381"/>
            <ac:spMk id="3" creationId="{00000000-0000-0000-0000-000000000000}"/>
          </ac:spMkLst>
        </pc:spChg>
      </pc:sldChg>
      <pc:sldChg chg="modSp add">
        <pc:chgData name="Edouard Paumier" userId="aae6e511fd40814a" providerId="LiveId" clId="{7CD22630-B9C1-45E6-843B-66047FFCD978}" dt="2019-09-08T11:35:23.905" v="1273" actId="20577"/>
        <pc:sldMkLst>
          <pc:docMk/>
          <pc:sldMk cId="2931522700" sldId="382"/>
        </pc:sldMkLst>
        <pc:spChg chg="mod">
          <ac:chgData name="Edouard Paumier" userId="aae6e511fd40814a" providerId="LiveId" clId="{7CD22630-B9C1-45E6-843B-66047FFCD978}" dt="2019-09-08T11:35:23.905" v="1273" actId="20577"/>
          <ac:spMkLst>
            <pc:docMk/>
            <pc:sldMk cId="2931522700" sldId="382"/>
            <ac:spMk id="2" creationId="{00000000-0000-0000-0000-000000000000}"/>
          </ac:spMkLst>
        </pc:spChg>
      </pc:sldChg>
      <pc:sldChg chg="modSp add">
        <pc:chgData name="Edouard Paumier" userId="aae6e511fd40814a" providerId="LiveId" clId="{7CD22630-B9C1-45E6-843B-66047FFCD978}" dt="2019-09-08T11:36:00.861" v="1314" actId="313"/>
        <pc:sldMkLst>
          <pc:docMk/>
          <pc:sldMk cId="1808559328" sldId="383"/>
        </pc:sldMkLst>
        <pc:spChg chg="mod">
          <ac:chgData name="Edouard Paumier" userId="aae6e511fd40814a" providerId="LiveId" clId="{7CD22630-B9C1-45E6-843B-66047FFCD978}" dt="2019-09-08T11:36:00.861" v="1314" actId="313"/>
          <ac:spMkLst>
            <pc:docMk/>
            <pc:sldMk cId="1808559328" sldId="383"/>
            <ac:spMk id="3" creationId="{00000000-0000-0000-0000-000000000000}"/>
          </ac:spMkLst>
        </pc:spChg>
      </pc:sldChg>
      <pc:sldChg chg="modSp add">
        <pc:chgData name="Edouard Paumier" userId="aae6e511fd40814a" providerId="LiveId" clId="{7CD22630-B9C1-45E6-843B-66047FFCD978}" dt="2019-09-08T11:31:43.943" v="1121" actId="20577"/>
        <pc:sldMkLst>
          <pc:docMk/>
          <pc:sldMk cId="2259722227" sldId="384"/>
        </pc:sldMkLst>
        <pc:spChg chg="mod">
          <ac:chgData name="Edouard Paumier" userId="aae6e511fd40814a" providerId="LiveId" clId="{7CD22630-B9C1-45E6-843B-66047FFCD978}" dt="2019-09-08T11:31:07.553" v="1010" actId="20577"/>
          <ac:spMkLst>
            <pc:docMk/>
            <pc:sldMk cId="2259722227" sldId="384"/>
            <ac:spMk id="2" creationId="{00000000-0000-0000-0000-000000000000}"/>
          </ac:spMkLst>
        </pc:spChg>
        <pc:spChg chg="mod">
          <ac:chgData name="Edouard Paumier" userId="aae6e511fd40814a" providerId="LiveId" clId="{7CD22630-B9C1-45E6-843B-66047FFCD978}" dt="2019-09-08T11:31:43.943" v="1121" actId="20577"/>
          <ac:spMkLst>
            <pc:docMk/>
            <pc:sldMk cId="2259722227" sldId="384"/>
            <ac:spMk id="3" creationId="{00000000-0000-0000-0000-000000000000}"/>
          </ac:spMkLst>
        </pc:spChg>
      </pc:sldChg>
      <pc:sldChg chg="addSp modSp add">
        <pc:chgData name="Edouard Paumier" userId="aae6e511fd40814a" providerId="LiveId" clId="{7CD22630-B9C1-45E6-843B-66047FFCD978}" dt="2019-09-08T11:54:19.715" v="1543"/>
        <pc:sldMkLst>
          <pc:docMk/>
          <pc:sldMk cId="3833823407" sldId="385"/>
        </pc:sldMkLst>
        <pc:spChg chg="mod">
          <ac:chgData name="Edouard Paumier" userId="aae6e511fd40814a" providerId="LiveId" clId="{7CD22630-B9C1-45E6-843B-66047FFCD978}" dt="2019-09-08T11:46:30.570" v="1471" actId="20577"/>
          <ac:spMkLst>
            <pc:docMk/>
            <pc:sldMk cId="3833823407" sldId="385"/>
            <ac:spMk id="2" creationId="{00000000-0000-0000-0000-000000000000}"/>
          </ac:spMkLst>
        </pc:spChg>
        <pc:spChg chg="mod">
          <ac:chgData name="Edouard Paumier" userId="aae6e511fd40814a" providerId="LiveId" clId="{7CD22630-B9C1-45E6-843B-66047FFCD978}" dt="2019-09-08T11:47:06.166" v="1542" actId="20577"/>
          <ac:spMkLst>
            <pc:docMk/>
            <pc:sldMk cId="3833823407" sldId="385"/>
            <ac:spMk id="3" creationId="{00000000-0000-0000-0000-000000000000}"/>
          </ac:spMkLst>
        </pc:spChg>
        <pc:spChg chg="add">
          <ac:chgData name="Edouard Paumier" userId="aae6e511fd40814a" providerId="LiveId" clId="{7CD22630-B9C1-45E6-843B-66047FFCD978}" dt="2019-09-08T11:54:19.715" v="1543"/>
          <ac:spMkLst>
            <pc:docMk/>
            <pc:sldMk cId="3833823407" sldId="385"/>
            <ac:spMk id="4" creationId="{D77ACA66-D6EE-4A10-B110-1BC6B1C4BA20}"/>
          </ac:spMkLst>
        </pc:spChg>
      </pc:sldChg>
    </pc:docChg>
  </pc:docChgLst>
  <pc:docChgLst>
    <pc:chgData name="marc pineau" userId="d86df9e90be781f4" providerId="Windows Live" clId="Web-{423F1F72-12B1-484E-99C4-848C78B711B8}"/>
    <pc:docChg chg="modSld">
      <pc:chgData name="marc pineau" userId="d86df9e90be781f4" providerId="Windows Live" clId="Web-{423F1F72-12B1-484E-99C4-848C78B711B8}" dt="2022-11-23T21:27:09.490" v="6" actId="20577"/>
      <pc:docMkLst>
        <pc:docMk/>
      </pc:docMkLst>
      <pc:sldChg chg="modSp">
        <pc:chgData name="marc pineau" userId="d86df9e90be781f4" providerId="Windows Live" clId="Web-{423F1F72-12B1-484E-99C4-848C78B711B8}" dt="2022-11-23T21:23:22.327" v="3" actId="20577"/>
        <pc:sldMkLst>
          <pc:docMk/>
          <pc:sldMk cId="4197994351" sldId="336"/>
        </pc:sldMkLst>
        <pc:spChg chg="mod">
          <ac:chgData name="marc pineau" userId="d86df9e90be781f4" providerId="Windows Live" clId="Web-{423F1F72-12B1-484E-99C4-848C78B711B8}" dt="2022-11-23T21:23:22.327" v="3" actId="20577"/>
          <ac:spMkLst>
            <pc:docMk/>
            <pc:sldMk cId="4197994351" sldId="336"/>
            <ac:spMk id="3" creationId="{00000000-0000-0000-0000-000000000000}"/>
          </ac:spMkLst>
        </pc:spChg>
      </pc:sldChg>
      <pc:sldChg chg="modSp">
        <pc:chgData name="marc pineau" userId="d86df9e90be781f4" providerId="Windows Live" clId="Web-{423F1F72-12B1-484E-99C4-848C78B711B8}" dt="2022-11-23T21:27:09.490" v="6" actId="20577"/>
        <pc:sldMkLst>
          <pc:docMk/>
          <pc:sldMk cId="2087452790" sldId="433"/>
        </pc:sldMkLst>
        <pc:spChg chg="mod">
          <ac:chgData name="marc pineau" userId="d86df9e90be781f4" providerId="Windows Live" clId="Web-{423F1F72-12B1-484E-99C4-848C78B711B8}" dt="2022-11-23T21:27:09.490" v="6" actId="20577"/>
          <ac:spMkLst>
            <pc:docMk/>
            <pc:sldMk cId="2087452790" sldId="433"/>
            <ac:spMk id="3" creationId="{00000000-0000-0000-0000-000000000000}"/>
          </ac:spMkLst>
        </pc:spChg>
      </pc:sldChg>
    </pc:docChg>
  </pc:docChgLst>
  <pc:docChgLst>
    <pc:chgData name="marc pineau" userId="d86df9e90be781f4" providerId="Windows Live" clId="Web-{89355E95-12B3-4FFC-A7FF-8E2A4DA21553}"/>
    <pc:docChg chg="modSld">
      <pc:chgData name="marc pineau" userId="d86df9e90be781f4" providerId="Windows Live" clId="Web-{89355E95-12B3-4FFC-A7FF-8E2A4DA21553}" dt="2022-11-03T19:13:03.494" v="1" actId="20577"/>
      <pc:docMkLst>
        <pc:docMk/>
      </pc:docMkLst>
      <pc:sldChg chg="modSp">
        <pc:chgData name="marc pineau" userId="d86df9e90be781f4" providerId="Windows Live" clId="Web-{89355E95-12B3-4FFC-A7FF-8E2A4DA21553}" dt="2022-11-03T19:13:03.494" v="1" actId="20577"/>
        <pc:sldMkLst>
          <pc:docMk/>
          <pc:sldMk cId="3649933599" sldId="408"/>
        </pc:sldMkLst>
        <pc:spChg chg="mod">
          <ac:chgData name="marc pineau" userId="d86df9e90be781f4" providerId="Windows Live" clId="Web-{89355E95-12B3-4FFC-A7FF-8E2A4DA21553}" dt="2022-11-03T19:13:03.494" v="1" actId="20577"/>
          <ac:spMkLst>
            <pc:docMk/>
            <pc:sldMk cId="3649933599" sldId="408"/>
            <ac:spMk id="3" creationId="{00000000-0000-0000-0000-000000000000}"/>
          </ac:spMkLst>
        </pc:spChg>
      </pc:sldChg>
    </pc:docChg>
  </pc:docChgLst>
  <pc:docChgLst>
    <pc:chgData name="Edouard Paumier" userId="aae6e511fd40814a" providerId="LiveId" clId="{D30AE9B7-BF38-4424-8994-1961C03434A7}"/>
    <pc:docChg chg="undo custSel addSld delSld modSld sldOrd">
      <pc:chgData name="Edouard Paumier" userId="aae6e511fd40814a" providerId="LiveId" clId="{D30AE9B7-BF38-4424-8994-1961C03434A7}" dt="2018-11-24T21:29:49.228" v="485" actId="20577"/>
      <pc:docMkLst>
        <pc:docMk/>
      </pc:docMkLst>
      <pc:sldChg chg="del">
        <pc:chgData name="Edouard Paumier" userId="aae6e511fd40814a" providerId="LiveId" clId="{D30AE9B7-BF38-4424-8994-1961C03434A7}" dt="2018-11-24T21:24:11.620" v="21" actId="2696"/>
        <pc:sldMkLst>
          <pc:docMk/>
          <pc:sldMk cId="2160209142" sldId="318"/>
        </pc:sldMkLst>
      </pc:sldChg>
      <pc:sldChg chg="modSp">
        <pc:chgData name="Edouard Paumier" userId="aae6e511fd40814a" providerId="LiveId" clId="{D30AE9B7-BF38-4424-8994-1961C03434A7}" dt="2018-11-24T21:24:07.260" v="20" actId="20577"/>
        <pc:sldMkLst>
          <pc:docMk/>
          <pc:sldMk cId="544116072" sldId="319"/>
        </pc:sldMkLst>
        <pc:spChg chg="mod">
          <ac:chgData name="Edouard Paumier" userId="aae6e511fd40814a" providerId="LiveId" clId="{D30AE9B7-BF38-4424-8994-1961C03434A7}" dt="2018-11-24T21:24:07.260" v="20" actId="20577"/>
          <ac:spMkLst>
            <pc:docMk/>
            <pc:sldMk cId="544116072" sldId="319"/>
            <ac:spMk id="2" creationId="{00000000-0000-0000-0000-000000000000}"/>
          </ac:spMkLst>
        </pc:spChg>
      </pc:sldChg>
      <pc:sldChg chg="del">
        <pc:chgData name="Edouard Paumier" userId="aae6e511fd40814a" providerId="LiveId" clId="{D30AE9B7-BF38-4424-8994-1961C03434A7}" dt="2018-11-24T21:25:10.882" v="70" actId="2696"/>
        <pc:sldMkLst>
          <pc:docMk/>
          <pc:sldMk cId="2685540305" sldId="320"/>
        </pc:sldMkLst>
      </pc:sldChg>
      <pc:sldChg chg="del">
        <pc:chgData name="Edouard Paumier" userId="aae6e511fd40814a" providerId="LiveId" clId="{D30AE9B7-BF38-4424-8994-1961C03434A7}" dt="2018-11-24T21:21:44.248" v="4" actId="2696"/>
        <pc:sldMkLst>
          <pc:docMk/>
          <pc:sldMk cId="1451874983" sldId="321"/>
        </pc:sldMkLst>
      </pc:sldChg>
      <pc:sldChg chg="del">
        <pc:chgData name="Edouard Paumier" userId="aae6e511fd40814a" providerId="LiveId" clId="{D30AE9B7-BF38-4424-8994-1961C03434A7}" dt="2018-11-24T21:21:35.414" v="1" actId="2696"/>
        <pc:sldMkLst>
          <pc:docMk/>
          <pc:sldMk cId="2417622047" sldId="322"/>
        </pc:sldMkLst>
      </pc:sldChg>
      <pc:sldChg chg="del">
        <pc:chgData name="Edouard Paumier" userId="aae6e511fd40814a" providerId="LiveId" clId="{D30AE9B7-BF38-4424-8994-1961C03434A7}" dt="2018-11-24T21:21:35.409" v="0" actId="2696"/>
        <pc:sldMkLst>
          <pc:docMk/>
          <pc:sldMk cId="3717335139" sldId="323"/>
        </pc:sldMkLst>
      </pc:sldChg>
      <pc:sldChg chg="modSp">
        <pc:chgData name="Edouard Paumier" userId="aae6e511fd40814a" providerId="LiveId" clId="{D30AE9B7-BF38-4424-8994-1961C03434A7}" dt="2018-11-24T21:28:00.327" v="403" actId="20577"/>
        <pc:sldMkLst>
          <pc:docMk/>
          <pc:sldMk cId="2537233370" sldId="324"/>
        </pc:sldMkLst>
        <pc:spChg chg="mod">
          <ac:chgData name="Edouard Paumier" userId="aae6e511fd40814a" providerId="LiveId" clId="{D30AE9B7-BF38-4424-8994-1961C03434A7}" dt="2018-11-24T21:28:00.327" v="403" actId="20577"/>
          <ac:spMkLst>
            <pc:docMk/>
            <pc:sldMk cId="2537233370" sldId="324"/>
            <ac:spMk id="2" creationId="{00000000-0000-0000-0000-000000000000}"/>
          </ac:spMkLst>
        </pc:spChg>
      </pc:sldChg>
      <pc:sldChg chg="modSp">
        <pc:chgData name="Edouard Paumier" userId="aae6e511fd40814a" providerId="LiveId" clId="{D30AE9B7-BF38-4424-8994-1961C03434A7}" dt="2018-11-24T21:28:04.736" v="405" actId="20577"/>
        <pc:sldMkLst>
          <pc:docMk/>
          <pc:sldMk cId="3052566463" sldId="325"/>
        </pc:sldMkLst>
        <pc:spChg chg="mod">
          <ac:chgData name="Edouard Paumier" userId="aae6e511fd40814a" providerId="LiveId" clId="{D30AE9B7-BF38-4424-8994-1961C03434A7}" dt="2018-11-24T21:28:04.736" v="405" actId="20577"/>
          <ac:spMkLst>
            <pc:docMk/>
            <pc:sldMk cId="3052566463" sldId="325"/>
            <ac:spMk id="2" creationId="{00000000-0000-0000-0000-000000000000}"/>
          </ac:spMkLst>
        </pc:spChg>
      </pc:sldChg>
      <pc:sldChg chg="modSp add del">
        <pc:chgData name="Edouard Paumier" userId="aae6e511fd40814a" providerId="LiveId" clId="{D30AE9B7-BF38-4424-8994-1961C03434A7}" dt="2018-11-24T21:28:07.583" v="407" actId="20577"/>
        <pc:sldMkLst>
          <pc:docMk/>
          <pc:sldMk cId="2013516686" sldId="326"/>
        </pc:sldMkLst>
        <pc:spChg chg="mod">
          <ac:chgData name="Edouard Paumier" userId="aae6e511fd40814a" providerId="LiveId" clId="{D30AE9B7-BF38-4424-8994-1961C03434A7}" dt="2018-11-24T21:28:07.583" v="407" actId="20577"/>
          <ac:spMkLst>
            <pc:docMk/>
            <pc:sldMk cId="2013516686" sldId="326"/>
            <ac:spMk id="2" creationId="{00000000-0000-0000-0000-000000000000}"/>
          </ac:spMkLst>
        </pc:spChg>
        <pc:spChg chg="mod">
          <ac:chgData name="Edouard Paumier" userId="aae6e511fd40814a" providerId="LiveId" clId="{D30AE9B7-BF38-4424-8994-1961C03434A7}" dt="2018-11-24T21:25:04.159" v="69" actId="20577"/>
          <ac:spMkLst>
            <pc:docMk/>
            <pc:sldMk cId="2013516686" sldId="326"/>
            <ac:spMk id="3" creationId="{00000000-0000-0000-0000-000000000000}"/>
          </ac:spMkLst>
        </pc:spChg>
      </pc:sldChg>
      <pc:sldChg chg="del">
        <pc:chgData name="Edouard Paumier" userId="aae6e511fd40814a" providerId="LiveId" clId="{D30AE9B7-BF38-4424-8994-1961C03434A7}" dt="2018-11-24T21:21:48.179" v="5" actId="2696"/>
        <pc:sldMkLst>
          <pc:docMk/>
          <pc:sldMk cId="1295131486" sldId="327"/>
        </pc:sldMkLst>
      </pc:sldChg>
      <pc:sldChg chg="modSp add ord">
        <pc:chgData name="Edouard Paumier" userId="aae6e511fd40814a" providerId="LiveId" clId="{D30AE9B7-BF38-4424-8994-1961C03434A7}" dt="2018-11-24T21:29:49.228" v="485" actId="20577"/>
        <pc:sldMkLst>
          <pc:docMk/>
          <pc:sldMk cId="2530936889" sldId="359"/>
        </pc:sldMkLst>
        <pc:spChg chg="mod">
          <ac:chgData name="Edouard Paumier" userId="aae6e511fd40814a" providerId="LiveId" clId="{D30AE9B7-BF38-4424-8994-1961C03434A7}" dt="2018-11-24T21:27:58.060" v="402" actId="20577"/>
          <ac:spMkLst>
            <pc:docMk/>
            <pc:sldMk cId="2530936889" sldId="359"/>
            <ac:spMk id="2" creationId="{00000000-0000-0000-0000-000000000000}"/>
          </ac:spMkLst>
        </pc:spChg>
        <pc:spChg chg="mod">
          <ac:chgData name="Edouard Paumier" userId="aae6e511fd40814a" providerId="LiveId" clId="{D30AE9B7-BF38-4424-8994-1961C03434A7}" dt="2018-11-24T21:29:49.228" v="485" actId="20577"/>
          <ac:spMkLst>
            <pc:docMk/>
            <pc:sldMk cId="2530936889" sldId="359"/>
            <ac:spMk id="3" creationId="{00000000-0000-0000-0000-000000000000}"/>
          </ac:spMkLst>
        </pc:spChg>
      </pc:sldChg>
    </pc:docChg>
  </pc:docChgLst>
  <pc:docChgLst>
    <pc:chgData name="Edouard Paumier" userId="aae6e511fd40814a" providerId="LiveId" clId="{E3CDC14B-EE05-4A2C-924E-AFF657C5A776}"/>
    <pc:docChg chg="undo custSel modSld">
      <pc:chgData name="Edouard Paumier" userId="aae6e511fd40814a" providerId="LiveId" clId="{E3CDC14B-EE05-4A2C-924E-AFF657C5A776}" dt="2023-12-21T16:33:46.062" v="18" actId="20577"/>
      <pc:docMkLst>
        <pc:docMk/>
      </pc:docMkLst>
      <pc:sldChg chg="addSp delSp modSp mod">
        <pc:chgData name="Edouard Paumier" userId="aae6e511fd40814a" providerId="LiveId" clId="{E3CDC14B-EE05-4A2C-924E-AFF657C5A776}" dt="2023-12-21T16:33:46.062" v="18" actId="20577"/>
        <pc:sldMkLst>
          <pc:docMk/>
          <pc:sldMk cId="2890264812" sldId="426"/>
        </pc:sldMkLst>
        <pc:spChg chg="add del mod">
          <ac:chgData name="Edouard Paumier" userId="aae6e511fd40814a" providerId="LiveId" clId="{E3CDC14B-EE05-4A2C-924E-AFF657C5A776}" dt="2023-12-21T16:33:46.062" v="18" actId="20577"/>
          <ac:spMkLst>
            <pc:docMk/>
            <pc:sldMk cId="2890264812" sldId="426"/>
            <ac:spMk id="3" creationId="{00000000-0000-0000-0000-000000000000}"/>
          </ac:spMkLst>
        </pc:spChg>
        <pc:spChg chg="add del mod">
          <ac:chgData name="Edouard Paumier" userId="aae6e511fd40814a" providerId="LiveId" clId="{E3CDC14B-EE05-4A2C-924E-AFF657C5A776}" dt="2023-12-21T16:33:35.316" v="7" actId="478"/>
          <ac:spMkLst>
            <pc:docMk/>
            <pc:sldMk cId="2890264812" sldId="426"/>
            <ac:spMk id="5" creationId="{CED73EA9-476E-0BE7-D06A-EFB3B01EC85B}"/>
          </ac:spMkLst>
        </pc:spChg>
      </pc:sldChg>
    </pc:docChg>
  </pc:docChgLst>
  <pc:docChgLst>
    <pc:chgData name="Edouard Paumier" userId="aae6e511fd40814a" providerId="LiveId" clId="{D21F692A-8B6A-41C2-A603-008A1E356412}"/>
    <pc:docChg chg="undo custSel addSld delSld modSld sldOrd">
      <pc:chgData name="Edouard Paumier" userId="aae6e511fd40814a" providerId="LiveId" clId="{D21F692A-8B6A-41C2-A603-008A1E356412}" dt="2018-10-29T07:35:09.187" v="1488" actId="2696"/>
      <pc:docMkLst>
        <pc:docMk/>
      </pc:docMkLst>
      <pc:sldChg chg="modSp ord">
        <pc:chgData name="Edouard Paumier" userId="aae6e511fd40814a" providerId="LiveId" clId="{D21F692A-8B6A-41C2-A603-008A1E356412}" dt="2018-10-25T11:41:37.925" v="1153"/>
        <pc:sldMkLst>
          <pc:docMk/>
          <pc:sldMk cId="649458853" sldId="290"/>
        </pc:sldMkLst>
        <pc:spChg chg="mod">
          <ac:chgData name="Edouard Paumier" userId="aae6e511fd40814a" providerId="LiveId" clId="{D21F692A-8B6A-41C2-A603-008A1E356412}" dt="2018-10-25T11:41:37.925" v="1153"/>
          <ac:spMkLst>
            <pc:docMk/>
            <pc:sldMk cId="649458853" sldId="290"/>
            <ac:spMk id="3" creationId="{00000000-0000-0000-0000-000000000000}"/>
          </ac:spMkLst>
        </pc:spChg>
      </pc:sldChg>
      <pc:sldChg chg="ord">
        <pc:chgData name="Edouard Paumier" userId="aae6e511fd40814a" providerId="LiveId" clId="{D21F692A-8B6A-41C2-A603-008A1E356412}" dt="2018-10-25T11:34:44.255" v="821"/>
        <pc:sldMkLst>
          <pc:docMk/>
          <pc:sldMk cId="1946711469" sldId="293"/>
        </pc:sldMkLst>
      </pc:sldChg>
      <pc:sldChg chg="modSp">
        <pc:chgData name="Edouard Paumier" userId="aae6e511fd40814a" providerId="LiveId" clId="{D21F692A-8B6A-41C2-A603-008A1E356412}" dt="2018-10-25T11:42:50.156" v="1232" actId="20577"/>
        <pc:sldMkLst>
          <pc:docMk/>
          <pc:sldMk cId="3739023667" sldId="317"/>
        </pc:sldMkLst>
        <pc:spChg chg="mod">
          <ac:chgData name="Edouard Paumier" userId="aae6e511fd40814a" providerId="LiveId" clId="{D21F692A-8B6A-41C2-A603-008A1E356412}" dt="2018-10-25T11:42:50.156" v="1232" actId="20577"/>
          <ac:spMkLst>
            <pc:docMk/>
            <pc:sldMk cId="3739023667" sldId="317"/>
            <ac:spMk id="3" creationId="{00000000-0000-0000-0000-000000000000}"/>
          </ac:spMkLst>
        </pc:spChg>
      </pc:sldChg>
      <pc:sldChg chg="modSp">
        <pc:chgData name="Edouard Paumier" userId="aae6e511fd40814a" providerId="LiveId" clId="{D21F692A-8B6A-41C2-A603-008A1E356412}" dt="2018-10-22T06:53:15.230" v="3" actId="27636"/>
        <pc:sldMkLst>
          <pc:docMk/>
          <pc:sldMk cId="3702070175" sldId="346"/>
        </pc:sldMkLst>
        <pc:spChg chg="mod">
          <ac:chgData name="Edouard Paumier" userId="aae6e511fd40814a" providerId="LiveId" clId="{D21F692A-8B6A-41C2-A603-008A1E356412}" dt="2018-10-22T06:53:15.230" v="3" actId="27636"/>
          <ac:spMkLst>
            <pc:docMk/>
            <pc:sldMk cId="3702070175" sldId="346"/>
            <ac:spMk id="2" creationId="{00000000-0000-0000-0000-000000000000}"/>
          </ac:spMkLst>
        </pc:spChg>
      </pc:sldChg>
      <pc:sldChg chg="modSp">
        <pc:chgData name="Edouard Paumier" userId="aae6e511fd40814a" providerId="LiveId" clId="{D21F692A-8B6A-41C2-A603-008A1E356412}" dt="2018-10-22T06:53:06.161" v="1" actId="27636"/>
        <pc:sldMkLst>
          <pc:docMk/>
          <pc:sldMk cId="1642978228" sldId="347"/>
        </pc:sldMkLst>
        <pc:spChg chg="mod">
          <ac:chgData name="Edouard Paumier" userId="aae6e511fd40814a" providerId="LiveId" clId="{D21F692A-8B6A-41C2-A603-008A1E356412}" dt="2018-10-22T06:53:06.161" v="1" actId="27636"/>
          <ac:spMkLst>
            <pc:docMk/>
            <pc:sldMk cId="1642978228" sldId="347"/>
            <ac:spMk id="2" creationId="{00000000-0000-0000-0000-000000000000}"/>
          </ac:spMkLst>
        </pc:spChg>
      </pc:sldChg>
      <pc:sldChg chg="modSp">
        <pc:chgData name="Edouard Paumier" userId="aae6e511fd40814a" providerId="LiveId" clId="{D21F692A-8B6A-41C2-A603-008A1E356412}" dt="2018-10-22T06:54:45.092" v="22" actId="20577"/>
        <pc:sldMkLst>
          <pc:docMk/>
          <pc:sldMk cId="111707002" sldId="349"/>
        </pc:sldMkLst>
        <pc:spChg chg="mod">
          <ac:chgData name="Edouard Paumier" userId="aae6e511fd40814a" providerId="LiveId" clId="{D21F692A-8B6A-41C2-A603-008A1E356412}" dt="2018-10-22T06:54:45.092" v="22" actId="20577"/>
          <ac:spMkLst>
            <pc:docMk/>
            <pc:sldMk cId="111707002" sldId="349"/>
            <ac:spMk id="3" creationId="{00000000-0000-0000-0000-000000000000}"/>
          </ac:spMkLst>
        </pc:spChg>
      </pc:sldChg>
      <pc:sldChg chg="add">
        <pc:chgData name="Edouard Paumier" userId="aae6e511fd40814a" providerId="LiveId" clId="{D21F692A-8B6A-41C2-A603-008A1E356412}" dt="2018-10-22T06:54:28.724" v="20"/>
        <pc:sldMkLst>
          <pc:docMk/>
          <pc:sldMk cId="3253569201" sldId="350"/>
        </pc:sldMkLst>
      </pc:sldChg>
      <pc:sldChg chg="add">
        <pc:chgData name="Edouard Paumier" userId="aae6e511fd40814a" providerId="LiveId" clId="{D21F692A-8B6A-41C2-A603-008A1E356412}" dt="2018-10-22T06:53:58.893" v="4"/>
        <pc:sldMkLst>
          <pc:docMk/>
          <pc:sldMk cId="1630263830" sldId="353"/>
        </pc:sldMkLst>
      </pc:sldChg>
      <pc:sldChg chg="modSp add ord">
        <pc:chgData name="Edouard Paumier" userId="aae6e511fd40814a" providerId="LiveId" clId="{D21F692A-8B6A-41C2-A603-008A1E356412}" dt="2018-10-29T07:28:30.923" v="1487" actId="20577"/>
        <pc:sldMkLst>
          <pc:docMk/>
          <pc:sldMk cId="942764441" sldId="354"/>
        </pc:sldMkLst>
        <pc:spChg chg="mod">
          <ac:chgData name="Edouard Paumier" userId="aae6e511fd40814a" providerId="LiveId" clId="{D21F692A-8B6A-41C2-A603-008A1E356412}" dt="2018-10-25T11:27:16.739" v="37" actId="20577"/>
          <ac:spMkLst>
            <pc:docMk/>
            <pc:sldMk cId="942764441" sldId="354"/>
            <ac:spMk id="2" creationId="{00000000-0000-0000-0000-000000000000}"/>
          </ac:spMkLst>
        </pc:spChg>
        <pc:spChg chg="mod">
          <ac:chgData name="Edouard Paumier" userId="aae6e511fd40814a" providerId="LiveId" clId="{D21F692A-8B6A-41C2-A603-008A1E356412}" dt="2018-10-29T07:28:30.923" v="1487" actId="20577"/>
          <ac:spMkLst>
            <pc:docMk/>
            <pc:sldMk cId="942764441" sldId="354"/>
            <ac:spMk id="3" creationId="{00000000-0000-0000-0000-000000000000}"/>
          </ac:spMkLst>
        </pc:spChg>
      </pc:sldChg>
      <pc:sldChg chg="modSp add">
        <pc:chgData name="Edouard Paumier" userId="aae6e511fd40814a" providerId="LiveId" clId="{D21F692A-8B6A-41C2-A603-008A1E356412}" dt="2018-10-25T11:39:52.182" v="1111" actId="14"/>
        <pc:sldMkLst>
          <pc:docMk/>
          <pc:sldMk cId="3409303942" sldId="355"/>
        </pc:sldMkLst>
        <pc:spChg chg="mod">
          <ac:chgData name="Edouard Paumier" userId="aae6e511fd40814a" providerId="LiveId" clId="{D21F692A-8B6A-41C2-A603-008A1E356412}" dt="2018-10-25T11:39:52.182" v="1111" actId="14"/>
          <ac:spMkLst>
            <pc:docMk/>
            <pc:sldMk cId="3409303942" sldId="355"/>
            <ac:spMk id="3" creationId="{00000000-0000-0000-0000-000000000000}"/>
          </ac:spMkLst>
        </pc:spChg>
      </pc:sldChg>
      <pc:sldChg chg="modSp add">
        <pc:chgData name="Edouard Paumier" userId="aae6e511fd40814a" providerId="LiveId" clId="{D21F692A-8B6A-41C2-A603-008A1E356412}" dt="2018-10-25T11:39:32.459" v="1062" actId="20577"/>
        <pc:sldMkLst>
          <pc:docMk/>
          <pc:sldMk cId="678735954" sldId="356"/>
        </pc:sldMkLst>
        <pc:spChg chg="mod">
          <ac:chgData name="Edouard Paumier" userId="aae6e511fd40814a" providerId="LiveId" clId="{D21F692A-8B6A-41C2-A603-008A1E356412}" dt="2018-10-25T11:39:32.459" v="1062" actId="20577"/>
          <ac:spMkLst>
            <pc:docMk/>
            <pc:sldMk cId="678735954" sldId="356"/>
            <ac:spMk id="2" creationId="{00000000-0000-0000-0000-000000000000}"/>
          </ac:spMkLst>
        </pc:spChg>
        <pc:spChg chg="mod">
          <ac:chgData name="Edouard Paumier" userId="aae6e511fd40814a" providerId="LiveId" clId="{D21F692A-8B6A-41C2-A603-008A1E356412}" dt="2018-10-25T11:36:45.495" v="977" actId="20577"/>
          <ac:spMkLst>
            <pc:docMk/>
            <pc:sldMk cId="678735954" sldId="356"/>
            <ac:spMk id="3" creationId="{00000000-0000-0000-0000-000000000000}"/>
          </ac:spMkLst>
        </pc:spChg>
      </pc:sldChg>
      <pc:sldChg chg="modSp add">
        <pc:chgData name="Edouard Paumier" userId="aae6e511fd40814a" providerId="LiveId" clId="{D21F692A-8B6A-41C2-A603-008A1E356412}" dt="2018-10-25T11:40:30.004" v="1123" actId="20577"/>
        <pc:sldMkLst>
          <pc:docMk/>
          <pc:sldMk cId="2761271490" sldId="357"/>
        </pc:sldMkLst>
        <pc:spChg chg="mod">
          <ac:chgData name="Edouard Paumier" userId="aae6e511fd40814a" providerId="LiveId" clId="{D21F692A-8B6A-41C2-A603-008A1E356412}" dt="2018-10-25T11:39:36.721" v="1072" actId="20577"/>
          <ac:spMkLst>
            <pc:docMk/>
            <pc:sldMk cId="2761271490" sldId="357"/>
            <ac:spMk id="2" creationId="{00000000-0000-0000-0000-000000000000}"/>
          </ac:spMkLst>
        </pc:spChg>
        <pc:spChg chg="mod">
          <ac:chgData name="Edouard Paumier" userId="aae6e511fd40814a" providerId="LiveId" clId="{D21F692A-8B6A-41C2-A603-008A1E356412}" dt="2018-10-25T11:40:30.004" v="1123" actId="20577"/>
          <ac:spMkLst>
            <pc:docMk/>
            <pc:sldMk cId="2761271490" sldId="357"/>
            <ac:spMk id="3" creationId="{00000000-0000-0000-0000-000000000000}"/>
          </ac:spMkLst>
        </pc:spChg>
      </pc:sldChg>
      <pc:sldChg chg="modSp add">
        <pc:chgData name="Edouard Paumier" userId="aae6e511fd40814a" providerId="LiveId" clId="{D21F692A-8B6A-41C2-A603-008A1E356412}" dt="2018-10-29T07:23:27.108" v="1398" actId="20577"/>
        <pc:sldMkLst>
          <pc:docMk/>
          <pc:sldMk cId="3533773297" sldId="358"/>
        </pc:sldMkLst>
        <pc:spChg chg="mod">
          <ac:chgData name="Edouard Paumier" userId="aae6e511fd40814a" providerId="LiveId" clId="{D21F692A-8B6A-41C2-A603-008A1E356412}" dt="2018-10-29T07:22:37.011" v="1242" actId="20577"/>
          <ac:spMkLst>
            <pc:docMk/>
            <pc:sldMk cId="3533773297" sldId="358"/>
            <ac:spMk id="2" creationId="{00000000-0000-0000-0000-000000000000}"/>
          </ac:spMkLst>
        </pc:spChg>
        <pc:spChg chg="mod">
          <ac:chgData name="Edouard Paumier" userId="aae6e511fd40814a" providerId="LiveId" clId="{D21F692A-8B6A-41C2-A603-008A1E356412}" dt="2018-10-29T07:23:27.108" v="1398" actId="20577"/>
          <ac:spMkLst>
            <pc:docMk/>
            <pc:sldMk cId="3533773297" sldId="3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47F2F25-26EA-4D97-B9BE-A84390381954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6705B1-F6A6-4415-851B-F39A48DBB355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2F25-26EA-4D97-B9BE-A84390381954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05B1-F6A6-4415-851B-F39A48DBB3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2F25-26EA-4D97-B9BE-A84390381954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05B1-F6A6-4415-851B-F39A48DBB3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2F25-26EA-4D97-B9BE-A84390381954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05B1-F6A6-4415-851B-F39A48DBB3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2F25-26EA-4D97-B9BE-A84390381954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05B1-F6A6-4415-851B-F39A48DBB3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2F25-26EA-4D97-B9BE-A84390381954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05B1-F6A6-4415-851B-F39A48DBB35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2F25-26EA-4D97-B9BE-A84390381954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05B1-F6A6-4415-851B-F39A48DBB3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2F25-26EA-4D97-B9BE-A84390381954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05B1-F6A6-4415-851B-F39A48DBB3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2F25-26EA-4D97-B9BE-A84390381954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05B1-F6A6-4415-851B-F39A48DBB3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2F25-26EA-4D97-B9BE-A84390381954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05B1-F6A6-4415-851B-F39A48DBB355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2F25-26EA-4D97-B9BE-A84390381954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05B1-F6A6-4415-851B-F39A48DBB3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47F2F25-26EA-4D97-B9BE-A84390381954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86705B1-F6A6-4415-851B-F39A48DBB35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-docs/Duncan-Idaho/shard/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-docs/Duncan-Idaho/shard/2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-docs/Duncan-Idaho/shard/3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/ .Net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Shard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952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Note finale divisée en 4 quarts</a:t>
            </a:r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Livraison</a:t>
            </a:r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Complétude</a:t>
            </a:r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Lisibilité</a:t>
            </a:r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Maintenabilité</a:t>
            </a:r>
          </a:p>
        </p:txBody>
      </p:sp>
    </p:spTree>
    <p:extLst>
      <p:ext uri="{BB962C8B-B14F-4D97-AF65-F5344CB8AC3E}">
        <p14:creationId xmlns:p14="http://schemas.microsoft.com/office/powerpoint/2010/main" val="17660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Livraison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point par test fonctionnel attendu</a:t>
            </a:r>
          </a:p>
          <a:p>
            <a:endParaRPr lang="fr-FR" dirty="0"/>
          </a:p>
          <a:p>
            <a:r>
              <a:rPr lang="fr-FR" dirty="0"/>
              <a:t>Test automatisé</a:t>
            </a:r>
          </a:p>
          <a:p>
            <a:endParaRPr lang="fr-FR" dirty="0"/>
          </a:p>
          <a:p>
            <a:r>
              <a:rPr lang="fr-FR" dirty="0"/>
              <a:t>Accordé si réalisée à la date de rendu</a:t>
            </a:r>
          </a:p>
          <a:p>
            <a:endParaRPr lang="fr-FR" dirty="0"/>
          </a:p>
          <a:p>
            <a:r>
              <a:rPr lang="fr-FR" dirty="0"/>
              <a:t>Normalisé sur 5</a:t>
            </a:r>
          </a:p>
        </p:txBody>
      </p:sp>
    </p:spTree>
    <p:extLst>
      <p:ext uri="{BB962C8B-B14F-4D97-AF65-F5344CB8AC3E}">
        <p14:creationId xmlns:p14="http://schemas.microsoft.com/office/powerpoint/2010/main" val="9287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Complétude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point par test fonctionnel attendu</a:t>
            </a:r>
          </a:p>
          <a:p>
            <a:r>
              <a:rPr lang="fr-FR" dirty="0"/>
              <a:t>Couvre beaucoup plus de cas</a:t>
            </a:r>
          </a:p>
          <a:p>
            <a:r>
              <a:rPr lang="fr-FR" dirty="0"/>
              <a:t>Test automatisé</a:t>
            </a:r>
          </a:p>
          <a:p>
            <a:endParaRPr lang="fr-FR" dirty="0"/>
          </a:p>
          <a:p>
            <a:r>
              <a:rPr lang="fr-FR" dirty="0"/>
              <a:t>Accordé à la date du rendu final</a:t>
            </a:r>
          </a:p>
          <a:p>
            <a:r>
              <a:rPr lang="fr-FR" dirty="0"/>
              <a:t>Normalisé sur 5</a:t>
            </a:r>
          </a:p>
        </p:txBody>
      </p:sp>
    </p:spTree>
    <p:extLst>
      <p:ext uri="{BB962C8B-B14F-4D97-AF65-F5344CB8AC3E}">
        <p14:creationId xmlns:p14="http://schemas.microsoft.com/office/powerpoint/2010/main" val="409129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L’univers</a:t>
            </a:r>
          </a:p>
        </p:txBody>
      </p:sp>
    </p:spTree>
    <p:extLst>
      <p:ext uri="{BB962C8B-B14F-4D97-AF65-F5344CB8AC3E}">
        <p14:creationId xmlns:p14="http://schemas.microsoft.com/office/powerpoint/2010/main" val="423708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grandes lignes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système de planètes</a:t>
            </a:r>
          </a:p>
          <a:p>
            <a:endParaRPr lang="fr-FR" dirty="0"/>
          </a:p>
          <a:p>
            <a:r>
              <a:rPr lang="fr-FR" dirty="0"/>
              <a:t>Planètes de tailles différentes</a:t>
            </a:r>
          </a:p>
          <a:p>
            <a:endParaRPr lang="fr-FR" dirty="0"/>
          </a:p>
          <a:p>
            <a:r>
              <a:rPr lang="fr-FR" dirty="0"/>
              <a:t>Univers semi-aléatoire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82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peut lire les informations</a:t>
            </a:r>
          </a:p>
          <a:p>
            <a:pPr lvl="1"/>
            <a:r>
              <a:rPr lang="fr-FR" dirty="0"/>
              <a:t>En JSON</a:t>
            </a:r>
          </a:p>
          <a:p>
            <a:pPr lvl="1"/>
            <a:r>
              <a:rPr lang="fr-FR" dirty="0"/>
              <a:t>Tous les systèmes</a:t>
            </a:r>
          </a:p>
          <a:p>
            <a:pPr lvl="1"/>
            <a:r>
              <a:rPr lang="fr-FR" dirty="0"/>
              <a:t>Un seul système et ses planètes</a:t>
            </a:r>
          </a:p>
          <a:p>
            <a:pPr lvl="1"/>
            <a:r>
              <a:rPr lang="fr-FR" dirty="0"/>
              <a:t>Les planètes d’un système</a:t>
            </a:r>
          </a:p>
          <a:p>
            <a:pPr lvl="1"/>
            <a:r>
              <a:rPr lang="fr-FR" dirty="0"/>
              <a:t>Une seule planète</a:t>
            </a:r>
          </a:p>
          <a:p>
            <a:pPr lvl="1"/>
            <a:endParaRPr lang="fr-FR" dirty="0"/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82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Référence à respecter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https://app.swaggerhub.com/apis-docs/Duncan-Idaho/shard/1</a:t>
            </a:r>
            <a:endParaRPr lang="fr-FR" dirty="0"/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54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Univers semi-aléatoire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Spécification de l’univers par projet</a:t>
            </a:r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new </a:t>
            </a:r>
            <a:r>
              <a:rPr lang="fr-FR" dirty="0" err="1"/>
              <a:t>Shard.Shared.Core.MapGenerator</a:t>
            </a:r>
            <a:endParaRPr lang="fr-FR" dirty="0"/>
          </a:p>
          <a:p>
            <a:pPr marL="1097280" lvl="2" indent="-457200">
              <a:buFont typeface="+mj-lt"/>
              <a:buAutoNum type="arabicPeriod"/>
            </a:pPr>
            <a:r>
              <a:rPr lang="fr-FR" dirty="0"/>
              <a:t>Paramètre « </a:t>
            </a:r>
            <a:r>
              <a:rPr lang="fr-FR" dirty="0" err="1"/>
              <a:t>Seed</a:t>
            </a:r>
            <a:r>
              <a:rPr lang="fr-FR" dirty="0"/>
              <a:t> » = nom du projet</a:t>
            </a:r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Appeler </a:t>
            </a:r>
            <a:r>
              <a:rPr lang="fr-FR" dirty="0" err="1"/>
              <a:t>Generate</a:t>
            </a:r>
            <a:r>
              <a:rPr lang="fr-FR" dirty="0"/>
              <a:t>()</a:t>
            </a:r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Utiliser l’objet envoyé pour créer l’univers</a:t>
            </a:r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7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Tests d’intégrations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Serveur de test d’intégration</a:t>
            </a:r>
          </a:p>
          <a:p>
            <a:pPr lvl="1"/>
            <a:r>
              <a:rPr lang="fr-FR" dirty="0"/>
              <a:t>Lance en mémoire le serveur</a:t>
            </a:r>
          </a:p>
          <a:p>
            <a:pPr lvl="1"/>
            <a:r>
              <a:rPr lang="fr-FR" dirty="0"/>
              <a:t>Simule des requêtes HTTP</a:t>
            </a:r>
          </a:p>
          <a:p>
            <a:pPr lvl="1"/>
            <a:r>
              <a:rPr lang="fr-FR" dirty="0"/>
              <a:t>Analyse les réponses</a:t>
            </a:r>
          </a:p>
          <a:p>
            <a:pPr marL="525780" indent="-457200">
              <a:buFont typeface="+mj-lt"/>
              <a:buAutoNum type="arabicPeriod"/>
            </a:pPr>
            <a:r>
              <a:rPr lang="fr-FR" dirty="0"/>
              <a:t>Créer un projet de test</a:t>
            </a:r>
          </a:p>
          <a:p>
            <a:pPr marL="525780" indent="-457200">
              <a:buFont typeface="+mj-lt"/>
              <a:buAutoNum type="arabicPeriod"/>
            </a:pPr>
            <a:r>
              <a:rPr lang="fr-FR" dirty="0"/>
              <a:t>Créer une classe héritant de </a:t>
            </a:r>
            <a:r>
              <a:rPr lang="fr-FR" dirty="0" err="1"/>
              <a:t>Shard.Shared.Web.IntegrationTests.BaseIntegrationTests</a:t>
            </a:r>
            <a:endParaRPr lang="fr-FR" dirty="0"/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Spécifier </a:t>
            </a:r>
            <a:r>
              <a:rPr lang="fr-FR" dirty="0" err="1"/>
              <a:t>TEntryPoint</a:t>
            </a:r>
            <a:r>
              <a:rPr lang="fr-FR" dirty="0"/>
              <a:t> = votre classe Startup</a:t>
            </a:r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Spécifier </a:t>
            </a:r>
            <a:r>
              <a:rPr lang="fr-FR" dirty="0" err="1"/>
              <a:t>TWebApplicationFactory</a:t>
            </a:r>
            <a:r>
              <a:rPr lang="fr-FR" dirty="0"/>
              <a:t> = </a:t>
            </a:r>
            <a:r>
              <a:rPr lang="fr-FR" dirty="0" err="1"/>
              <a:t>WebApplicationFactory</a:t>
            </a:r>
            <a:r>
              <a:rPr lang="fr-FR" dirty="0"/>
              <a:t>&lt;Startup&gt;</a:t>
            </a:r>
          </a:p>
          <a:p>
            <a:pPr marL="525780" indent="-457200">
              <a:buFont typeface="+mj-lt"/>
              <a:buAutoNum type="arabicPeriod"/>
            </a:pPr>
            <a:endParaRPr lang="fr-FR" dirty="0"/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08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Tests d’intégrations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fr-FR" dirty="0"/>
              <a:t>Créer un projet de test</a:t>
            </a:r>
          </a:p>
          <a:p>
            <a:pPr marL="525780" indent="-457200">
              <a:buFont typeface="+mj-lt"/>
              <a:buAutoNum type="arabicPeriod"/>
            </a:pPr>
            <a:r>
              <a:rPr lang="fr-FR" dirty="0"/>
              <a:t>Importer un </a:t>
            </a:r>
            <a:r>
              <a:rPr lang="fr-FR" dirty="0" err="1"/>
              <a:t>Nuget</a:t>
            </a:r>
            <a:endParaRPr lang="fr-FR" dirty="0"/>
          </a:p>
          <a:p>
            <a:pPr marL="822960" lvl="1" indent="-457200">
              <a:buFont typeface="+mj-lt"/>
              <a:buAutoNum type="arabicPeriod"/>
            </a:pPr>
            <a:r>
              <a:rPr lang="fr-FR" dirty="0" err="1"/>
              <a:t>Microsoft.AspNetCore.Mvc.Testing</a:t>
            </a:r>
            <a:br>
              <a:rPr lang="fr-FR" dirty="0"/>
            </a:br>
            <a:r>
              <a:rPr lang="fr-FR" dirty="0"/>
              <a:t>Version: 3.0.0-preview8.19405.7</a:t>
            </a:r>
          </a:p>
          <a:p>
            <a:pPr marL="525780" indent="-457200">
              <a:buFont typeface="+mj-lt"/>
              <a:buAutoNum type="arabicPeriod"/>
            </a:pPr>
            <a:r>
              <a:rPr lang="fr-FR" dirty="0"/>
              <a:t>Créer une classe héritant de </a:t>
            </a:r>
            <a:r>
              <a:rPr lang="fr-FR" dirty="0" err="1"/>
              <a:t>Shard.Shared.Web.IntegrationTests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BaseIntegrationTests</a:t>
            </a:r>
            <a:endParaRPr lang="fr-FR" dirty="0"/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Spécifier </a:t>
            </a:r>
            <a:r>
              <a:rPr lang="fr-FR" dirty="0" err="1"/>
              <a:t>TEntryPoint</a:t>
            </a:r>
            <a:r>
              <a:rPr lang="fr-FR" dirty="0"/>
              <a:t> = votre classe Startup</a:t>
            </a:r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Spécifier </a:t>
            </a:r>
            <a:r>
              <a:rPr lang="fr-FR" dirty="0" err="1"/>
              <a:t>TWebApplicationFactory</a:t>
            </a:r>
            <a:r>
              <a:rPr lang="fr-FR" dirty="0"/>
              <a:t> = </a:t>
            </a:r>
            <a:r>
              <a:rPr lang="fr-FR" dirty="0" err="1"/>
              <a:t>WebApplicationFactory</a:t>
            </a:r>
            <a:r>
              <a:rPr lang="fr-FR" dirty="0"/>
              <a:t>&lt;Startup&gt;</a:t>
            </a:r>
          </a:p>
          <a:p>
            <a:pPr marL="525780" indent="-457200">
              <a:buFont typeface="+mj-lt"/>
              <a:buAutoNum type="arabicPeriod"/>
            </a:pPr>
            <a:endParaRPr lang="fr-FR" dirty="0"/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57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Shard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Jeu de stratégie temps réel dans l’espace</a:t>
            </a:r>
          </a:p>
          <a:p>
            <a:r>
              <a:rPr lang="fr-FR" dirty="0"/>
              <a:t>Projet en continu - Développement agile</a:t>
            </a:r>
          </a:p>
        </p:txBody>
      </p:sp>
    </p:spTree>
    <p:extLst>
      <p:ext uri="{BB962C8B-B14F-4D97-AF65-F5344CB8AC3E}">
        <p14:creationId xmlns:p14="http://schemas.microsoft.com/office/powerpoint/2010/main" val="235963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d’intégrations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5" y="2780928"/>
            <a:ext cx="818859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0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Teaser version 2…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Ils en parlent à la pause café</a:t>
            </a:r>
          </a:p>
        </p:txBody>
      </p:sp>
    </p:spTree>
    <p:extLst>
      <p:ext uri="{BB962C8B-B14F-4D97-AF65-F5344CB8AC3E}">
        <p14:creationId xmlns:p14="http://schemas.microsoft.com/office/powerpoint/2010/main" val="26142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venir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Différents joueurs/utilisateurs</a:t>
            </a:r>
          </a:p>
          <a:p>
            <a:endParaRPr lang="fr-FR" dirty="0"/>
          </a:p>
          <a:p>
            <a:r>
              <a:rPr lang="fr-FR" dirty="0"/>
              <a:t>Vaisseaux d’explorations</a:t>
            </a:r>
          </a:p>
          <a:p>
            <a:endParaRPr lang="fr-FR" dirty="0"/>
          </a:p>
          <a:p>
            <a:r>
              <a:rPr lang="fr-FR" dirty="0"/>
              <a:t>Ressources par planètes</a:t>
            </a:r>
          </a:p>
          <a:p>
            <a:endParaRPr lang="fr-FR" dirty="0"/>
          </a:p>
          <a:p>
            <a:r>
              <a:rPr lang="fr-FR" dirty="0"/>
              <a:t>Des bâtiments</a:t>
            </a:r>
          </a:p>
          <a:p>
            <a:endParaRPr lang="fr-FR" dirty="0"/>
          </a:p>
          <a:p>
            <a:r>
              <a:rPr lang="fr-FR" dirty="0"/>
              <a:t>Un chat de conversation</a:t>
            </a:r>
          </a:p>
        </p:txBody>
      </p:sp>
    </p:spTree>
    <p:extLst>
      <p:ext uri="{BB962C8B-B14F-4D97-AF65-F5344CB8AC3E}">
        <p14:creationId xmlns:p14="http://schemas.microsoft.com/office/powerpoint/2010/main" val="39844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354181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grandes lignes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système de planètes</a:t>
            </a:r>
          </a:p>
          <a:p>
            <a:pPr lvl="1"/>
            <a:r>
              <a:rPr lang="fr-FR" dirty="0"/>
              <a:t>De tailles différentes</a:t>
            </a:r>
          </a:p>
          <a:p>
            <a:pPr lvl="1"/>
            <a:r>
              <a:rPr lang="fr-FR" b="1" dirty="0"/>
              <a:t>Avec différentes </a:t>
            </a:r>
            <a:r>
              <a:rPr lang="fr-FR" b="1" dirty="0" err="1"/>
              <a:t>resources</a:t>
            </a:r>
            <a:endParaRPr lang="fr-FR" b="1" dirty="0"/>
          </a:p>
          <a:p>
            <a:r>
              <a:rPr lang="fr-FR" dirty="0"/>
              <a:t>Univers semi-aléatoire</a:t>
            </a:r>
          </a:p>
          <a:p>
            <a:endParaRPr lang="fr-FR" dirty="0"/>
          </a:p>
          <a:p>
            <a:r>
              <a:rPr lang="fr-FR" dirty="0"/>
              <a:t>Des utilisateurs, et des vaisseaux</a:t>
            </a:r>
          </a:p>
          <a:p>
            <a:pPr lvl="1"/>
            <a:r>
              <a:rPr lang="fr-FR" dirty="0"/>
              <a:t>Vaisseau d’exploration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8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Univers semi-aléatoire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Spécification de l’univers par projet</a:t>
            </a:r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new </a:t>
            </a:r>
            <a:r>
              <a:rPr lang="fr-FR" dirty="0" err="1"/>
              <a:t>Shard.Shared.Core.MapGenerator</a:t>
            </a:r>
            <a:endParaRPr lang="fr-FR" dirty="0"/>
          </a:p>
          <a:p>
            <a:pPr marL="1097280" lvl="2" indent="-457200">
              <a:buFont typeface="+mj-lt"/>
              <a:buAutoNum type="arabicPeriod"/>
            </a:pPr>
            <a:r>
              <a:rPr lang="fr-FR" dirty="0"/>
              <a:t>Paramètre « </a:t>
            </a:r>
            <a:r>
              <a:rPr lang="fr-FR" dirty="0" err="1"/>
              <a:t>Seed</a:t>
            </a:r>
            <a:r>
              <a:rPr lang="fr-FR" dirty="0"/>
              <a:t> » = nom du projet</a:t>
            </a:r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Appeler </a:t>
            </a:r>
            <a:r>
              <a:rPr lang="fr-FR" dirty="0" err="1"/>
              <a:t>Generate</a:t>
            </a:r>
            <a:r>
              <a:rPr lang="fr-FR" dirty="0"/>
              <a:t>()</a:t>
            </a:r>
          </a:p>
          <a:p>
            <a:pPr marL="822960" lvl="1" indent="-457200">
              <a:buFont typeface="+mj-lt"/>
              <a:buAutoNum type="arabicPeriod"/>
            </a:pPr>
            <a:r>
              <a:rPr lang="fr-FR" dirty="0"/>
              <a:t>Utiliser l’objet envoyé pour créer l’univers</a:t>
            </a:r>
          </a:p>
          <a:p>
            <a:r>
              <a:rPr lang="fr-FR" dirty="0"/>
              <a:t>Spécifie aussi les </a:t>
            </a:r>
            <a:r>
              <a:rPr lang="fr-FR" dirty="0" err="1"/>
              <a:t>resources</a:t>
            </a:r>
            <a:endParaRPr lang="fr-FR" dirty="0"/>
          </a:p>
          <a:p>
            <a:pPr lvl="1"/>
            <a:r>
              <a:rPr lang="fr-FR" dirty="0"/>
              <a:t>Dictionnaire « </a:t>
            </a:r>
            <a:r>
              <a:rPr lang="fr-FR" dirty="0" err="1"/>
              <a:t>ResourceQuantity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Paires nom-quantité</a:t>
            </a:r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08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peut lire les informations librement</a:t>
            </a:r>
          </a:p>
          <a:p>
            <a:pPr lvl="1"/>
            <a:r>
              <a:rPr lang="fr-FR" dirty="0"/>
              <a:t>Des systèmes et planètes, taille comprises</a:t>
            </a:r>
          </a:p>
          <a:p>
            <a:r>
              <a:rPr lang="fr-FR" b="1" dirty="0"/>
              <a:t>On peut créer des utilisateurs</a:t>
            </a:r>
          </a:p>
          <a:p>
            <a:pPr lvl="1"/>
            <a:r>
              <a:rPr lang="fr-FR" b="1" dirty="0"/>
              <a:t>Crée automatiquement un vaisseau</a:t>
            </a:r>
          </a:p>
          <a:p>
            <a:r>
              <a:rPr lang="fr-FR" b="1" dirty="0"/>
              <a:t>On peut explorer avec le vaisseau</a:t>
            </a:r>
          </a:p>
          <a:p>
            <a:pPr lvl="1"/>
            <a:r>
              <a:rPr lang="fr-FR" b="1" dirty="0"/>
              <a:t>Le déplacer</a:t>
            </a:r>
          </a:p>
          <a:p>
            <a:pPr lvl="1"/>
            <a:r>
              <a:rPr lang="fr-FR" b="1" dirty="0"/>
              <a:t>Scanner </a:t>
            </a:r>
            <a:r>
              <a:rPr lang="fr-FR" b="1"/>
              <a:t>les ressources</a:t>
            </a:r>
            <a:endParaRPr lang="fr-FR" b="1" dirty="0"/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3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Référence à respecter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https://app.swaggerhub.com/apis-docs/Duncan-Idaho/shard/2</a:t>
            </a:r>
            <a:endParaRPr lang="fr-FR" dirty="0"/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00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Teaser version 3…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Ils en parlent à la pause café</a:t>
            </a:r>
          </a:p>
        </p:txBody>
      </p:sp>
    </p:spTree>
    <p:extLst>
      <p:ext uri="{BB962C8B-B14F-4D97-AF65-F5344CB8AC3E}">
        <p14:creationId xmlns:p14="http://schemas.microsoft.com/office/powerpoint/2010/main" val="1129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venir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Authentification</a:t>
            </a:r>
          </a:p>
          <a:p>
            <a:endParaRPr lang="fr-FR" dirty="0"/>
          </a:p>
          <a:p>
            <a:r>
              <a:rPr lang="fr-FR" dirty="0"/>
              <a:t>Vaisseaux de combats</a:t>
            </a:r>
          </a:p>
          <a:p>
            <a:r>
              <a:rPr lang="fr-FR" dirty="0"/>
              <a:t>Des bâtiments</a:t>
            </a:r>
          </a:p>
          <a:p>
            <a:endParaRPr lang="fr-FR" dirty="0"/>
          </a:p>
          <a:p>
            <a:r>
              <a:rPr lang="fr-FR" dirty="0"/>
              <a:t>Exploitations</a:t>
            </a:r>
          </a:p>
          <a:p>
            <a:r>
              <a:rPr lang="fr-FR" dirty="0"/>
              <a:t>Ressources organiques croissantes</a:t>
            </a:r>
          </a:p>
          <a:p>
            <a:endParaRPr lang="fr-FR" dirty="0"/>
          </a:p>
          <a:p>
            <a:r>
              <a:rPr lang="fr-FR" dirty="0"/>
              <a:t>Un chat de conversation</a:t>
            </a:r>
          </a:p>
          <a:p>
            <a:r>
              <a:rPr lang="fr-FR" dirty="0"/>
              <a:t>Diplomatie</a:t>
            </a:r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91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Product </a:t>
            </a:r>
            <a:r>
              <a:rPr lang="fr-FR" dirty="0" err="1"/>
              <a:t>Owner</a:t>
            </a:r>
            <a:r>
              <a:rPr lang="fr-FR" dirty="0"/>
              <a:t> : M. PAUMIER et M. PINEAU</a:t>
            </a:r>
          </a:p>
          <a:p>
            <a:r>
              <a:rPr lang="fr-FR" dirty="0"/>
              <a:t>Equipes de développement</a:t>
            </a:r>
          </a:p>
          <a:p>
            <a:pPr lvl="1"/>
            <a:r>
              <a:rPr lang="fr-FR" dirty="0" err="1"/>
              <a:t>Binomes</a:t>
            </a:r>
            <a:endParaRPr lang="fr-FR" dirty="0"/>
          </a:p>
          <a:p>
            <a:pPr lvl="1"/>
            <a:r>
              <a:rPr lang="fr-FR" dirty="0"/>
              <a:t>Même projet</a:t>
            </a:r>
          </a:p>
          <a:p>
            <a:r>
              <a:rPr lang="fr-FR" dirty="0"/>
              <a:t>Unique projet</a:t>
            </a:r>
          </a:p>
          <a:p>
            <a:pPr lvl="1"/>
            <a:r>
              <a:rPr lang="fr-FR" dirty="0"/>
              <a:t>Etapes à rendre régulièrement</a:t>
            </a:r>
          </a:p>
          <a:p>
            <a:pPr lvl="1"/>
            <a:r>
              <a:rPr lang="fr-FR" dirty="0"/>
              <a:t>Nouvelles fonctionnalités à chaque cours</a:t>
            </a:r>
          </a:p>
        </p:txBody>
      </p:sp>
    </p:spTree>
    <p:extLst>
      <p:ext uri="{BB962C8B-B14F-4D97-AF65-F5344CB8AC3E}">
        <p14:creationId xmlns:p14="http://schemas.microsoft.com/office/powerpoint/2010/main" val="419799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3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Du temps réel</a:t>
            </a:r>
          </a:p>
        </p:txBody>
      </p:sp>
    </p:spTree>
    <p:extLst>
      <p:ext uri="{BB962C8B-B14F-4D97-AF65-F5344CB8AC3E}">
        <p14:creationId xmlns:p14="http://schemas.microsoft.com/office/powerpoint/2010/main" val="114853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grandes lignes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système de planètes semi-aléatoire</a:t>
            </a:r>
          </a:p>
          <a:p>
            <a:pPr lvl="1"/>
            <a:r>
              <a:rPr lang="fr-FR" dirty="0"/>
              <a:t>De tailles différentes</a:t>
            </a:r>
          </a:p>
          <a:p>
            <a:pPr lvl="1"/>
            <a:r>
              <a:rPr lang="fr-FR" dirty="0"/>
              <a:t>Avec différentes ressources</a:t>
            </a:r>
          </a:p>
          <a:p>
            <a:r>
              <a:rPr lang="fr-FR" dirty="0"/>
              <a:t>Des utilisateurs, et des vaisseaux</a:t>
            </a:r>
          </a:p>
          <a:p>
            <a:pPr lvl="1"/>
            <a:r>
              <a:rPr lang="fr-FR" dirty="0"/>
              <a:t>Vaisseau d’exploration</a:t>
            </a:r>
          </a:p>
          <a:p>
            <a:pPr lvl="1"/>
            <a:r>
              <a:rPr lang="fr-FR" b="1" dirty="0"/>
              <a:t>Vaisseau de construction</a:t>
            </a:r>
          </a:p>
          <a:p>
            <a:pPr lvl="1"/>
            <a:r>
              <a:rPr lang="fr-FR" b="1" dirty="0"/>
              <a:t>Mine</a:t>
            </a:r>
          </a:p>
          <a:p>
            <a:r>
              <a:rPr lang="fr-FR" b="1" dirty="0"/>
              <a:t>Déplacements prennent du temps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3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API Web – Informations et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peut lire les informations librement</a:t>
            </a:r>
          </a:p>
          <a:p>
            <a:pPr lvl="1"/>
            <a:r>
              <a:rPr lang="fr-FR" dirty="0"/>
              <a:t>Des systèmes et planètes, taille comprises</a:t>
            </a:r>
          </a:p>
          <a:p>
            <a:r>
              <a:rPr lang="fr-FR" dirty="0"/>
              <a:t>On peut créer des utilisateurs</a:t>
            </a:r>
          </a:p>
          <a:p>
            <a:pPr lvl="1"/>
            <a:r>
              <a:rPr lang="fr-FR" dirty="0"/>
              <a:t>Crée un vaisseau d’exploration </a:t>
            </a:r>
            <a:r>
              <a:rPr lang="fr-FR" b="1" dirty="0"/>
              <a:t>et de construction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7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API Web - Vaisseaux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peut explorer avec le scout</a:t>
            </a:r>
          </a:p>
          <a:p>
            <a:pPr lvl="1"/>
            <a:r>
              <a:rPr lang="fr-FR" dirty="0"/>
              <a:t>Le déplacer</a:t>
            </a:r>
            <a:r>
              <a:rPr lang="fr-FR" b="1" dirty="0"/>
              <a:t> (prend du temps)</a:t>
            </a:r>
          </a:p>
          <a:p>
            <a:pPr lvl="1"/>
            <a:r>
              <a:rPr lang="fr-FR" dirty="0"/>
              <a:t>Scanner les ressources</a:t>
            </a:r>
          </a:p>
          <a:p>
            <a:r>
              <a:rPr lang="fr-FR" b="1" dirty="0"/>
              <a:t>On peut construire avec le constructeur</a:t>
            </a:r>
          </a:p>
          <a:p>
            <a:pPr lvl="1"/>
            <a:r>
              <a:rPr lang="fr-FR" dirty="0"/>
              <a:t>Le déplacer</a:t>
            </a:r>
            <a:r>
              <a:rPr lang="fr-FR" b="1" dirty="0"/>
              <a:t> </a:t>
            </a:r>
            <a:r>
              <a:rPr lang="fr-FR" dirty="0"/>
              <a:t>(prend du temps)</a:t>
            </a:r>
          </a:p>
          <a:p>
            <a:pPr lvl="1"/>
            <a:r>
              <a:rPr lang="fr-FR" dirty="0"/>
              <a:t>Construire une mine (instantané)</a:t>
            </a:r>
          </a:p>
        </p:txBody>
      </p:sp>
    </p:spTree>
    <p:extLst>
      <p:ext uri="{BB962C8B-B14F-4D97-AF65-F5344CB8AC3E}">
        <p14:creationId xmlns:p14="http://schemas.microsoft.com/office/powerpoint/2010/main" val="22597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Temps réel - Déplacement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PUT donne l’ordre de déplacement</a:t>
            </a:r>
          </a:p>
          <a:p>
            <a:r>
              <a:rPr lang="fr-FR" dirty="0"/>
              <a:t>GET donne le lieu actuel et le temps avant arrivée</a:t>
            </a:r>
          </a:p>
          <a:p>
            <a:endParaRPr lang="fr-FR" dirty="0"/>
          </a:p>
          <a:p>
            <a:r>
              <a:rPr lang="fr-FR" dirty="0"/>
              <a:t>Quitter une planète: instantané</a:t>
            </a:r>
          </a:p>
          <a:p>
            <a:r>
              <a:rPr lang="fr-FR" dirty="0"/>
              <a:t>Changer de système: 1min</a:t>
            </a:r>
          </a:p>
          <a:p>
            <a:r>
              <a:rPr lang="fr-FR" dirty="0"/>
              <a:t>Entrer dans une planète: 15 sec</a:t>
            </a:r>
          </a:p>
          <a:p>
            <a:r>
              <a:rPr lang="fr-FR" dirty="0"/>
              <a:t>Cumulatif</a:t>
            </a:r>
          </a:p>
        </p:txBody>
      </p:sp>
    </p:spTree>
    <p:extLst>
      <p:ext uri="{BB962C8B-B14F-4D97-AF65-F5344CB8AC3E}">
        <p14:creationId xmlns:p14="http://schemas.microsoft.com/office/powerpoint/2010/main" val="383382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Temps réel – Appels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GET</a:t>
            </a:r>
            <a:endParaRPr lang="fr-FR" dirty="0"/>
          </a:p>
          <a:p>
            <a:pPr lvl="1"/>
            <a:r>
              <a:rPr lang="fr-FR" dirty="0"/>
              <a:t>&gt; 2 secondes : 200 OK immédiat</a:t>
            </a:r>
          </a:p>
          <a:p>
            <a:pPr lvl="2"/>
            <a:r>
              <a:rPr lang="fr-FR" dirty="0"/>
              <a:t>Contient la destination</a:t>
            </a:r>
          </a:p>
          <a:p>
            <a:pPr lvl="1"/>
            <a:r>
              <a:rPr lang="fr-FR" dirty="0"/>
              <a:t>&lt;= 2 secondes : attentes, puis 200 OK</a:t>
            </a:r>
          </a:p>
          <a:p>
            <a:pPr lvl="2"/>
            <a:r>
              <a:rPr lang="fr-FR" dirty="0"/>
              <a:t>Contient l’arrivée au lieu</a:t>
            </a:r>
          </a:p>
          <a:p>
            <a:pPr lvl="1"/>
            <a:r>
              <a:rPr lang="fr-FR" dirty="0"/>
              <a:t>0 secondes: 200 OK</a:t>
            </a:r>
          </a:p>
        </p:txBody>
      </p:sp>
    </p:spTree>
    <p:extLst>
      <p:ext uri="{BB962C8B-B14F-4D97-AF65-F5344CB8AC3E}">
        <p14:creationId xmlns:p14="http://schemas.microsoft.com/office/powerpoint/2010/main" val="5372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Référence à respecter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https://app.swaggerhub.com/apis-docs/Duncan-Idaho/shard/3</a:t>
            </a:r>
            <a:endParaRPr lang="fr-FR" dirty="0"/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19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Teaser version 4…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Ils en parlent à la pause café</a:t>
            </a:r>
          </a:p>
        </p:txBody>
      </p:sp>
    </p:spTree>
    <p:extLst>
      <p:ext uri="{BB962C8B-B14F-4D97-AF65-F5344CB8AC3E}">
        <p14:creationId xmlns:p14="http://schemas.microsoft.com/office/powerpoint/2010/main" val="29315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venir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Authentification</a:t>
            </a:r>
          </a:p>
          <a:p>
            <a:endParaRPr lang="fr-FR" dirty="0"/>
          </a:p>
          <a:p>
            <a:r>
              <a:rPr lang="fr-FR" dirty="0"/>
              <a:t>Vaisseaux de combats</a:t>
            </a:r>
          </a:p>
          <a:p>
            <a:r>
              <a:rPr lang="fr-FR" dirty="0"/>
              <a:t>D’autres bâtiments</a:t>
            </a:r>
          </a:p>
          <a:p>
            <a:endParaRPr lang="fr-FR" dirty="0"/>
          </a:p>
          <a:p>
            <a:r>
              <a:rPr lang="fr-FR" dirty="0"/>
              <a:t>Ressources organiques croissantes</a:t>
            </a:r>
          </a:p>
          <a:p>
            <a:r>
              <a:rPr lang="fr-FR" dirty="0"/>
              <a:t>Evènements planétaires</a:t>
            </a:r>
          </a:p>
          <a:p>
            <a:endParaRPr lang="fr-FR" dirty="0"/>
          </a:p>
          <a:p>
            <a:r>
              <a:rPr lang="fr-FR" dirty="0"/>
              <a:t>Un chat de conversation</a:t>
            </a:r>
          </a:p>
          <a:p>
            <a:r>
              <a:rPr lang="fr-FR" dirty="0"/>
              <a:t>Diplomatie</a:t>
            </a:r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5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4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Des filtres</a:t>
            </a:r>
          </a:p>
        </p:txBody>
      </p:sp>
    </p:spTree>
    <p:extLst>
      <p:ext uri="{BB962C8B-B14F-4D97-AF65-F5344CB8AC3E}">
        <p14:creationId xmlns:p14="http://schemas.microsoft.com/office/powerpoint/2010/main" val="379228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Notation du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87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grandes lignes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système de planètes semi-aléatoire</a:t>
            </a:r>
          </a:p>
          <a:p>
            <a:pPr lvl="1"/>
            <a:r>
              <a:rPr lang="fr-FR" dirty="0"/>
              <a:t>De tailles différentes</a:t>
            </a:r>
          </a:p>
          <a:p>
            <a:pPr lvl="1"/>
            <a:r>
              <a:rPr lang="fr-FR" dirty="0"/>
              <a:t>Avec différentes ressources</a:t>
            </a:r>
          </a:p>
          <a:p>
            <a:r>
              <a:rPr lang="fr-FR" dirty="0"/>
              <a:t>Des utilisateurs, et des vaisseaux</a:t>
            </a:r>
          </a:p>
          <a:p>
            <a:pPr lvl="1"/>
            <a:r>
              <a:rPr lang="fr-FR" dirty="0"/>
              <a:t>Vaisseau d’exploration</a:t>
            </a:r>
          </a:p>
          <a:p>
            <a:pPr lvl="1"/>
            <a:r>
              <a:rPr lang="fr-FR" dirty="0"/>
              <a:t>Vaisseau de construction</a:t>
            </a:r>
          </a:p>
          <a:p>
            <a:pPr lvl="1"/>
            <a:r>
              <a:rPr lang="fr-FR" dirty="0"/>
              <a:t>Bâtiment d’extractions de ressources</a:t>
            </a:r>
          </a:p>
          <a:p>
            <a:r>
              <a:rPr lang="fr-FR" dirty="0"/>
              <a:t>Actions prennent du temps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9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API Web - Vaisseaux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peut explorer avec le scout</a:t>
            </a:r>
          </a:p>
          <a:p>
            <a:pPr lvl="1"/>
            <a:r>
              <a:rPr lang="fr-FR" dirty="0"/>
              <a:t>Le déplacer</a:t>
            </a:r>
            <a:r>
              <a:rPr lang="fr-FR" b="1" dirty="0"/>
              <a:t> </a:t>
            </a:r>
            <a:r>
              <a:rPr lang="fr-FR" dirty="0"/>
              <a:t>(prend du temps)</a:t>
            </a:r>
          </a:p>
          <a:p>
            <a:pPr lvl="1"/>
            <a:r>
              <a:rPr lang="fr-FR" dirty="0"/>
              <a:t>Scanner les ressources</a:t>
            </a:r>
          </a:p>
          <a:p>
            <a:r>
              <a:rPr lang="fr-FR" dirty="0"/>
              <a:t>On peut construire avec le constructeur</a:t>
            </a:r>
          </a:p>
          <a:p>
            <a:pPr lvl="1"/>
            <a:r>
              <a:rPr lang="fr-FR" dirty="0"/>
              <a:t>Le déplacer</a:t>
            </a:r>
            <a:r>
              <a:rPr lang="fr-FR" b="1" dirty="0"/>
              <a:t> </a:t>
            </a:r>
            <a:r>
              <a:rPr lang="fr-FR" dirty="0"/>
              <a:t>(prend du temps)</a:t>
            </a:r>
          </a:p>
          <a:p>
            <a:pPr lvl="1"/>
            <a:r>
              <a:rPr lang="fr-FR" dirty="0"/>
              <a:t>Construire une mine </a:t>
            </a:r>
            <a:r>
              <a:rPr lang="fr-FR" b="1" dirty="0"/>
              <a:t>(prend du temps)</a:t>
            </a:r>
          </a:p>
          <a:p>
            <a:pPr lvl="2"/>
            <a:r>
              <a:rPr lang="fr-FR" b="1" dirty="0"/>
              <a:t>Si déplacement, annule la construction</a:t>
            </a:r>
          </a:p>
        </p:txBody>
      </p:sp>
    </p:spTree>
    <p:extLst>
      <p:ext uri="{BB962C8B-B14F-4D97-AF65-F5344CB8AC3E}">
        <p14:creationId xmlns:p14="http://schemas.microsoft.com/office/powerpoint/2010/main" val="2565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Temps réel - Construction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POST donne l’ordre de construction</a:t>
            </a:r>
          </a:p>
          <a:p>
            <a:r>
              <a:rPr lang="fr-FR" b="1" dirty="0"/>
              <a:t>GET donne l’état du bâtiment</a:t>
            </a:r>
          </a:p>
          <a:p>
            <a:r>
              <a:rPr lang="fr-FR" dirty="0"/>
              <a:t>Selon le temps restant:</a:t>
            </a:r>
          </a:p>
          <a:p>
            <a:pPr lvl="1"/>
            <a:r>
              <a:rPr lang="fr-FR" dirty="0"/>
              <a:t>&gt; 2 secondes : 200 OK immédiat</a:t>
            </a:r>
          </a:p>
          <a:p>
            <a:pPr lvl="2"/>
            <a:r>
              <a:rPr lang="fr-FR" dirty="0"/>
              <a:t>En cours de construction, temps restant…</a:t>
            </a:r>
          </a:p>
          <a:p>
            <a:pPr lvl="1"/>
            <a:r>
              <a:rPr lang="fr-FR" dirty="0"/>
              <a:t>&lt;= 2 secondes : attente, puis 200 OK quand</a:t>
            </a:r>
          </a:p>
          <a:p>
            <a:pPr lvl="2"/>
            <a:r>
              <a:rPr lang="fr-FR" dirty="0"/>
              <a:t>Construit ou abandonné</a:t>
            </a:r>
          </a:p>
          <a:p>
            <a:pPr lvl="1"/>
            <a:r>
              <a:rPr lang="fr-FR" dirty="0"/>
              <a:t>0 secondes : 200 OK</a:t>
            </a:r>
          </a:p>
        </p:txBody>
      </p:sp>
    </p:spTree>
    <p:extLst>
      <p:ext uri="{BB962C8B-B14F-4D97-AF65-F5344CB8AC3E}">
        <p14:creationId xmlns:p14="http://schemas.microsoft.com/office/powerpoint/2010/main" val="94548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Temps réel - Mine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5 minutes avant d’être produite</a:t>
            </a:r>
          </a:p>
          <a:p>
            <a:r>
              <a:rPr lang="fr-FR" dirty="0"/>
              <a:t>Toutes les minutes suivantes, pour chaque extracteur</a:t>
            </a:r>
          </a:p>
          <a:p>
            <a:pPr lvl="1"/>
            <a:r>
              <a:rPr lang="fr-FR" dirty="0"/>
              <a:t>+1 d’une ressource au propriétaire</a:t>
            </a:r>
          </a:p>
          <a:p>
            <a:pPr lvl="1"/>
            <a:r>
              <a:rPr lang="fr-FR" dirty="0"/>
              <a:t>-1 d’une ressource sur la planète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25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Choix de la ressource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Gazeux : Oxygène</a:t>
            </a:r>
          </a:p>
          <a:p>
            <a:r>
              <a:rPr lang="fr-FR" dirty="0"/>
              <a:t>Liquide : Eau</a:t>
            </a:r>
          </a:p>
          <a:p>
            <a:r>
              <a:rPr lang="fr-FR" dirty="0"/>
              <a:t>Solide :</a:t>
            </a:r>
          </a:p>
          <a:p>
            <a:pPr lvl="1"/>
            <a:r>
              <a:rPr lang="fr-FR" dirty="0"/>
              <a:t>La ressource la plus présente en priorité</a:t>
            </a:r>
          </a:p>
          <a:p>
            <a:pPr lvl="1"/>
            <a:r>
              <a:rPr lang="fr-FR" dirty="0"/>
              <a:t>En cas d’égalité, la plus rare de préférence</a:t>
            </a:r>
          </a:p>
          <a:p>
            <a:pPr lvl="2"/>
            <a:r>
              <a:rPr lang="fr-FR" dirty="0"/>
              <a:t>Titane</a:t>
            </a:r>
          </a:p>
          <a:p>
            <a:pPr lvl="2"/>
            <a:r>
              <a:rPr lang="fr-FR" dirty="0"/>
              <a:t>Or</a:t>
            </a:r>
          </a:p>
          <a:p>
            <a:pPr lvl="2"/>
            <a:r>
              <a:rPr lang="fr-FR" dirty="0"/>
              <a:t>Aluminium</a:t>
            </a:r>
          </a:p>
          <a:p>
            <a:pPr lvl="2"/>
            <a:r>
              <a:rPr lang="fr-FR" dirty="0"/>
              <a:t>Fer</a:t>
            </a:r>
          </a:p>
          <a:p>
            <a:pPr lvl="2"/>
            <a:r>
              <a:rPr lang="fr-FR" dirty="0"/>
              <a:t>Carbone</a:t>
            </a:r>
          </a:p>
        </p:txBody>
      </p:sp>
    </p:spTree>
    <p:extLst>
      <p:ext uri="{BB962C8B-B14F-4D97-AF65-F5344CB8AC3E}">
        <p14:creationId xmlns:p14="http://schemas.microsoft.com/office/powerpoint/2010/main" val="174852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Teaser </a:t>
            </a:r>
            <a:r>
              <a:rPr lang="fr-FR"/>
              <a:t>version 5…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Ils en parlent à la pause café</a:t>
            </a:r>
          </a:p>
        </p:txBody>
      </p:sp>
    </p:spTree>
    <p:extLst>
      <p:ext uri="{BB962C8B-B14F-4D97-AF65-F5344CB8AC3E}">
        <p14:creationId xmlns:p14="http://schemas.microsoft.com/office/powerpoint/2010/main" val="3831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venir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Authentification</a:t>
            </a:r>
          </a:p>
          <a:p>
            <a:endParaRPr lang="fr-FR" dirty="0"/>
          </a:p>
          <a:p>
            <a:r>
              <a:rPr lang="fr-FR" dirty="0"/>
              <a:t>Vaisseaux de combats</a:t>
            </a:r>
          </a:p>
          <a:p>
            <a:r>
              <a:rPr lang="fr-FR" dirty="0"/>
              <a:t>D’autres bâtiments</a:t>
            </a:r>
          </a:p>
          <a:p>
            <a:endParaRPr lang="fr-FR" dirty="0"/>
          </a:p>
          <a:p>
            <a:r>
              <a:rPr lang="fr-FR" dirty="0"/>
              <a:t>Ressources organiques croissantes</a:t>
            </a:r>
          </a:p>
          <a:p>
            <a:r>
              <a:rPr lang="fr-FR" dirty="0"/>
              <a:t>Evènements planétaires</a:t>
            </a:r>
          </a:p>
          <a:p>
            <a:endParaRPr lang="fr-FR" dirty="0"/>
          </a:p>
          <a:p>
            <a:r>
              <a:rPr lang="fr-FR" dirty="0"/>
              <a:t>Un chat de conversation</a:t>
            </a:r>
          </a:p>
          <a:p>
            <a:r>
              <a:rPr lang="fr-FR" dirty="0"/>
              <a:t>Diplomatie</a:t>
            </a:r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95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5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Des combats</a:t>
            </a:r>
          </a:p>
        </p:txBody>
      </p:sp>
    </p:spTree>
    <p:extLst>
      <p:ext uri="{BB962C8B-B14F-4D97-AF65-F5344CB8AC3E}">
        <p14:creationId xmlns:p14="http://schemas.microsoft.com/office/powerpoint/2010/main" val="39101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grandes lignes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système de planètes semi-aléatoire</a:t>
            </a:r>
          </a:p>
          <a:p>
            <a:pPr lvl="1"/>
            <a:r>
              <a:rPr lang="fr-FR" dirty="0"/>
              <a:t>De tailles différentes</a:t>
            </a:r>
          </a:p>
          <a:p>
            <a:pPr lvl="1"/>
            <a:r>
              <a:rPr lang="fr-FR" dirty="0"/>
              <a:t>Avec différentes ressources</a:t>
            </a:r>
          </a:p>
          <a:p>
            <a:r>
              <a:rPr lang="fr-FR" dirty="0"/>
              <a:t>Des utilisateurs, et des vaisseaux</a:t>
            </a:r>
          </a:p>
          <a:p>
            <a:pPr lvl="1"/>
            <a:r>
              <a:rPr lang="fr-FR" dirty="0"/>
              <a:t>Vaisseau d’exploration</a:t>
            </a:r>
          </a:p>
          <a:p>
            <a:pPr lvl="1"/>
            <a:r>
              <a:rPr lang="fr-FR" dirty="0"/>
              <a:t>Vaisseau de construction</a:t>
            </a:r>
          </a:p>
          <a:p>
            <a:pPr lvl="1"/>
            <a:r>
              <a:rPr lang="fr-FR" b="1" dirty="0"/>
              <a:t>Vaisseaux de combats</a:t>
            </a:r>
          </a:p>
          <a:p>
            <a:pPr lvl="1"/>
            <a:r>
              <a:rPr lang="fr-FR" dirty="0"/>
              <a:t>Bâtiment d’extractions de ressources</a:t>
            </a:r>
          </a:p>
          <a:p>
            <a:pPr lvl="1"/>
            <a:r>
              <a:rPr lang="fr-FR" b="1" dirty="0"/>
              <a:t>Bâtiment de construction de vaisseaux</a:t>
            </a:r>
          </a:p>
          <a:p>
            <a:r>
              <a:rPr lang="fr-FR" dirty="0"/>
              <a:t>Actions prennent du temps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9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API Web - Vaisseaux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On peut explorer avec le scout</a:t>
            </a:r>
          </a:p>
          <a:p>
            <a:pPr lvl="1"/>
            <a:r>
              <a:rPr lang="fr-FR" dirty="0"/>
              <a:t>Le déplacer</a:t>
            </a:r>
            <a:r>
              <a:rPr lang="fr-FR" b="1" dirty="0"/>
              <a:t> </a:t>
            </a:r>
            <a:r>
              <a:rPr lang="fr-FR" dirty="0"/>
              <a:t>(prend du temps)</a:t>
            </a:r>
          </a:p>
          <a:p>
            <a:pPr lvl="1"/>
            <a:r>
              <a:rPr lang="fr-FR" dirty="0"/>
              <a:t>Scanner les ressources</a:t>
            </a:r>
          </a:p>
          <a:p>
            <a:r>
              <a:rPr lang="fr-FR" dirty="0"/>
              <a:t>On peut construire avec le constructeur</a:t>
            </a:r>
          </a:p>
          <a:p>
            <a:pPr lvl="1"/>
            <a:r>
              <a:rPr lang="fr-FR" dirty="0"/>
              <a:t>Le déplacer</a:t>
            </a:r>
            <a:r>
              <a:rPr lang="fr-FR" b="1" dirty="0"/>
              <a:t> </a:t>
            </a:r>
            <a:r>
              <a:rPr lang="fr-FR" dirty="0"/>
              <a:t>(prend du temps)</a:t>
            </a:r>
          </a:p>
          <a:p>
            <a:pPr lvl="1"/>
            <a:r>
              <a:rPr lang="fr-FR" dirty="0"/>
              <a:t>Construire une mine (prend du temps)</a:t>
            </a:r>
          </a:p>
          <a:p>
            <a:pPr lvl="2"/>
            <a:r>
              <a:rPr lang="fr-FR" dirty="0"/>
              <a:t>Si déplacement, annule la construction</a:t>
            </a:r>
          </a:p>
          <a:p>
            <a:pPr lvl="1"/>
            <a:r>
              <a:rPr lang="fr-FR" b="1" dirty="0"/>
              <a:t>Construire un </a:t>
            </a:r>
            <a:r>
              <a:rPr lang="fr-FR" b="1" dirty="0" err="1"/>
              <a:t>spatioport</a:t>
            </a:r>
            <a:r>
              <a:rPr lang="fr-FR" b="1" dirty="0"/>
              <a:t> (prend du temps)</a:t>
            </a:r>
          </a:p>
          <a:p>
            <a:pPr lvl="2"/>
            <a:r>
              <a:rPr lang="fr-FR" b="1" dirty="0"/>
              <a:t>Si déplacement 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3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Existence d’une branche « </a:t>
            </a:r>
            <a:r>
              <a:rPr lang="fr-FR" dirty="0" err="1"/>
              <a:t>Prod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Dernière version corrigée</a:t>
            </a:r>
          </a:p>
          <a:p>
            <a:r>
              <a:rPr lang="fr-FR" dirty="0"/>
              <a:t>Rendu d’une version</a:t>
            </a:r>
          </a:p>
          <a:p>
            <a:pPr lvl="1"/>
            <a:r>
              <a:rPr lang="fr-FR" dirty="0"/>
              <a:t>Dès que possible :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fr-FR" dirty="0"/>
          </a:p>
          <a:p>
            <a:pPr lvl="2"/>
            <a:r>
              <a:rPr lang="fr-FR" dirty="0"/>
              <a:t>Master -&gt;  </a:t>
            </a:r>
            <a:r>
              <a:rPr lang="fr-FR" dirty="0" err="1"/>
              <a:t>Prod</a:t>
            </a:r>
            <a:endParaRPr lang="fr-FR" dirty="0"/>
          </a:p>
          <a:p>
            <a:pPr lvl="1"/>
            <a:r>
              <a:rPr lang="fr-FR" dirty="0"/>
              <a:t>Deadline: Validée par l’enseignant</a:t>
            </a:r>
          </a:p>
          <a:p>
            <a:pPr lvl="1"/>
            <a:r>
              <a:rPr lang="fr-FR" dirty="0"/>
              <a:t>Centralise les remarques et discussions</a:t>
            </a:r>
          </a:p>
          <a:p>
            <a:pPr lvl="1"/>
            <a:r>
              <a:rPr lang="fr-FR" dirty="0"/>
              <a:t>Contiendra les notes (temporaires et finales)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60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API Web - </a:t>
            </a:r>
            <a:r>
              <a:rPr lang="fr-FR" dirty="0" err="1"/>
              <a:t>Spatioport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Nouveau bâtiment: « </a:t>
            </a:r>
            <a:r>
              <a:rPr lang="fr-FR" dirty="0" err="1"/>
              <a:t>starport</a:t>
            </a:r>
            <a:r>
              <a:rPr lang="fr-FR" dirty="0"/>
              <a:t> »</a:t>
            </a:r>
          </a:p>
          <a:p>
            <a:r>
              <a:rPr lang="fr-FR" dirty="0"/>
              <a:t>Peut construire des vaisseaux</a:t>
            </a:r>
          </a:p>
          <a:p>
            <a:pPr lvl="1"/>
            <a:r>
              <a:rPr lang="fr-FR" dirty="0"/>
              <a:t>Instantané</a:t>
            </a:r>
          </a:p>
          <a:p>
            <a:pPr lvl="1"/>
            <a:r>
              <a:rPr lang="fr-FR" dirty="0"/>
              <a:t>Coûte des </a:t>
            </a:r>
            <a:r>
              <a:rPr lang="fr-FR" dirty="0" err="1"/>
              <a:t>resources</a:t>
            </a:r>
            <a:endParaRPr lang="fr-FR" dirty="0"/>
          </a:p>
          <a:p>
            <a:pPr lvl="1"/>
            <a:r>
              <a:rPr lang="fr-FR" dirty="0"/>
              <a:t>POST d’une unité ({ type: "scout"}) sur la sous-</a:t>
            </a:r>
            <a:r>
              <a:rPr lang="fr-FR" dirty="0" err="1"/>
              <a:t>resource</a:t>
            </a:r>
            <a:r>
              <a:rPr lang="fr-FR" dirty="0"/>
              <a:t> « Queue » du Bâtiment</a:t>
            </a:r>
          </a:p>
          <a:p>
            <a:r>
              <a:rPr lang="fr-FR" dirty="0"/>
              <a:t>Crée l’unité sur la planète</a:t>
            </a:r>
          </a:p>
          <a:p>
            <a:r>
              <a:rPr lang="fr-FR" dirty="0"/>
              <a:t>Nécessite qu’il soit construit</a:t>
            </a:r>
          </a:p>
        </p:txBody>
      </p:sp>
    </p:spTree>
    <p:extLst>
      <p:ext uri="{BB962C8B-B14F-4D97-AF65-F5344CB8AC3E}">
        <p14:creationId xmlns:p14="http://schemas.microsoft.com/office/powerpoint/2010/main" val="144560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Construction du </a:t>
            </a:r>
            <a:r>
              <a:rPr lang="fr-FR" dirty="0" err="1"/>
              <a:t>Spatioport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Scout: 5 Carbon, 5 Fer</a:t>
            </a:r>
          </a:p>
          <a:p>
            <a:r>
              <a:rPr lang="fr-FR" dirty="0"/>
              <a:t>Builder: 5 Carbon, 10 Fer</a:t>
            </a:r>
          </a:p>
          <a:p>
            <a:r>
              <a:rPr lang="fr-FR" dirty="0"/>
              <a:t>Fighter: 20 Fer, 10 Aluminium</a:t>
            </a:r>
          </a:p>
          <a:p>
            <a:r>
              <a:rPr lang="fr-FR" dirty="0"/>
              <a:t>Bomber: 30 Fer, 10 Titanium</a:t>
            </a:r>
          </a:p>
          <a:p>
            <a:r>
              <a:rPr lang="fr-FR" dirty="0"/>
              <a:t>Cruiser: 60 Fer, 20 Or</a:t>
            </a:r>
          </a:p>
        </p:txBody>
      </p:sp>
    </p:spTree>
    <p:extLst>
      <p:ext uri="{BB962C8B-B14F-4D97-AF65-F5344CB8AC3E}">
        <p14:creationId xmlns:p14="http://schemas.microsoft.com/office/powerpoint/2010/main" val="364993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API Web - Authentification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Header « </a:t>
            </a:r>
            <a:r>
              <a:rPr lang="fr-FR" dirty="0" err="1"/>
              <a:t>Authorization</a:t>
            </a:r>
            <a:r>
              <a:rPr lang="fr-FR" dirty="0"/>
              <a:t> » interprété</a:t>
            </a:r>
          </a:p>
          <a:p>
            <a:pPr lvl="1"/>
            <a:r>
              <a:rPr lang="fr-FR" dirty="0"/>
              <a:t>HTTP Basic </a:t>
            </a:r>
            <a:r>
              <a:rPr lang="fr-FR" dirty="0" err="1"/>
              <a:t>Auth</a:t>
            </a:r>
            <a:endParaRPr lang="fr-FR" dirty="0"/>
          </a:p>
          <a:p>
            <a:pPr lvl="1"/>
            <a:r>
              <a:rPr lang="fr-FR" dirty="0"/>
              <a:t>Uniquement un utilisateur: « </a:t>
            </a:r>
            <a:r>
              <a:rPr lang="fr-FR" dirty="0" err="1"/>
              <a:t>admin:password</a:t>
            </a:r>
            <a:r>
              <a:rPr lang="fr-FR" dirty="0"/>
              <a:t> »</a:t>
            </a:r>
          </a:p>
          <a:p>
            <a:pPr lvl="1"/>
            <a:r>
              <a:rPr lang="fr-FR"/>
              <a:t>Rôle d’administrateur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15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API Web Admin – Change 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PUT sur user existant</a:t>
            </a:r>
          </a:p>
          <a:p>
            <a:pPr lvl="1"/>
            <a:r>
              <a:rPr lang="fr-FR" dirty="0"/>
              <a:t>Si Admin, modifie les ressources précisées</a:t>
            </a:r>
          </a:p>
          <a:p>
            <a:pPr lvl="2"/>
            <a:r>
              <a:rPr lang="fr-FR" dirty="0"/>
              <a:t>Ressources non mentionnées inchangées</a:t>
            </a:r>
          </a:p>
          <a:p>
            <a:pPr lvl="1"/>
            <a:r>
              <a:rPr lang="fr-FR" dirty="0"/>
              <a:t>Sinon, ignoré</a:t>
            </a:r>
          </a:p>
        </p:txBody>
      </p:sp>
    </p:spTree>
    <p:extLst>
      <p:ext uri="{BB962C8B-B14F-4D97-AF65-F5344CB8AC3E}">
        <p14:creationId xmlns:p14="http://schemas.microsoft.com/office/powerpoint/2010/main" val="341094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API Web Admin –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Units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PUT sur unit non existante</a:t>
            </a:r>
          </a:p>
          <a:p>
            <a:pPr lvl="1"/>
            <a:r>
              <a:rPr lang="fr-FR" dirty="0"/>
              <a:t>Si Admin, crée le vaisseau</a:t>
            </a:r>
          </a:p>
          <a:p>
            <a:pPr lvl="2"/>
            <a:r>
              <a:rPr lang="fr-FR" dirty="0"/>
              <a:t>Comme la construction depuis un </a:t>
            </a:r>
            <a:r>
              <a:rPr lang="fr-FR" dirty="0" err="1"/>
              <a:t>Spatioport</a:t>
            </a:r>
            <a:endParaRPr lang="fr-FR" dirty="0"/>
          </a:p>
          <a:p>
            <a:pPr lvl="2"/>
            <a:r>
              <a:rPr lang="fr-FR" dirty="0"/>
              <a:t>Ne nécessite ni ne dépense aucune ressource</a:t>
            </a:r>
          </a:p>
          <a:p>
            <a:pPr lvl="1"/>
            <a:r>
              <a:rPr lang="fr-FR" dirty="0"/>
              <a:t>Si authentifié en non-admin, </a:t>
            </a:r>
            <a:r>
              <a:rPr lang="fr-FR" dirty="0" err="1"/>
              <a:t>Forbidden</a:t>
            </a:r>
            <a:endParaRPr lang="fr-FR" dirty="0"/>
          </a:p>
          <a:p>
            <a:pPr lvl="1"/>
            <a:r>
              <a:rPr lang="fr-FR" dirty="0"/>
              <a:t>Si non-authentifié, </a:t>
            </a:r>
            <a:r>
              <a:rPr lang="fr-FR" dirty="0" err="1"/>
              <a:t>Unauthorized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79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Combats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Chaque secondes, certains vaisseaux tirs</a:t>
            </a:r>
          </a:p>
          <a:p>
            <a:pPr lvl="1"/>
            <a:r>
              <a:rPr lang="fr-FR" dirty="0"/>
              <a:t>Sur les vaisseaux du lieu</a:t>
            </a:r>
          </a:p>
          <a:p>
            <a:pPr lvl="2"/>
            <a:r>
              <a:rPr lang="fr-FR" dirty="0"/>
              <a:t>Même planète d’un système si sur planète</a:t>
            </a:r>
          </a:p>
          <a:p>
            <a:pPr lvl="2"/>
            <a:r>
              <a:rPr lang="fr-FR" dirty="0"/>
              <a:t>Même système si hors planète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Réduisent les points de vies</a:t>
            </a:r>
          </a:p>
          <a:p>
            <a:pPr lvl="1"/>
            <a:r>
              <a:rPr lang="fr-FR" dirty="0"/>
              <a:t>Si plus de point de vie, unité disparaît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463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Combat - Chasseur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Points de vie: 80</a:t>
            </a:r>
          </a:p>
          <a:p>
            <a:r>
              <a:rPr lang="fr-FR" dirty="0"/>
              <a:t>1 canon:</a:t>
            </a:r>
          </a:p>
          <a:p>
            <a:pPr lvl="1"/>
            <a:r>
              <a:rPr lang="fr-FR" dirty="0"/>
              <a:t>Tir: secondes multiples de 6</a:t>
            </a:r>
          </a:p>
          <a:p>
            <a:pPr lvl="1"/>
            <a:r>
              <a:rPr lang="fr-FR" dirty="0"/>
              <a:t>Dégâts: 10</a:t>
            </a:r>
          </a:p>
          <a:p>
            <a:r>
              <a:rPr lang="fr-FR" dirty="0"/>
              <a:t>Priorité:</a:t>
            </a:r>
          </a:p>
          <a:p>
            <a:pPr lvl="1"/>
            <a:r>
              <a:rPr lang="fr-FR" dirty="0"/>
              <a:t>Bombardier</a:t>
            </a:r>
          </a:p>
          <a:p>
            <a:pPr lvl="1"/>
            <a:r>
              <a:rPr lang="fr-FR" dirty="0"/>
              <a:t>Chasseur</a:t>
            </a:r>
          </a:p>
          <a:p>
            <a:pPr lvl="1"/>
            <a:r>
              <a:rPr lang="fr-FR" dirty="0"/>
              <a:t>Croiseur</a:t>
            </a:r>
          </a:p>
        </p:txBody>
      </p:sp>
    </p:spTree>
    <p:extLst>
      <p:ext uri="{BB962C8B-B14F-4D97-AF65-F5344CB8AC3E}">
        <p14:creationId xmlns:p14="http://schemas.microsoft.com/office/powerpoint/2010/main" val="39177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Combat - Croiseur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Points de vie: 400</a:t>
            </a:r>
          </a:p>
          <a:p>
            <a:r>
              <a:rPr lang="fr-FR" dirty="0"/>
              <a:t>4 canons:</a:t>
            </a:r>
          </a:p>
          <a:p>
            <a:pPr lvl="1"/>
            <a:r>
              <a:rPr lang="fr-FR" dirty="0"/>
              <a:t>Tir: secondes multiples de 6</a:t>
            </a:r>
          </a:p>
          <a:p>
            <a:pPr lvl="1"/>
            <a:r>
              <a:rPr lang="fr-FR" dirty="0"/>
              <a:t>Dégâts: 10 (x4)</a:t>
            </a:r>
          </a:p>
          <a:p>
            <a:r>
              <a:rPr lang="fr-FR" dirty="0"/>
              <a:t>Priorité:</a:t>
            </a:r>
          </a:p>
          <a:p>
            <a:pPr lvl="1"/>
            <a:r>
              <a:rPr lang="fr-FR" dirty="0"/>
              <a:t>Chasseur</a:t>
            </a:r>
          </a:p>
          <a:p>
            <a:pPr lvl="1"/>
            <a:r>
              <a:rPr lang="fr-FR" dirty="0"/>
              <a:t>Croiseur</a:t>
            </a:r>
          </a:p>
          <a:p>
            <a:pPr lvl="1"/>
            <a:r>
              <a:rPr lang="fr-FR" dirty="0"/>
              <a:t>Bombardier</a:t>
            </a:r>
          </a:p>
        </p:txBody>
      </p:sp>
    </p:spTree>
    <p:extLst>
      <p:ext uri="{BB962C8B-B14F-4D97-AF65-F5344CB8AC3E}">
        <p14:creationId xmlns:p14="http://schemas.microsoft.com/office/powerpoint/2010/main" val="257047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Combat - Bombardier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Points de vie: 50</a:t>
            </a:r>
          </a:p>
          <a:p>
            <a:r>
              <a:rPr lang="fr-FR" dirty="0"/>
              <a:t>1 soute à bombe:</a:t>
            </a:r>
          </a:p>
          <a:p>
            <a:pPr lvl="1"/>
            <a:r>
              <a:rPr lang="fr-FR" dirty="0"/>
              <a:t>Tir: minutes piles</a:t>
            </a:r>
          </a:p>
          <a:p>
            <a:pPr lvl="1"/>
            <a:r>
              <a:rPr lang="fr-FR" dirty="0"/>
              <a:t>Dégâts: 400</a:t>
            </a:r>
          </a:p>
          <a:p>
            <a:r>
              <a:rPr lang="fr-FR" dirty="0"/>
              <a:t>Déflecteur localisé</a:t>
            </a:r>
          </a:p>
          <a:p>
            <a:pPr lvl="1"/>
            <a:r>
              <a:rPr lang="fr-FR" dirty="0"/>
              <a:t>Divise par 10 dégâts des croiseurs</a:t>
            </a:r>
          </a:p>
          <a:p>
            <a:r>
              <a:rPr lang="fr-FR" dirty="0"/>
              <a:t>Priorité:</a:t>
            </a:r>
          </a:p>
          <a:p>
            <a:pPr lvl="1"/>
            <a:r>
              <a:rPr lang="fr-FR" dirty="0"/>
              <a:t>Croiseur</a:t>
            </a:r>
          </a:p>
          <a:p>
            <a:pPr lvl="1"/>
            <a:r>
              <a:rPr lang="fr-FR" dirty="0"/>
              <a:t>Bombardier</a:t>
            </a:r>
          </a:p>
          <a:p>
            <a:pPr lvl="1"/>
            <a:r>
              <a:rPr lang="fr-FR" dirty="0"/>
              <a:t>Chasseur</a:t>
            </a:r>
          </a:p>
        </p:txBody>
      </p:sp>
    </p:spTree>
    <p:extLst>
      <p:ext uri="{BB962C8B-B14F-4D97-AF65-F5344CB8AC3E}">
        <p14:creationId xmlns:p14="http://schemas.microsoft.com/office/powerpoint/2010/main" val="3821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6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Micro-services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4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Note intermédiaire divisée en 2 </a:t>
            </a:r>
            <a:r>
              <a:rPr lang="fr-FR" dirty="0" err="1"/>
              <a:t>moitiées</a:t>
            </a:r>
            <a:endParaRPr lang="fr-FR" dirty="0"/>
          </a:p>
          <a:p>
            <a:pPr marL="822960" lvl="1" indent="-457200">
              <a:buFont typeface="+mj-lt"/>
              <a:buAutoNum type="arabicPeriod"/>
            </a:pPr>
            <a:r>
              <a:rPr lang="fr-FR" b="1" dirty="0"/>
              <a:t>Livraison</a:t>
            </a:r>
            <a:r>
              <a:rPr lang="fr-FR" dirty="0"/>
              <a:t> – par rendu (notes fixes)</a:t>
            </a:r>
          </a:p>
          <a:p>
            <a:pPr marL="822960" lvl="1" indent="-457200">
              <a:buFont typeface="+mj-lt"/>
              <a:buAutoNum type="arabicPeriod"/>
            </a:pPr>
            <a:r>
              <a:rPr lang="fr-FR" b="1" dirty="0"/>
              <a:t>Complétude</a:t>
            </a:r>
            <a:r>
              <a:rPr lang="fr-FR" dirty="0"/>
              <a:t> – final (notes préliminaires)</a:t>
            </a:r>
          </a:p>
          <a:p>
            <a:r>
              <a:rPr lang="fr-FR" dirty="0"/>
              <a:t>Note finale = Intermédiaire x %Qualité</a:t>
            </a:r>
          </a:p>
          <a:p>
            <a:pPr lvl="1"/>
            <a:r>
              <a:rPr lang="fr-FR" dirty="0"/>
              <a:t>Va de 50% à 100%</a:t>
            </a:r>
          </a:p>
          <a:p>
            <a:pPr lvl="1"/>
            <a:r>
              <a:rPr lang="fr-FR" dirty="0"/>
              <a:t>Lisibilité</a:t>
            </a:r>
          </a:p>
          <a:p>
            <a:pPr lvl="1"/>
            <a:r>
              <a:rPr lang="fr-FR" dirty="0"/>
              <a:t>Maintenabilité</a:t>
            </a:r>
          </a:p>
          <a:p>
            <a:pPr lvl="1"/>
            <a:r>
              <a:rPr lang="fr-FR" dirty="0"/>
              <a:t>Estimée en cours de projet, figée en fin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80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L’écosystème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univers massif</a:t>
            </a:r>
          </a:p>
          <a:p>
            <a:pPr lvl="1"/>
            <a:r>
              <a:rPr lang="fr-FR" dirty="0"/>
              <a:t>Micro-services (</a:t>
            </a:r>
            <a:r>
              <a:rPr lang="fr-FR" dirty="0" err="1"/>
              <a:t>Shard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Interconnectés</a:t>
            </a:r>
          </a:p>
        </p:txBody>
      </p:sp>
    </p:spTree>
    <p:extLst>
      <p:ext uri="{BB962C8B-B14F-4D97-AF65-F5344CB8AC3E}">
        <p14:creationId xmlns:p14="http://schemas.microsoft.com/office/powerpoint/2010/main" val="31726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Construction du </a:t>
            </a:r>
            <a:r>
              <a:rPr lang="fr-FR" dirty="0" err="1"/>
              <a:t>Spatioport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Scout: 5 </a:t>
            </a:r>
            <a:r>
              <a:rPr lang="fr-FR" dirty="0" err="1"/>
              <a:t>Carbon</a:t>
            </a:r>
            <a:r>
              <a:rPr lang="fr-FR" dirty="0"/>
              <a:t>, 5 Fer</a:t>
            </a:r>
          </a:p>
          <a:p>
            <a:r>
              <a:rPr lang="fr-FR" dirty="0" err="1"/>
              <a:t>Builder</a:t>
            </a:r>
            <a:r>
              <a:rPr lang="fr-FR" dirty="0"/>
              <a:t>: 5 </a:t>
            </a:r>
            <a:r>
              <a:rPr lang="fr-FR" dirty="0" err="1"/>
              <a:t>Carbon</a:t>
            </a:r>
            <a:r>
              <a:rPr lang="fr-FR" dirty="0"/>
              <a:t>, 10 Fer</a:t>
            </a:r>
          </a:p>
          <a:p>
            <a:r>
              <a:rPr lang="fr-FR" dirty="0" err="1"/>
              <a:t>Fighter</a:t>
            </a:r>
            <a:r>
              <a:rPr lang="fr-FR" dirty="0"/>
              <a:t>: 20 Fer, 10 </a:t>
            </a:r>
            <a:r>
              <a:rPr lang="fr-FR" dirty="0" err="1"/>
              <a:t>Alluminium</a:t>
            </a:r>
            <a:endParaRPr lang="fr-FR" dirty="0"/>
          </a:p>
          <a:p>
            <a:r>
              <a:rPr lang="fr-FR" dirty="0"/>
              <a:t>Bomber: 30 Fer, 10 </a:t>
            </a:r>
            <a:r>
              <a:rPr lang="fr-FR" dirty="0" err="1"/>
              <a:t>Titanium</a:t>
            </a:r>
            <a:endParaRPr lang="fr-FR" dirty="0"/>
          </a:p>
          <a:p>
            <a:r>
              <a:rPr lang="fr-FR" dirty="0"/>
              <a:t>Cruiser: 60 Fer, 20 Or</a:t>
            </a:r>
          </a:p>
          <a:p>
            <a:r>
              <a:rPr lang="fr-FR" b="1" dirty="0"/>
              <a:t>Cargo: 10 </a:t>
            </a:r>
            <a:r>
              <a:rPr lang="fr-FR" b="1" dirty="0" err="1"/>
              <a:t>Carbon</a:t>
            </a:r>
            <a:r>
              <a:rPr lang="fr-FR" b="1" dirty="0"/>
              <a:t>, 10 Fer, 5 Or</a:t>
            </a:r>
          </a:p>
        </p:txBody>
      </p:sp>
    </p:spTree>
    <p:extLst>
      <p:ext uri="{BB962C8B-B14F-4D97-AF65-F5344CB8AC3E}">
        <p14:creationId xmlns:p14="http://schemas.microsoft.com/office/powerpoint/2010/main" val="6011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API Web - Cargo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Peut se voir assigné des ressources via PUT</a:t>
            </a:r>
          </a:p>
          <a:p>
            <a:pPr lvl="1"/>
            <a:r>
              <a:rPr lang="fr-FR" dirty="0"/>
              <a:t>Peut charger des ressources</a:t>
            </a:r>
          </a:p>
          <a:p>
            <a:pPr lvl="2"/>
            <a:r>
              <a:rPr lang="fr-FR" dirty="0"/>
              <a:t>Réduit celles de l’utilisateur</a:t>
            </a:r>
          </a:p>
          <a:p>
            <a:pPr lvl="1"/>
            <a:r>
              <a:rPr lang="fr-FR" dirty="0"/>
              <a:t>Peut décharger des ressources</a:t>
            </a:r>
          </a:p>
          <a:p>
            <a:pPr lvl="2"/>
            <a:r>
              <a:rPr lang="fr-FR" dirty="0"/>
              <a:t>Augmente celles de l’utilisateur</a:t>
            </a:r>
          </a:p>
          <a:p>
            <a:pPr lvl="1"/>
            <a:r>
              <a:rPr lang="fr-FR" dirty="0"/>
              <a:t>Peut faire les deux en même temps</a:t>
            </a:r>
          </a:p>
          <a:p>
            <a:pPr lvl="1"/>
            <a:r>
              <a:rPr lang="fr-FR" dirty="0"/>
              <a:t>Ne peut se faire que si sur une planète avec </a:t>
            </a:r>
            <a:r>
              <a:rPr lang="fr-FR" dirty="0" err="1"/>
              <a:t>Spatioport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09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Wormhole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Liste de trou de vers (« </a:t>
            </a:r>
            <a:r>
              <a:rPr lang="fr-FR" dirty="0" err="1"/>
              <a:t>Wormhole</a:t>
            </a:r>
            <a:r>
              <a:rPr lang="fr-FR" dirty="0"/>
              <a:t> »)</a:t>
            </a:r>
          </a:p>
          <a:p>
            <a:r>
              <a:rPr lang="fr-FR" dirty="0"/>
              <a:t>Permet de déplacer le vaisseau dans un autre </a:t>
            </a:r>
            <a:r>
              <a:rPr lang="fr-FR" dirty="0" err="1"/>
              <a:t>Shard</a:t>
            </a:r>
            <a:endParaRPr lang="fr-FR" dirty="0"/>
          </a:p>
          <a:p>
            <a:r>
              <a:rPr lang="fr-FR" dirty="0"/>
              <a:t>Permet de recevoir le vaisseau depuis un autre </a:t>
            </a:r>
            <a:r>
              <a:rPr lang="fr-FR" dirty="0" err="1"/>
              <a:t>Shard</a:t>
            </a:r>
            <a:endParaRPr lang="fr-FR" dirty="0"/>
          </a:p>
          <a:p>
            <a:r>
              <a:rPr lang="fr-FR" dirty="0"/>
              <a:t>Configuration injectée dans le gestionnaire de configuration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6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Configuration, 1/2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Nom : Nom du « </a:t>
            </a:r>
            <a:r>
              <a:rPr lang="fr-FR" dirty="0" err="1"/>
              <a:t>shard</a:t>
            </a:r>
            <a:r>
              <a:rPr lang="fr-FR" dirty="0"/>
              <a:t> » distant</a:t>
            </a:r>
          </a:p>
          <a:p>
            <a:pPr lvl="1"/>
            <a:r>
              <a:rPr lang="fr-FR" dirty="0"/>
              <a:t>Utilisé également pour authentifier l’API </a:t>
            </a:r>
            <a:r>
              <a:rPr lang="fr-FR" dirty="0" err="1"/>
              <a:t>shard</a:t>
            </a:r>
            <a:r>
              <a:rPr lang="fr-FR" dirty="0"/>
              <a:t> distante</a:t>
            </a:r>
          </a:p>
          <a:p>
            <a:r>
              <a:rPr lang="fr-FR" dirty="0"/>
              <a:t>Paramètres:</a:t>
            </a:r>
          </a:p>
          <a:p>
            <a:pPr lvl="1"/>
            <a:r>
              <a:rPr lang="fr-FR" dirty="0" err="1"/>
              <a:t>BaseUri</a:t>
            </a:r>
            <a:r>
              <a:rPr lang="fr-FR" dirty="0"/>
              <a:t> : Url de l’API </a:t>
            </a:r>
            <a:r>
              <a:rPr lang="fr-FR" dirty="0" err="1"/>
              <a:t>shard</a:t>
            </a:r>
            <a:r>
              <a:rPr lang="fr-FR" dirty="0"/>
              <a:t> distante</a:t>
            </a:r>
          </a:p>
          <a:p>
            <a:pPr lvl="1"/>
            <a:r>
              <a:rPr lang="fr-FR" dirty="0"/>
              <a:t>System: Id d’un système dans le </a:t>
            </a:r>
            <a:r>
              <a:rPr lang="fr-FR" dirty="0" err="1"/>
              <a:t>shard</a:t>
            </a:r>
            <a:r>
              <a:rPr lang="fr-FR" dirty="0"/>
              <a:t> courant contenant le trou de vers</a:t>
            </a:r>
          </a:p>
        </p:txBody>
      </p:sp>
    </p:spTree>
    <p:extLst>
      <p:ext uri="{BB962C8B-B14F-4D97-AF65-F5344CB8AC3E}">
        <p14:creationId xmlns:p14="http://schemas.microsoft.com/office/powerpoint/2010/main" val="32395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Configuration, 2/2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Nom : Nom du « </a:t>
            </a:r>
            <a:r>
              <a:rPr lang="fr-FR" dirty="0" err="1"/>
              <a:t>shard</a:t>
            </a:r>
            <a:r>
              <a:rPr lang="fr-FR" dirty="0"/>
              <a:t> » distant</a:t>
            </a:r>
          </a:p>
          <a:p>
            <a:pPr lvl="1"/>
            <a:r>
              <a:rPr lang="fr-FR" dirty="0"/>
              <a:t>Utilisé également pour authentifier l’API </a:t>
            </a:r>
            <a:r>
              <a:rPr lang="fr-FR" dirty="0" err="1"/>
              <a:t>shard</a:t>
            </a:r>
            <a:r>
              <a:rPr lang="fr-FR" dirty="0"/>
              <a:t> distante</a:t>
            </a:r>
          </a:p>
          <a:p>
            <a:r>
              <a:rPr lang="fr-FR" dirty="0"/>
              <a:t>Paramètres:</a:t>
            </a:r>
          </a:p>
          <a:p>
            <a:pPr lvl="1"/>
            <a:r>
              <a:rPr lang="fr-FR" dirty="0"/>
              <a:t>User: utilisateur attendu par l’API </a:t>
            </a:r>
            <a:r>
              <a:rPr lang="fr-FR" dirty="0" err="1"/>
              <a:t>shard</a:t>
            </a:r>
            <a:r>
              <a:rPr lang="fr-FR" dirty="0"/>
              <a:t> distante pour s’authentifier</a:t>
            </a:r>
          </a:p>
          <a:p>
            <a:pPr lvl="1"/>
            <a:r>
              <a:rPr lang="fr-FR" dirty="0" err="1"/>
              <a:t>SharedPassword</a:t>
            </a:r>
            <a:r>
              <a:rPr lang="fr-FR" dirty="0"/>
              <a:t>: Mot de passe</a:t>
            </a:r>
          </a:p>
          <a:p>
            <a:pPr lvl="2"/>
            <a:r>
              <a:rPr lang="fr-FR" dirty="0"/>
              <a:t>Utilisé pour s’authentifier sur l’API </a:t>
            </a:r>
            <a:r>
              <a:rPr lang="fr-FR" dirty="0" err="1"/>
              <a:t>shard</a:t>
            </a:r>
            <a:r>
              <a:rPr lang="fr-FR" dirty="0"/>
              <a:t> distante</a:t>
            </a:r>
          </a:p>
          <a:p>
            <a:pPr lvl="2"/>
            <a:r>
              <a:rPr lang="fr-FR" dirty="0"/>
              <a:t>Utilisé pour authentifier l’API </a:t>
            </a:r>
            <a:r>
              <a:rPr lang="fr-FR" dirty="0" err="1"/>
              <a:t>shard</a:t>
            </a:r>
            <a:r>
              <a:rPr lang="fr-FR" dirty="0"/>
              <a:t> distante</a:t>
            </a:r>
          </a:p>
        </p:txBody>
      </p:sp>
    </p:spTree>
    <p:extLst>
      <p:ext uri="{BB962C8B-B14F-4D97-AF65-F5344CB8AC3E}">
        <p14:creationId xmlns:p14="http://schemas.microsoft.com/office/powerpoint/2010/main" val="37757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Configuration de server1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Wormholes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server2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baseUri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"http://10.0.0.42",</a:t>
            </a:r>
          </a:p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"system": "80ad7191-ef3c-14f0-7be8-e875dad4cfa6",</a:t>
            </a:r>
          </a:p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"user": "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server1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sharedPassword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caramba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902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Configuration de server2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Wormholes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server1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baseUri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"http://10.0.0.41",</a:t>
            </a:r>
          </a:p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"system": "e3aa251a-6985-45e7-836e-2ed398ebcdae",</a:t>
            </a:r>
          </a:p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"user": "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server2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sharedPassword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caramba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6858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4162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API Web - Authentification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Header « </a:t>
            </a:r>
            <a:r>
              <a:rPr lang="fr-FR" dirty="0" err="1"/>
              <a:t>Authorization</a:t>
            </a:r>
            <a:r>
              <a:rPr lang="fr-FR" dirty="0"/>
              <a:t> » interprété</a:t>
            </a:r>
          </a:p>
          <a:p>
            <a:pPr lvl="1"/>
            <a:r>
              <a:rPr lang="fr-FR" dirty="0"/>
              <a:t>HTTP Basic </a:t>
            </a:r>
            <a:r>
              <a:rPr lang="fr-FR" dirty="0" err="1"/>
              <a:t>Auth</a:t>
            </a:r>
            <a:endParaRPr lang="fr-FR" dirty="0"/>
          </a:p>
          <a:p>
            <a:pPr lvl="1"/>
            <a:r>
              <a:rPr lang="fr-FR" b="1" dirty="0" err="1"/>
              <a:t>Aministrateur</a:t>
            </a:r>
            <a:r>
              <a:rPr lang="fr-FR" b="1" dirty="0"/>
              <a:t> </a:t>
            </a:r>
          </a:p>
          <a:p>
            <a:pPr lvl="2"/>
            <a:r>
              <a:rPr lang="fr-FR" b="1" dirty="0"/>
              <a:t>« </a:t>
            </a:r>
            <a:r>
              <a:rPr lang="fr-FR" b="1" dirty="0" err="1"/>
              <a:t>admin:password</a:t>
            </a:r>
            <a:r>
              <a:rPr lang="fr-FR" b="1" dirty="0"/>
              <a:t> »</a:t>
            </a:r>
          </a:p>
          <a:p>
            <a:pPr lvl="2"/>
            <a:r>
              <a:rPr lang="fr-FR" b="1" dirty="0"/>
              <a:t>Rôle d’administrateur</a:t>
            </a:r>
          </a:p>
          <a:p>
            <a:pPr lvl="1"/>
            <a:r>
              <a:rPr lang="fr-FR" b="1" dirty="0" err="1"/>
              <a:t>Shards</a:t>
            </a:r>
            <a:endParaRPr lang="fr-FR" b="1" dirty="0"/>
          </a:p>
          <a:p>
            <a:pPr lvl="2"/>
            <a:r>
              <a:rPr lang="fr-FR" b="1" dirty="0"/>
              <a:t>« </a:t>
            </a:r>
            <a:r>
              <a:rPr lang="fr-FR" b="1" dirty="0" err="1"/>
              <a:t>shard</a:t>
            </a:r>
            <a:r>
              <a:rPr lang="fr-FR" b="1" dirty="0"/>
              <a:t>-{</a:t>
            </a:r>
            <a:r>
              <a:rPr lang="fr-FR" b="1" dirty="0" err="1"/>
              <a:t>nomDuShard</a:t>
            </a:r>
            <a:r>
              <a:rPr lang="fr-FR" b="1" dirty="0"/>
              <a:t>}:{</a:t>
            </a:r>
            <a:r>
              <a:rPr lang="fr-FR" b="1" dirty="0" err="1"/>
              <a:t>clefPartagée</a:t>
            </a:r>
            <a:r>
              <a:rPr lang="fr-FR" b="1" dirty="0"/>
              <a:t>} »</a:t>
            </a:r>
          </a:p>
          <a:p>
            <a:pPr lvl="2"/>
            <a:r>
              <a:rPr lang="fr-FR" b="1" dirty="0"/>
              <a:t>Rôle de </a:t>
            </a:r>
            <a:r>
              <a:rPr lang="fr-FR" b="1" dirty="0" err="1"/>
              <a:t>Shard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40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API Web </a:t>
            </a:r>
            <a:r>
              <a:rPr lang="fr-FR" dirty="0" err="1"/>
              <a:t>Shard</a:t>
            </a:r>
            <a:r>
              <a:rPr lang="fr-FR" dirty="0"/>
              <a:t> –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User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PUT sur user inexistant, si rôle </a:t>
            </a:r>
            <a:r>
              <a:rPr lang="fr-FR" dirty="0" err="1"/>
              <a:t>Shard</a:t>
            </a:r>
            <a:endParaRPr lang="fr-FR" dirty="0"/>
          </a:p>
          <a:p>
            <a:pPr lvl="1"/>
            <a:r>
              <a:rPr lang="fr-FR" dirty="0"/>
              <a:t>Crée l’utilisateur</a:t>
            </a:r>
          </a:p>
          <a:p>
            <a:pPr lvl="2"/>
            <a:r>
              <a:rPr lang="fr-FR" dirty="0"/>
              <a:t>Avec son id</a:t>
            </a:r>
          </a:p>
          <a:p>
            <a:pPr lvl="2"/>
            <a:r>
              <a:rPr lang="fr-FR" dirty="0"/>
              <a:t>Avec son pseudo</a:t>
            </a:r>
          </a:p>
          <a:p>
            <a:pPr lvl="2"/>
            <a:r>
              <a:rPr lang="fr-FR" dirty="0"/>
              <a:t>Avec sa date de création</a:t>
            </a:r>
          </a:p>
          <a:p>
            <a:pPr lvl="1"/>
            <a:r>
              <a:rPr lang="fr-FR" dirty="0"/>
              <a:t>Laisse les ressources à 0</a:t>
            </a:r>
          </a:p>
          <a:p>
            <a:pPr lvl="1"/>
            <a:r>
              <a:rPr lang="fr-FR" dirty="0"/>
              <a:t>Pas d’unité de base</a:t>
            </a:r>
          </a:p>
        </p:txBody>
      </p:sp>
    </p:spTree>
    <p:extLst>
      <p:ext uri="{BB962C8B-B14F-4D97-AF65-F5344CB8AC3E}">
        <p14:creationId xmlns:p14="http://schemas.microsoft.com/office/powerpoint/2010/main" val="28704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Livraison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2 points par version</a:t>
            </a:r>
          </a:p>
          <a:p>
            <a:endParaRPr lang="fr-FR" dirty="0"/>
          </a:p>
          <a:p>
            <a:r>
              <a:rPr lang="fr-FR" dirty="0"/>
              <a:t>% de tests fonctionnels automatisés</a:t>
            </a:r>
          </a:p>
          <a:p>
            <a:endParaRPr lang="fr-FR" dirty="0"/>
          </a:p>
          <a:p>
            <a:r>
              <a:rPr lang="fr-FR" dirty="0"/>
              <a:t>Accordé si réalisé à la date de rendu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API Web </a:t>
            </a:r>
            <a:r>
              <a:rPr lang="fr-FR" dirty="0" err="1"/>
              <a:t>Shard</a:t>
            </a:r>
            <a:r>
              <a:rPr lang="fr-FR" dirty="0"/>
              <a:t> – </a:t>
            </a:r>
            <a:r>
              <a:rPr lang="fr-FR" dirty="0" err="1"/>
              <a:t>Receive</a:t>
            </a:r>
            <a:r>
              <a:rPr lang="fr-FR" dirty="0"/>
              <a:t> Jumping Unit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PUT sur unit inexistante, si rôle </a:t>
            </a:r>
            <a:r>
              <a:rPr lang="fr-FR" dirty="0" err="1"/>
              <a:t>Shard</a:t>
            </a:r>
            <a:endParaRPr lang="fr-FR" dirty="0"/>
          </a:p>
          <a:p>
            <a:pPr lvl="1"/>
            <a:r>
              <a:rPr lang="fr-FR" dirty="0"/>
              <a:t>Crée l’unité</a:t>
            </a:r>
          </a:p>
          <a:p>
            <a:pPr lvl="2"/>
            <a:r>
              <a:rPr lang="fr-FR" dirty="0"/>
              <a:t>Avec son id</a:t>
            </a:r>
          </a:p>
          <a:p>
            <a:pPr lvl="2"/>
            <a:r>
              <a:rPr lang="fr-FR" dirty="0"/>
              <a:t>Avec son type</a:t>
            </a:r>
          </a:p>
          <a:p>
            <a:pPr lvl="2"/>
            <a:r>
              <a:rPr lang="fr-FR" dirty="0"/>
              <a:t>Avec ses points de vie</a:t>
            </a:r>
          </a:p>
          <a:p>
            <a:pPr lvl="2"/>
            <a:r>
              <a:rPr lang="fr-FR" dirty="0"/>
              <a:t>Avec ses ressources</a:t>
            </a:r>
          </a:p>
          <a:p>
            <a:pPr lvl="1"/>
            <a:r>
              <a:rPr lang="fr-FR" dirty="0"/>
              <a:t>A l’emplacement du trou de ver</a:t>
            </a:r>
          </a:p>
        </p:txBody>
      </p:sp>
    </p:spTree>
    <p:extLst>
      <p:ext uri="{BB962C8B-B14F-4D97-AF65-F5344CB8AC3E}">
        <p14:creationId xmlns:p14="http://schemas.microsoft.com/office/powerpoint/2010/main" val="26826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API Web – </a:t>
            </a:r>
            <a:r>
              <a:rPr lang="fr-FR" dirty="0" err="1"/>
              <a:t>Making</a:t>
            </a:r>
            <a:r>
              <a:rPr lang="fr-FR" dirty="0"/>
              <a:t> a unit Jump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PUT sur unit existante, si rôle normal ou administrateur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DestinationShard</a:t>
            </a:r>
            <a:r>
              <a:rPr lang="fr-FR" dirty="0"/>
              <a:t> rempli</a:t>
            </a:r>
          </a:p>
          <a:p>
            <a:pPr lvl="2"/>
            <a:r>
              <a:rPr lang="fr-FR" dirty="0"/>
              <a:t>400 si pas dans le bon système ou si inexistant</a:t>
            </a:r>
          </a:p>
          <a:p>
            <a:pPr lvl="2"/>
            <a:r>
              <a:rPr lang="fr-FR" dirty="0"/>
              <a:t>Déclenche un saut</a:t>
            </a:r>
          </a:p>
        </p:txBody>
      </p:sp>
    </p:spTree>
    <p:extLst>
      <p:ext uri="{BB962C8B-B14F-4D97-AF65-F5344CB8AC3E}">
        <p14:creationId xmlns:p14="http://schemas.microsoft.com/office/powerpoint/2010/main" val="365602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API Web – Etapes d’un saut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/>
              <a:t>S’authentifie en temps que </a:t>
            </a:r>
            <a:r>
              <a:rPr lang="fr-FR" dirty="0" err="1"/>
              <a:t>Shard</a:t>
            </a:r>
            <a:endParaRPr lang="fr-FR" dirty="0"/>
          </a:p>
          <a:p>
            <a:pPr lvl="1"/>
            <a:r>
              <a:rPr lang="fr-FR" dirty="0"/>
              <a:t>Utilise les paramètre du trou de ver</a:t>
            </a:r>
          </a:p>
          <a:p>
            <a:r>
              <a:rPr lang="fr-FR" dirty="0"/>
              <a:t>PUT l’utilisateur dans le </a:t>
            </a:r>
            <a:r>
              <a:rPr lang="fr-FR" dirty="0" err="1"/>
              <a:t>Shard</a:t>
            </a:r>
            <a:r>
              <a:rPr lang="fr-FR" dirty="0"/>
              <a:t> en question</a:t>
            </a:r>
          </a:p>
          <a:p>
            <a:r>
              <a:rPr lang="fr-FR" dirty="0"/>
              <a:t>PUT l’unité dans le </a:t>
            </a:r>
            <a:r>
              <a:rPr lang="fr-FR" dirty="0" err="1"/>
              <a:t>Shard</a:t>
            </a:r>
            <a:r>
              <a:rPr lang="fr-FR" dirty="0"/>
              <a:t> pour l’utilisateur</a:t>
            </a:r>
          </a:p>
          <a:p>
            <a:r>
              <a:rPr lang="fr-FR" dirty="0"/>
              <a:t>Supprime l’unité du </a:t>
            </a:r>
            <a:r>
              <a:rPr lang="fr-FR" dirty="0" err="1"/>
              <a:t>Shard</a:t>
            </a:r>
            <a:r>
              <a:rPr lang="fr-FR" dirty="0"/>
              <a:t> courante</a:t>
            </a:r>
          </a:p>
          <a:p>
            <a:r>
              <a:rPr lang="fr-FR" dirty="0"/>
              <a:t>Retourne 308 Permanent </a:t>
            </a:r>
            <a:r>
              <a:rPr lang="fr-FR" dirty="0" err="1"/>
              <a:t>Redirect</a:t>
            </a:r>
            <a:r>
              <a:rPr lang="fr-FR" dirty="0"/>
              <a:t> vers l’URI de l’unité dans le </a:t>
            </a:r>
            <a:r>
              <a:rPr lang="fr-FR" dirty="0" err="1"/>
              <a:t>Shard</a:t>
            </a:r>
            <a:r>
              <a:rPr lang="fr-FR" dirty="0"/>
              <a:t> distant</a:t>
            </a:r>
          </a:p>
          <a:p>
            <a:r>
              <a:rPr lang="fr-FR" dirty="0"/>
              <a:t>En cas d’échec distant </a:t>
            </a:r>
          </a:p>
          <a:p>
            <a:pPr lvl="1"/>
            <a:r>
              <a:rPr lang="fr-FR" dirty="0"/>
              <a:t>Retourne un 502 </a:t>
            </a:r>
            <a:r>
              <a:rPr lang="fr-FR" dirty="0" err="1"/>
              <a:t>BadGateway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45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Trous de vers et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tests injectent une configuration de tests via un fournisseur de configuration</a:t>
            </a:r>
          </a:p>
          <a:p>
            <a:pPr lvl="1"/>
            <a:r>
              <a:rPr lang="fr-FR" dirty="0"/>
              <a:t>Vous devez lire la configuration</a:t>
            </a:r>
          </a:p>
          <a:p>
            <a:pPr lvl="1"/>
            <a:r>
              <a:rPr lang="fr-FR" dirty="0"/>
              <a:t>Le format doit être respecté</a:t>
            </a:r>
          </a:p>
          <a:p>
            <a:r>
              <a:rPr lang="fr-FR" dirty="0"/>
              <a:t>Les tests injectent un </a:t>
            </a:r>
            <a:r>
              <a:rPr lang="fr-FR" dirty="0" err="1"/>
              <a:t>HttpMessageHandler</a:t>
            </a:r>
            <a:endParaRPr lang="fr-FR" dirty="0"/>
          </a:p>
          <a:p>
            <a:pPr lvl="1"/>
            <a:r>
              <a:rPr lang="fr-FR" dirty="0"/>
              <a:t>Intercepte les requêtes sortantes</a:t>
            </a:r>
          </a:p>
          <a:p>
            <a:pPr lvl="1"/>
            <a:r>
              <a:rPr lang="fr-FR" dirty="0"/>
              <a:t>Vous devez utiliser </a:t>
            </a:r>
            <a:r>
              <a:rPr lang="fr-FR" dirty="0" err="1"/>
              <a:t>IHttpClientFactory</a:t>
            </a:r>
            <a:r>
              <a:rPr lang="fr-FR" dirty="0"/>
              <a:t> ou simili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Complétude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10 points</a:t>
            </a:r>
          </a:p>
          <a:p>
            <a:endParaRPr lang="fr-FR" dirty="0"/>
          </a:p>
          <a:p>
            <a:r>
              <a:rPr lang="fr-FR" dirty="0"/>
              <a:t>% de tous les tests automatisés</a:t>
            </a:r>
          </a:p>
          <a:p>
            <a:endParaRPr lang="fr-FR" dirty="0"/>
          </a:p>
          <a:p>
            <a:r>
              <a:rPr lang="fr-FR" dirty="0"/>
              <a:t>Inclus les tests de version</a:t>
            </a:r>
          </a:p>
          <a:p>
            <a:r>
              <a:rPr lang="fr-FR" dirty="0"/>
              <a:t>Peut couvrir plus de cas</a:t>
            </a:r>
          </a:p>
          <a:p>
            <a:endParaRPr lang="fr-FR" dirty="0"/>
          </a:p>
          <a:p>
            <a:r>
              <a:rPr lang="fr-FR" dirty="0"/>
              <a:t>Accordé à la date du rendu final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89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Evaluation humaine</a:t>
            </a:r>
          </a:p>
          <a:p>
            <a:pPr lvl="1"/>
            <a:r>
              <a:rPr lang="fr-FR" dirty="0"/>
              <a:t>Nommage limpide et parlant</a:t>
            </a:r>
          </a:p>
          <a:p>
            <a:pPr lvl="1"/>
            <a:r>
              <a:rPr lang="fr-FR" dirty="0"/>
              <a:t>Fonctions courtes</a:t>
            </a:r>
          </a:p>
          <a:p>
            <a:pPr lvl="1"/>
            <a:r>
              <a:rPr lang="fr-FR" dirty="0"/>
              <a:t>Algorithmes simples</a:t>
            </a:r>
          </a:p>
          <a:p>
            <a:pPr lvl="1"/>
            <a:r>
              <a:rPr lang="fr-FR" dirty="0"/>
              <a:t>Qualité du design</a:t>
            </a:r>
          </a:p>
          <a:p>
            <a:pPr lvl="1"/>
            <a:r>
              <a:rPr lang="fr-FR" b="1" dirty="0"/>
              <a:t>Tests unitaires</a:t>
            </a:r>
          </a:p>
          <a:p>
            <a:r>
              <a:rPr lang="fr-FR" dirty="0"/>
              <a:t>Sans garantie : évaluation en continue</a:t>
            </a:r>
          </a:p>
          <a:p>
            <a:r>
              <a:rPr lang="fr-FR" dirty="0"/>
              <a:t>Accordé à la date du rendu final</a:t>
            </a:r>
          </a:p>
        </p:txBody>
      </p:sp>
    </p:spTree>
    <p:extLst>
      <p:ext uri="{BB962C8B-B14F-4D97-AF65-F5344CB8AC3E}">
        <p14:creationId xmlns:p14="http://schemas.microsoft.com/office/powerpoint/2010/main" val="407252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12802</TotalTime>
  <Words>2039</Words>
  <Application>Microsoft Office PowerPoint</Application>
  <PresentationFormat>Affichage à l'écran (4:3)</PresentationFormat>
  <Paragraphs>476</Paragraphs>
  <Slides>73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73</vt:i4>
      </vt:variant>
    </vt:vector>
  </HeadingPairs>
  <TitlesOfParts>
    <vt:vector size="77" baseType="lpstr">
      <vt:lpstr>Century Gothic</vt:lpstr>
      <vt:lpstr>Courier New</vt:lpstr>
      <vt:lpstr>Wingdings 2</vt:lpstr>
      <vt:lpstr>Austin</vt:lpstr>
      <vt:lpstr>C# / .Net</vt:lpstr>
      <vt:lpstr>Shard</vt:lpstr>
      <vt:lpstr>Principe</vt:lpstr>
      <vt:lpstr>Notation du projet</vt:lpstr>
      <vt:lpstr>Versions</vt:lpstr>
      <vt:lpstr>Notation</vt:lpstr>
      <vt:lpstr>Livraison</vt:lpstr>
      <vt:lpstr>Complétude</vt:lpstr>
      <vt:lpstr>Qualité</vt:lpstr>
      <vt:lpstr>Notation</vt:lpstr>
      <vt:lpstr>Livraison</vt:lpstr>
      <vt:lpstr>Complétude</vt:lpstr>
      <vt:lpstr>Version 1</vt:lpstr>
      <vt:lpstr>Les grandes lignes</vt:lpstr>
      <vt:lpstr>API Web</vt:lpstr>
      <vt:lpstr>Référence à respecter</vt:lpstr>
      <vt:lpstr>Univers semi-aléatoire</vt:lpstr>
      <vt:lpstr>Tests d’intégrations</vt:lpstr>
      <vt:lpstr>Tests d’intégrations</vt:lpstr>
      <vt:lpstr>Tests d’intégrations</vt:lpstr>
      <vt:lpstr>Teaser version 2…</vt:lpstr>
      <vt:lpstr>A venir</vt:lpstr>
      <vt:lpstr>Version 2</vt:lpstr>
      <vt:lpstr>Les grandes lignes</vt:lpstr>
      <vt:lpstr>Univers semi-aléatoire</vt:lpstr>
      <vt:lpstr>API Web</vt:lpstr>
      <vt:lpstr>Référence à respecter</vt:lpstr>
      <vt:lpstr>Teaser version 3…</vt:lpstr>
      <vt:lpstr>A venir</vt:lpstr>
      <vt:lpstr>Version 3</vt:lpstr>
      <vt:lpstr>Les grandes lignes</vt:lpstr>
      <vt:lpstr>API Web – Informations et utilisateurs</vt:lpstr>
      <vt:lpstr>API Web - Vaisseaux</vt:lpstr>
      <vt:lpstr>Temps réel - Déplacement</vt:lpstr>
      <vt:lpstr>Temps réel – Appels web</vt:lpstr>
      <vt:lpstr>Référence à respecter</vt:lpstr>
      <vt:lpstr>Teaser version 4…</vt:lpstr>
      <vt:lpstr>A venir</vt:lpstr>
      <vt:lpstr>Version 4</vt:lpstr>
      <vt:lpstr>Les grandes lignes</vt:lpstr>
      <vt:lpstr>API Web - Vaisseaux</vt:lpstr>
      <vt:lpstr>Temps réel - Construction</vt:lpstr>
      <vt:lpstr>Temps réel - Mine</vt:lpstr>
      <vt:lpstr>Choix de la ressource</vt:lpstr>
      <vt:lpstr>Teaser version 5…</vt:lpstr>
      <vt:lpstr>A venir</vt:lpstr>
      <vt:lpstr>Version 5</vt:lpstr>
      <vt:lpstr>Les grandes lignes</vt:lpstr>
      <vt:lpstr>API Web - Vaisseaux</vt:lpstr>
      <vt:lpstr>API Web - Spatioport</vt:lpstr>
      <vt:lpstr>Construction du Spatioport</vt:lpstr>
      <vt:lpstr>API Web - Authentification</vt:lpstr>
      <vt:lpstr>API Web Admin – Change Ressources</vt:lpstr>
      <vt:lpstr>API Web Admin – Create Units</vt:lpstr>
      <vt:lpstr>Combats</vt:lpstr>
      <vt:lpstr>Combat - Chasseur</vt:lpstr>
      <vt:lpstr>Combat - Croiseur</vt:lpstr>
      <vt:lpstr>Combat - Bombardier</vt:lpstr>
      <vt:lpstr>Version 6</vt:lpstr>
      <vt:lpstr>L’écosystème</vt:lpstr>
      <vt:lpstr>Construction du Spatioport</vt:lpstr>
      <vt:lpstr>API Web - Cargo</vt:lpstr>
      <vt:lpstr>Wormhole</vt:lpstr>
      <vt:lpstr>Configuration, 1/2</vt:lpstr>
      <vt:lpstr>Configuration, 2/2</vt:lpstr>
      <vt:lpstr>Configuration de server1</vt:lpstr>
      <vt:lpstr>Configuration de server2</vt:lpstr>
      <vt:lpstr>API Web - Authentification</vt:lpstr>
      <vt:lpstr>API Web Shard – Create Remote User</vt:lpstr>
      <vt:lpstr>API Web Shard – Receive Jumping Unit</vt:lpstr>
      <vt:lpstr>API Web – Making a unit Jump</vt:lpstr>
      <vt:lpstr>API Web – Etapes d’un saut</vt:lpstr>
      <vt:lpstr>Trous de vers et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Paumier</dc:creator>
  <cp:lastModifiedBy>Edouard Paumier</cp:lastModifiedBy>
  <cp:revision>411</cp:revision>
  <dcterms:created xsi:type="dcterms:W3CDTF">2014-09-14T16:55:33Z</dcterms:created>
  <dcterms:modified xsi:type="dcterms:W3CDTF">2023-12-21T16:33:49Z</dcterms:modified>
</cp:coreProperties>
</file>