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43428-2ED9-49F3-B593-5109FF84C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93F53E-9F89-48E7-9CE7-F7AAF9F1B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EFC452-B970-4C64-A1C5-E160D59B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739-FC60-472C-8EF6-6028A9045443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D4EBB3-F6BD-49F5-93DB-CCF8FEB0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CDA6B0-AAC4-4502-9DC3-252BB55B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0A96-6D9F-4DBD-9578-1BB44B752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57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EDD2B-A5BF-4376-88D4-809299E3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CCA320-5054-4CAF-AC4B-1339EDE0E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9E063-140A-49E8-BFAA-6ABA41B5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739-FC60-472C-8EF6-6028A9045443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FA58FE-20BD-4DEC-B2A4-05579E87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FAB339-7F41-4F1D-9F73-97D5DF4A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0A96-6D9F-4DBD-9578-1BB44B752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67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52C062-BFAB-4A87-B407-685529A3D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114D71-5B7C-42E2-9CC3-A9F59BA38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0F99A3-0564-4546-9147-2E47BDD1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739-FC60-472C-8EF6-6028A9045443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3AE1F8-8CAA-4426-BF8B-795D8A3A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5C0E91-FF3B-4F6A-B033-BC0AADED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0A96-6D9F-4DBD-9578-1BB44B752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19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4730A-C1F3-4D65-8973-CB4BD13A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7A53EF-A649-420F-ACF8-A18A3595F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237B2D-6FF2-4F67-B326-3CC3A8D6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739-FC60-472C-8EF6-6028A9045443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608780-12A4-4A7C-B8F6-71D653A5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EDAFD-6A9C-4F9D-96E3-16E34CCD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0A96-6D9F-4DBD-9578-1BB44B752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72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8BCCB-0FEC-441F-B24F-76729E5E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D8D89F-0505-4FC6-B2ED-0893A7C5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322710-E1DA-488D-AD84-48AC2DF1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739-FC60-472C-8EF6-6028A9045443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16926-A2DE-4F96-A311-B347A4C0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28DA31-217E-45DA-87BB-0DDEA8B4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0A96-6D9F-4DBD-9578-1BB44B752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2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A3031-0234-4765-BFA8-3017F1BC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F9681-ADB3-4707-BD93-E7F51873F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ADDA81-AEA3-4C99-A80B-342BE64C9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A4427A-5939-4C2D-BACC-5F1E1C67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739-FC60-472C-8EF6-6028A9045443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1890C4-6F51-4ACF-8038-2F01121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11EEBB-C0FD-4B07-A7C3-6DB2DF7B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0A96-6D9F-4DBD-9578-1BB44B752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0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19B60-1644-4E08-BE5A-50FF24A8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E18582-95F9-4187-B465-86338698B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9A718D-8850-450E-A4D8-BBC66589F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CD478E-F77C-4922-8EC4-27A114B71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E86187-E533-4FC8-A8F9-AE30BC366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B23B4C-D592-4333-BF6F-8A1947FC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739-FC60-472C-8EF6-6028A9045443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085DFBE-C95B-46D8-9A01-C4099AE7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BD33CD-3990-4241-8BBB-32BED590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0A96-6D9F-4DBD-9578-1BB44B752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6FB44-525E-4BFA-9785-C9803A54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A5ED37-7EBC-4306-A0A8-1638E8A0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739-FC60-472C-8EF6-6028A9045443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844B34-02DC-4A80-A3FA-6E54A190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77318E-7DF2-4D2D-8729-E1B34833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0A96-6D9F-4DBD-9578-1BB44B752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4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41E409-4D55-4CCD-8B41-B26D540D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739-FC60-472C-8EF6-6028A9045443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EF1057E-F509-4ED1-BFCB-6F886B1C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A164F4-170A-46AD-8AE4-61EC0A21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0A96-6D9F-4DBD-9578-1BB44B752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03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ED66F-58A9-4D05-B5E5-AE306DC2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4B5A71-65C5-4ABA-9E4C-1C4D8A459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191B4F-5E70-4008-937F-767DDFE39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0F8EEF-59E3-4FDB-9680-7594DA91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739-FC60-472C-8EF6-6028A9045443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A2A367-48EC-42AB-BF45-C6FB0843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9DD22E-669B-4E1A-AA67-427C116E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0A96-6D9F-4DBD-9578-1BB44B752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78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16350-34DB-4299-BEBD-3A6FF462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CDCB74-E3F0-49CE-8DCA-FFFAC15DA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AEB29A-FF20-446B-83A7-161CACC66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935E79-CD87-4781-99F5-424D7E8C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739-FC60-472C-8EF6-6028A9045443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F9862C-E376-4D17-A439-E3C702C6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D15CC8-40F7-4A59-B93D-6C2C8D19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0A96-6D9F-4DBD-9578-1BB44B752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94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646DE0-548B-46D3-8D28-9445F1AF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68B8EB-161E-490C-AB4A-DA1E6E4D2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5657C2-24E2-4901-8B0D-68D12FFEB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1A739-FC60-472C-8EF6-6028A9045443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E1E705-DFF5-422E-A800-40667E95C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D19AC4-5557-40E0-9E5D-26669B4A0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40A96-6D9F-4DBD-9578-1BB44B752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78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CE15C-27AB-4A1C-B767-C949F4815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37129"/>
          </a:xfrm>
        </p:spPr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IFNFT</a:t>
            </a:r>
            <a:endPara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97040C-E90D-4187-8B2F-F5D43300E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294" y="1350115"/>
            <a:ext cx="10309412" cy="4157770"/>
          </a:xfrm>
        </p:spPr>
        <p:txBody>
          <a:bodyPr/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合約位址：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Ropsten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0xc31667cEaef00C4D16F1515f2DAd0813FC3de09B</a:t>
            </a:r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產生：（測試用）</a:t>
            </a:r>
          </a:p>
          <a:p>
            <a:pPr algn="l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https://ksdemo.wdo.tw/ifnft/index.php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208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D8C71F8F-B16B-4EFD-A1BA-D73323DF1734}"/>
              </a:ext>
            </a:extLst>
          </p:cNvPr>
          <p:cNvGrpSpPr/>
          <p:nvPr/>
        </p:nvGrpSpPr>
        <p:grpSpPr>
          <a:xfrm>
            <a:off x="747658" y="0"/>
            <a:ext cx="10696683" cy="6858000"/>
            <a:chOff x="0" y="0"/>
            <a:chExt cx="10696683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CEF9D13-3E86-4E99-A9B6-ABD3F9304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561" y="0"/>
              <a:ext cx="3085561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97DA579A-8BC4-4C19-AE38-1815CB479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122" y="0"/>
              <a:ext cx="3085561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6FB62382-B2A7-4C98-966D-34F49CA9C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085561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55D78F79-E024-4473-898E-8E81F8FB942E}"/>
                </a:ext>
              </a:extLst>
            </p:cNvPr>
            <p:cNvSpPr/>
            <p:nvPr/>
          </p:nvSpPr>
          <p:spPr>
            <a:xfrm>
              <a:off x="3085561" y="3069000"/>
              <a:ext cx="720000" cy="7200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箭號: 向右 20">
              <a:extLst>
                <a:ext uri="{FF2B5EF4-FFF2-40B4-BE49-F238E27FC236}">
                  <a16:creationId xmlns:a16="http://schemas.microsoft.com/office/drawing/2014/main" id="{2AAAE4A8-1900-40DC-A02E-ECB7EF27A995}"/>
                </a:ext>
              </a:extLst>
            </p:cNvPr>
            <p:cNvSpPr/>
            <p:nvPr/>
          </p:nvSpPr>
          <p:spPr>
            <a:xfrm>
              <a:off x="6891122" y="3069000"/>
              <a:ext cx="720000" cy="7200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AE6DE45-B1F3-4C62-8A2A-887CE7C9F146}"/>
                </a:ext>
              </a:extLst>
            </p:cNvPr>
            <p:cNvSpPr/>
            <p:nvPr/>
          </p:nvSpPr>
          <p:spPr>
            <a:xfrm>
              <a:off x="3805561" y="2061881"/>
              <a:ext cx="3085561" cy="44106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EB9E606-14C9-426A-B7BC-BC7A74CDA34A}"/>
                </a:ext>
              </a:extLst>
            </p:cNvPr>
            <p:cNvSpPr/>
            <p:nvPr/>
          </p:nvSpPr>
          <p:spPr>
            <a:xfrm>
              <a:off x="7611122" y="5253318"/>
              <a:ext cx="3085561" cy="5468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F19459A-10C4-4EDC-A2A0-6A9C212A3F4E}"/>
                </a:ext>
              </a:extLst>
            </p:cNvPr>
            <p:cNvSpPr/>
            <p:nvPr/>
          </p:nvSpPr>
          <p:spPr>
            <a:xfrm>
              <a:off x="0" y="5602942"/>
              <a:ext cx="3085561" cy="1972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66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63C0F96-D9AE-4D8F-A68E-0B81A40D23F0}"/>
              </a:ext>
            </a:extLst>
          </p:cNvPr>
          <p:cNvGrpSpPr/>
          <p:nvPr/>
        </p:nvGrpSpPr>
        <p:grpSpPr>
          <a:xfrm>
            <a:off x="752610" y="0"/>
            <a:ext cx="10686779" cy="6858000"/>
            <a:chOff x="0" y="0"/>
            <a:chExt cx="10686779" cy="685800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D395E14-5E54-482E-AB1C-B2502D514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218" y="0"/>
              <a:ext cx="3085561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40FE728-F73B-4BF3-AD7D-D9417440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561" y="0"/>
              <a:ext cx="3085561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F633DBF7-39BA-4DAA-8FC1-994C31F5C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085561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3575AEC-F008-494F-9AC5-F359826AB658}"/>
                </a:ext>
              </a:extLst>
            </p:cNvPr>
            <p:cNvSpPr/>
            <p:nvPr/>
          </p:nvSpPr>
          <p:spPr>
            <a:xfrm>
              <a:off x="3805561" y="842682"/>
              <a:ext cx="3085561" cy="33079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2" name="箭號: 向右 11">
              <a:extLst>
                <a:ext uri="{FF2B5EF4-FFF2-40B4-BE49-F238E27FC236}">
                  <a16:creationId xmlns:a16="http://schemas.microsoft.com/office/drawing/2014/main" id="{412B9477-B121-4323-926E-0F6B8A29A1A8}"/>
                </a:ext>
              </a:extLst>
            </p:cNvPr>
            <p:cNvSpPr/>
            <p:nvPr/>
          </p:nvSpPr>
          <p:spPr>
            <a:xfrm>
              <a:off x="3085561" y="3069000"/>
              <a:ext cx="720000" cy="7200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5AAF8549-EABE-403E-8288-9C0A72E2D6C4}"/>
                </a:ext>
              </a:extLst>
            </p:cNvPr>
            <p:cNvSpPr/>
            <p:nvPr/>
          </p:nvSpPr>
          <p:spPr>
            <a:xfrm>
              <a:off x="6881218" y="3069000"/>
              <a:ext cx="720000" cy="7200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C6C9B6-7351-48DC-BB51-B134B3206EF8}"/>
                </a:ext>
              </a:extLst>
            </p:cNvPr>
            <p:cNvSpPr/>
            <p:nvPr/>
          </p:nvSpPr>
          <p:spPr>
            <a:xfrm>
              <a:off x="7600279" y="4975412"/>
              <a:ext cx="3085561" cy="1497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AB9C3CB-0823-4E96-A24C-8364B2E6F46D}"/>
                </a:ext>
              </a:extLst>
            </p:cNvPr>
            <p:cNvSpPr/>
            <p:nvPr/>
          </p:nvSpPr>
          <p:spPr>
            <a:xfrm>
              <a:off x="9904" y="5405718"/>
              <a:ext cx="3085561" cy="2420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61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IFNFT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IFNFT</dc:title>
  <dc:creator>Vic Wu</dc:creator>
  <cp:lastModifiedBy>Vic Wu</cp:lastModifiedBy>
  <cp:revision>2</cp:revision>
  <dcterms:created xsi:type="dcterms:W3CDTF">2022-04-28T13:04:04Z</dcterms:created>
  <dcterms:modified xsi:type="dcterms:W3CDTF">2022-04-28T13:13:17Z</dcterms:modified>
</cp:coreProperties>
</file>