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323" r:id="rId3"/>
    <p:sldId id="325" r:id="rId4"/>
    <p:sldId id="326" r:id="rId5"/>
    <p:sldId id="327" r:id="rId6"/>
    <p:sldId id="324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60" r:id="rId24"/>
    <p:sldId id="361" r:id="rId25"/>
    <p:sldId id="359" r:id="rId26"/>
    <p:sldId id="362" r:id="rId27"/>
    <p:sldId id="391" r:id="rId28"/>
    <p:sldId id="392" r:id="rId29"/>
    <p:sldId id="394" r:id="rId30"/>
    <p:sldId id="393" r:id="rId31"/>
    <p:sldId id="395" r:id="rId32"/>
    <p:sldId id="397" r:id="rId33"/>
    <p:sldId id="398" r:id="rId34"/>
    <p:sldId id="399" r:id="rId35"/>
    <p:sldId id="400" r:id="rId36"/>
    <p:sldId id="401" r:id="rId37"/>
    <p:sldId id="402" r:id="rId38"/>
    <p:sldId id="403" r:id="rId39"/>
    <p:sldId id="328" r:id="rId40"/>
    <p:sldId id="329" r:id="rId41"/>
    <p:sldId id="358" r:id="rId42"/>
    <p:sldId id="330" r:id="rId43"/>
    <p:sldId id="331" r:id="rId44"/>
    <p:sldId id="338" r:id="rId45"/>
    <p:sldId id="332" r:id="rId46"/>
    <p:sldId id="337" r:id="rId47"/>
    <p:sldId id="339" r:id="rId48"/>
    <p:sldId id="336" r:id="rId49"/>
    <p:sldId id="340" r:id="rId50"/>
    <p:sldId id="341" r:id="rId51"/>
    <p:sldId id="342" r:id="rId52"/>
    <p:sldId id="335" r:id="rId53"/>
    <p:sldId id="343" r:id="rId54"/>
    <p:sldId id="334" r:id="rId55"/>
    <p:sldId id="344" r:id="rId56"/>
    <p:sldId id="345" r:id="rId57"/>
    <p:sldId id="346" r:id="rId58"/>
    <p:sldId id="347" r:id="rId59"/>
    <p:sldId id="348" r:id="rId60"/>
    <p:sldId id="333" r:id="rId61"/>
    <p:sldId id="349" r:id="rId62"/>
    <p:sldId id="350" r:id="rId63"/>
    <p:sldId id="351" r:id="rId64"/>
    <p:sldId id="352" r:id="rId65"/>
    <p:sldId id="353" r:id="rId66"/>
    <p:sldId id="354" r:id="rId67"/>
    <p:sldId id="356" r:id="rId68"/>
    <p:sldId id="355" r:id="rId69"/>
    <p:sldId id="357" r:id="rId70"/>
    <p:sldId id="366" r:id="rId71"/>
    <p:sldId id="367" r:id="rId72"/>
    <p:sldId id="368" r:id="rId73"/>
    <p:sldId id="364" r:id="rId74"/>
    <p:sldId id="365" r:id="rId75"/>
    <p:sldId id="369" r:id="rId76"/>
    <p:sldId id="370" r:id="rId77"/>
    <p:sldId id="371" r:id="rId78"/>
    <p:sldId id="372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B6BA83"/>
    <a:srgbClr val="E97132"/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5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5B66B-EE6F-4F2B-A84E-2362F2DA9602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E9AF-7ED2-42B9-9D8E-D7EAF70B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2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E9AF-7ED2-42B9-9D8E-D7EAF70BC14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43D8-60FF-CFC6-68C3-A8A6F6687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DA5A8-99A9-4C70-21B0-D969F3D13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7B35-1B89-2F8E-548C-B4510F6C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26A1-2E3A-056B-3007-F2388B5E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26E8-B38A-1D55-52C9-DA406395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E624-459A-9710-F490-FEBED4EC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A254D-05E7-1387-509F-DEF99F06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9467-CCD9-4C18-51C1-3902A207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2BC8-2D20-0AE4-6A4B-FA32A993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9139-DAF2-52C4-62FC-3ACCB46C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9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5E1A1-AB5C-FEDA-E18F-3D21A3E0B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1C202-40A3-DBF0-D5EC-44B4F819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08F1-A606-334A-8B0B-8C05D393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F7D4-7307-5056-DD6A-208E226A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20451-E572-2128-984C-042C4342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2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DC10-40F0-7C46-3715-1516C57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0770-867F-657B-DE4E-E934C1FC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1304A-F881-FF88-4557-ABC6D937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F9118-44E9-1C9E-B6BA-BE6C43AF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18E32-2DD7-31CB-F97F-FE4AE24A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6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369E-B408-005F-5A03-E76FD901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55115-B5FA-D523-39E5-FD19BF59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32CF5-3C0D-97B3-B75C-D020AFA3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04DA-BAC3-D1AB-D826-FC19DE67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3894B-3DBF-5979-0F2A-A6D04C42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16DC-EDC4-3A1E-2176-5612761D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3470-C1E4-731C-C27C-A119BCC7A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EEC30-EACF-5A6E-D02F-DE0ECAD83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8633D-BC24-7DC0-CA52-B914F5A2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23418-9409-6C11-67A2-4E122ACA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39E85-7DCC-9CA6-72EF-452C21DA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EB8-D174-7F3F-2973-5687ECA9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2F4A4-8FD3-E0E1-86B0-CA8DF6DA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2E1CA-260E-B963-FD65-9E96AE117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0F37A-7057-A893-D997-BAA496627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05F65-D5D3-D822-B8C4-A630FB3A4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3CE19-6883-E3A4-55B4-E15E6E5A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A98EC-AC35-62F1-89D2-A2395118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F7223-E736-A5A5-E469-BBDB580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9FEC-19F7-AF1E-838C-246DF200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64217-7635-00B9-07FB-9D90F9BA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76254-A6CB-49FD-717F-30FCF3F8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51020-408F-7F1E-FDCD-46F59ABE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2E9D5-48D3-B8FF-8A1A-8C89E152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EFCAD-AA85-F919-ADAB-F510361A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0F2DE-1C81-1529-E10C-E8DBB1E9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8ED5-9E06-1811-96CD-857B23CF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A110-C4F0-83DC-A0AF-AEA9F91B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DBFDB-5E21-E8F4-651F-9841DB8D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40B54-A153-3A67-5EC9-87EEBC7D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435F6-A00C-CC13-AED6-E537B3FE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5A517-5DC9-C49C-15E4-8E3E9823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F43-94F3-7CC3-566C-EA691B6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5FAD1-956A-0930-5E6D-8E750B19D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08847-A91D-69F6-B2A9-E0D295F73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0EC9E-62FD-633F-FED8-4B5A00FC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11F20-E074-9C73-C224-8BC2D36E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A0E82-CE3C-A9FA-3791-D94D8E06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F54D5-5DAC-6290-51F3-ACFB2C90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5A9E7-5FC8-5DAC-4776-080BC8DCA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4816-53EF-459D-342E-D975C91FD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B1D9B-2D60-A219-0ABD-DD03D53C1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0391-302D-26EB-63BE-3DDE41826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8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sv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38" Type="http://schemas.openxmlformats.org/officeDocument/2006/relationships/image" Target="../media/image42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35" Type="http://schemas.openxmlformats.org/officeDocument/2006/relationships/image" Target="../media/image39.svg"/><Relationship Id="rId8" Type="http://schemas.openxmlformats.org/officeDocument/2006/relationships/image" Target="../media/image12.png"/><Relationship Id="rId3" Type="http://schemas.openxmlformats.org/officeDocument/2006/relationships/image" Target="../media/image7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LoneCoder/olcPixelGameEngine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el.is/c++draft/atomics.order" TargetMode="External"/><Relationship Id="rId2" Type="http://schemas.openxmlformats.org/officeDocument/2006/relationships/hyperlink" Target="https://eel.is/c++draft/algorithms.parallel#def:vectorization-unsaf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el.is/c++draft/algorithms.parallel#defns-5.sentence-1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E764-3C8D-F9CC-C008-F3370B777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747CC-1B2E-BECB-3B1D-691668C6A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C73C8AD8-425F-C379-1F50-D140565E7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1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94468-B657-035A-8B2F-F4244B1A9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BDE01604-7A65-6814-6B33-D68316FACE7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40734" y="2253040"/>
            <a:ext cx="4469466" cy="888853"/>
            <a:chOff x="940734" y="2253040"/>
            <a:chExt cx="4726192" cy="8888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C73309-7ABB-42C3-3BAC-C9E54912F11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0734" y="2253040"/>
              <a:ext cx="47261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layout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readonly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D784A2-320E-C4D5-BA39-75A31BF87E1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0734" y="2834116"/>
              <a:ext cx="39271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4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193934-FA72-C226-7B0C-9E3F8802C8EC}"/>
              </a:ext>
            </a:extLst>
          </p:cNvPr>
          <p:cNvGrpSpPr/>
          <p:nvPr/>
        </p:nvGrpSpPr>
        <p:grpSpPr>
          <a:xfrm>
            <a:off x="4730750" y="2241196"/>
            <a:ext cx="2914650" cy="1054454"/>
            <a:chOff x="4730750" y="2241196"/>
            <a:chExt cx="2914650" cy="105445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6F5188C-8CE6-DF59-DC86-A6D1CD78C512}"/>
                </a:ext>
              </a:extLst>
            </p:cNvPr>
            <p:cNvSpPr/>
            <p:nvPr/>
          </p:nvSpPr>
          <p:spPr>
            <a:xfrm>
              <a:off x="5880100" y="2343150"/>
              <a:ext cx="1765300" cy="9525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>
                  <a:latin typeface="Consolas" panose="020B0609020204030204" pitchFamily="49" charset="0"/>
                </a:rPr>
                <a:t>InA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5375222-7B88-132C-BFC5-9F9056FCA4E3}"/>
                </a:ext>
              </a:extLst>
            </p:cNvPr>
            <p:cNvSpPr/>
            <p:nvPr/>
          </p:nvSpPr>
          <p:spPr>
            <a:xfrm>
              <a:off x="4730750" y="2241196"/>
              <a:ext cx="393700" cy="31769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4ACBDA-615F-8A3D-07CA-D47E95B3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A3F4A-C989-8476-E338-5F715B47A7C0}"/>
              </a:ext>
            </a:extLst>
          </p:cNvPr>
          <p:cNvSpPr txBox="1"/>
          <p:nvPr/>
        </p:nvSpPr>
        <p:spPr>
          <a:xfrm>
            <a:off x="940734" y="1962502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A3EA8-6826-BF6D-F632-475D0A4F03E4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15A766-D5DE-6657-0E8E-DC2C6CE717C3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4C3F9E-A9EB-E109-072D-47CCAA11A4EF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BA3A5D-A06C-6544-E360-4217E6B32471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BF46FF-2C30-AB60-E568-C11F1259072F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E2888-8AD3-6AE8-6255-1D3D247D9FE8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26470-0B54-DF00-E6B4-847014716D03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B592DC-CEF4-0C42-0A17-43174BE059B7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81E27-B30F-2933-30E6-328AC265ADAC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3B3122-3959-9378-6072-18D3EDF2BDDD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A5DFA-094C-B586-F272-6E8B693F6F42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C250BD-17B1-E606-7DCA-4C10D64F41A7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9F86B6-1AE7-AB0B-1902-3EE99951C4EC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002240-0334-2D15-1192-511291522479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E87FA7-F96C-98C0-335F-0743640967B4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ECFEF7-B6A7-E9E9-AF58-B12F7A3B1C96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249354-B956-A6CA-08F9-0A7B4E5B2D47}"/>
              </a:ext>
            </a:extLst>
          </p:cNvPr>
          <p:cNvGrpSpPr/>
          <p:nvPr/>
        </p:nvGrpSpPr>
        <p:grpSpPr>
          <a:xfrm>
            <a:off x="1748210" y="2251116"/>
            <a:ext cx="5812942" cy="532388"/>
            <a:chOff x="1748210" y="2251116"/>
            <a:chExt cx="5812942" cy="53238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32C5AEE-7192-02A1-4C61-7E88129E965C}"/>
                </a:ext>
              </a:extLst>
            </p:cNvPr>
            <p:cNvSpPr/>
            <p:nvPr/>
          </p:nvSpPr>
          <p:spPr>
            <a:xfrm>
              <a:off x="7277100" y="2395084"/>
              <a:ext cx="284052" cy="38842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57DB29-AB90-3DED-743E-0F569064139B}"/>
                </a:ext>
              </a:extLst>
            </p:cNvPr>
            <p:cNvSpPr/>
            <p:nvPr/>
          </p:nvSpPr>
          <p:spPr>
            <a:xfrm>
              <a:off x="1748210" y="2251116"/>
              <a:ext cx="1206500" cy="307777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07B36B-EB27-DE37-FC27-ED7633871837}"/>
              </a:ext>
            </a:extLst>
          </p:cNvPr>
          <p:cNvGrpSpPr/>
          <p:nvPr/>
        </p:nvGrpSpPr>
        <p:grpSpPr>
          <a:xfrm>
            <a:off x="3150113" y="2239327"/>
            <a:ext cx="4067877" cy="544177"/>
            <a:chOff x="3150113" y="2239327"/>
            <a:chExt cx="4067877" cy="54417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B93A185-AA66-1161-3B11-F731E4FE0C61}"/>
                </a:ext>
              </a:extLst>
            </p:cNvPr>
            <p:cNvSpPr/>
            <p:nvPr/>
          </p:nvSpPr>
          <p:spPr>
            <a:xfrm>
              <a:off x="6582990" y="2407208"/>
              <a:ext cx="635000" cy="376296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D6A92D7-A992-E7FA-5AE2-5E32CE8A0B58}"/>
                </a:ext>
              </a:extLst>
            </p:cNvPr>
            <p:cNvSpPr/>
            <p:nvPr/>
          </p:nvSpPr>
          <p:spPr>
            <a:xfrm>
              <a:off x="3150113" y="2239327"/>
              <a:ext cx="914400" cy="317697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984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40A4-1B5E-7A4B-D530-E9B52EF51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F0BF-6D34-7D1F-FE5E-33AA1501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304DB-2B22-75D7-2410-738B5BB3F645}"/>
              </a:ext>
            </a:extLst>
          </p:cNvPr>
          <p:cNvSpPr txBox="1"/>
          <p:nvPr/>
        </p:nvSpPr>
        <p:spPr>
          <a:xfrm>
            <a:off x="940734" y="1962502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83B220F-FF4C-F6F4-C3E2-32CE91768F1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40734" y="2253040"/>
            <a:ext cx="6096000" cy="888853"/>
            <a:chOff x="940734" y="2253040"/>
            <a:chExt cx="6096000" cy="8888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17D369-37EF-C64E-1394-60F667B57BD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0734" y="2253040"/>
              <a:ext cx="45329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layout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readonly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CB8C89-0A21-044E-BDCB-4104A2316AA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0734" y="2834116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4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7D219B-3467-CB67-FC4A-4744ACC260F5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A2289A-E0EB-E7C6-5681-0AA5C6407FB2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357B54-1FA4-3489-58C8-581BDD30ABE6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27720F-7044-4FD6-7D1A-7C1B54635DF8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EC57DC-DA6D-6C31-6F3A-EA756BD35B71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206B40-4A37-3048-2B0E-E5AFF46F5193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B9FAA2-02C5-79EC-D156-F63F966CE594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C996BA-A8FA-8067-1745-C8278C41C192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CC81E1-CFE7-B3B6-5607-1A85D1C838A9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77F0AB-9286-39D3-DC6E-02116E1AC4C8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3B55A-D85F-6E33-A281-F4290AF391FA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80CD08-746D-5AAE-B4E4-23E1807EA8F4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FA323A-6A10-FCFC-4034-60050305399E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B1E6A-64CB-8DA7-B579-F8E8CA2F2042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FC8D5C-09EF-70E7-6A78-27E081FCF38D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88933C-9694-943F-E9E1-B9294CF4FE62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D06CEA-12A4-4ECB-01D4-6B3465169229}"/>
              </a:ext>
            </a:extLst>
          </p:cNvPr>
          <p:cNvSpPr txBox="1"/>
          <p:nvPr/>
        </p:nvSpPr>
        <p:spPr>
          <a:xfrm>
            <a:off x="1430871" y="2543578"/>
            <a:ext cx="3661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3E02D-CD70-32EC-A30D-51C74059E4F9}"/>
              </a:ext>
            </a:extLst>
          </p:cNvPr>
          <p:cNvSpPr/>
          <p:nvPr/>
        </p:nvSpPr>
        <p:spPr>
          <a:xfrm>
            <a:off x="588010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DB0517-3DC8-916C-9F88-E6EBA0139285}"/>
              </a:ext>
            </a:extLst>
          </p:cNvPr>
          <p:cNvSpPr/>
          <p:nvPr/>
        </p:nvSpPr>
        <p:spPr>
          <a:xfrm>
            <a:off x="727710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FB43815-3D69-3759-4396-492AD989F567}"/>
              </a:ext>
            </a:extLst>
          </p:cNvPr>
          <p:cNvSpPr/>
          <p:nvPr/>
        </p:nvSpPr>
        <p:spPr>
          <a:xfrm>
            <a:off x="658299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3355DF-E2AC-3C3A-D1A1-BACC1D2EBACC}"/>
              </a:ext>
            </a:extLst>
          </p:cNvPr>
          <p:cNvSpPr txBox="1"/>
          <p:nvPr/>
        </p:nvSpPr>
        <p:spPr>
          <a:xfrm>
            <a:off x="646007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1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92619-A1B4-F9BE-4408-1ECB4F2ED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10C7-FF09-D8E1-CCD7-BEBF2489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E2FFE-F9C1-EA16-E841-4BF7C4DEC314}"/>
              </a:ext>
            </a:extLst>
          </p:cNvPr>
          <p:cNvSpPr txBox="1"/>
          <p:nvPr/>
        </p:nvSpPr>
        <p:spPr>
          <a:xfrm>
            <a:off x="940734" y="1962502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D7D027F-9BB9-89E2-137E-8F14E364FE48}"/>
              </a:ext>
            </a:extLst>
          </p:cNvPr>
          <p:cNvGrpSpPr/>
          <p:nvPr/>
        </p:nvGrpSpPr>
        <p:grpSpPr>
          <a:xfrm>
            <a:off x="940734" y="2253040"/>
            <a:ext cx="6096000" cy="888853"/>
            <a:chOff x="940734" y="2253040"/>
            <a:chExt cx="6096000" cy="8888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68335C-6DEE-BFAD-EF11-4B960A049B9A}"/>
                </a:ext>
              </a:extLst>
            </p:cNvPr>
            <p:cNvSpPr txBox="1"/>
            <p:nvPr/>
          </p:nvSpPr>
          <p:spPr>
            <a:xfrm>
              <a:off x="940734" y="2253040"/>
              <a:ext cx="45329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layout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readonly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2EF87F-8261-7CF5-26F6-21B86CEBD8FC}"/>
                </a:ext>
              </a:extLst>
            </p:cNvPr>
            <p:cNvSpPr txBox="1"/>
            <p:nvPr/>
          </p:nvSpPr>
          <p:spPr>
            <a:xfrm>
              <a:off x="940734" y="2834116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4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8CF1B58-7840-A237-35A7-BE3EB0891A72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60CF9C-F87D-C11A-0579-0491BA7EC457}"/>
              </a:ext>
            </a:extLst>
          </p:cNvPr>
          <p:cNvSpPr txBox="1"/>
          <p:nvPr/>
        </p:nvSpPr>
        <p:spPr>
          <a:xfrm>
            <a:off x="940733" y="3124654"/>
            <a:ext cx="4725587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readonly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9BEC41-D545-FDDF-1F72-7D374EBAE2E0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95028F-FEB8-B4F1-20BD-BCDD016F5818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FDDB5E-5690-326D-8A0B-BA86B81DD697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E9D874-9A88-864E-B1CB-C3F0EA6FAB8B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0D1FC0-03C5-F166-ACDE-2A57C6552F5D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CAEFD6-4B84-4275-1837-7C2B973B134B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7F495B-E657-CCAD-1D00-0D18BEAD5260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5FEE99-4B4A-C829-AE31-0E2D3FEF0972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D9F1E-C815-2DFE-CF4E-FBA551716F05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839C6F-4327-2B36-9462-76C3445175DA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31F66-960C-4667-711F-EE7D8780F8D1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94FB8-2CB4-6E7F-44F4-883C222E1D85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BB6517-95EE-D870-54F8-FBB55C038EB6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B270E6-41F8-CB6F-E620-80319A41AA26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E243F-A391-C282-C005-47426D7FFE8A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B36D60-CAC0-2EF8-AE8C-31C8AA83D6C3}"/>
              </a:ext>
            </a:extLst>
          </p:cNvPr>
          <p:cNvSpPr txBox="1"/>
          <p:nvPr/>
        </p:nvSpPr>
        <p:spPr>
          <a:xfrm>
            <a:off x="1430871" y="2543578"/>
            <a:ext cx="3661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3ACEE3-BDB9-4161-DB3F-84A2C4A8E6DD}"/>
              </a:ext>
            </a:extLst>
          </p:cNvPr>
          <p:cNvSpPr txBox="1"/>
          <p:nvPr/>
        </p:nvSpPr>
        <p:spPr>
          <a:xfrm>
            <a:off x="1430871" y="3488288"/>
            <a:ext cx="3617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2FF308-DE68-EC95-305B-61B9210A951E}"/>
              </a:ext>
            </a:extLst>
          </p:cNvPr>
          <p:cNvSpPr txBox="1"/>
          <p:nvPr/>
        </p:nvSpPr>
        <p:spPr>
          <a:xfrm>
            <a:off x="940734" y="37788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DDAD14-03B9-AA65-CB77-F8489FFDB15A}"/>
              </a:ext>
            </a:extLst>
          </p:cNvPr>
          <p:cNvSpPr/>
          <p:nvPr/>
        </p:nvSpPr>
        <p:spPr>
          <a:xfrm>
            <a:off x="588010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634649-D036-09E1-BF42-FBD2B6CCC38B}"/>
              </a:ext>
            </a:extLst>
          </p:cNvPr>
          <p:cNvSpPr/>
          <p:nvPr/>
        </p:nvSpPr>
        <p:spPr>
          <a:xfrm>
            <a:off x="727710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388E38-2DA0-C3FF-EA81-AF18A542D927}"/>
              </a:ext>
            </a:extLst>
          </p:cNvPr>
          <p:cNvSpPr/>
          <p:nvPr/>
        </p:nvSpPr>
        <p:spPr>
          <a:xfrm>
            <a:off x="658299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10DF0-F969-7C50-0B05-C1AAA5C729AE}"/>
              </a:ext>
            </a:extLst>
          </p:cNvPr>
          <p:cNvSpPr txBox="1"/>
          <p:nvPr/>
        </p:nvSpPr>
        <p:spPr>
          <a:xfrm>
            <a:off x="646007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76CC7D-8F5F-7FA6-BE31-A5299DB89C78}"/>
              </a:ext>
            </a:extLst>
          </p:cNvPr>
          <p:cNvSpPr/>
          <p:nvPr/>
        </p:nvSpPr>
        <p:spPr>
          <a:xfrm>
            <a:off x="785918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4645FB-4157-CFA0-46AB-A3E32FF2730A}"/>
              </a:ext>
            </a:extLst>
          </p:cNvPr>
          <p:cNvSpPr/>
          <p:nvPr/>
        </p:nvSpPr>
        <p:spPr>
          <a:xfrm>
            <a:off x="925618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7DFC3E-89DD-D56F-569C-4B95EABF5AE3}"/>
              </a:ext>
            </a:extLst>
          </p:cNvPr>
          <p:cNvSpPr/>
          <p:nvPr/>
        </p:nvSpPr>
        <p:spPr>
          <a:xfrm>
            <a:off x="856207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A6F5E-D909-6208-E160-79FCE5980B64}"/>
              </a:ext>
            </a:extLst>
          </p:cNvPr>
          <p:cNvSpPr txBox="1"/>
          <p:nvPr/>
        </p:nvSpPr>
        <p:spPr>
          <a:xfrm>
            <a:off x="843915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6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8C0AC-9EC4-C796-19AF-4A04662C3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B8BD-3855-4611-E2E7-9D988DAC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79429-0A12-8F02-9752-E21F7AC3568B}"/>
              </a:ext>
            </a:extLst>
          </p:cNvPr>
          <p:cNvSpPr txBox="1"/>
          <p:nvPr/>
        </p:nvSpPr>
        <p:spPr>
          <a:xfrm>
            <a:off x="940734" y="1962502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8909E69-D24E-1AA4-13EB-EB2ABE9AFABB}"/>
              </a:ext>
            </a:extLst>
          </p:cNvPr>
          <p:cNvGrpSpPr/>
          <p:nvPr/>
        </p:nvGrpSpPr>
        <p:grpSpPr>
          <a:xfrm>
            <a:off x="940734" y="2253040"/>
            <a:ext cx="6096000" cy="888853"/>
            <a:chOff x="940734" y="2253040"/>
            <a:chExt cx="6096000" cy="8888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576483-443F-D169-F0D0-19AB4A7DE40F}"/>
                </a:ext>
              </a:extLst>
            </p:cNvPr>
            <p:cNvSpPr txBox="1"/>
            <p:nvPr/>
          </p:nvSpPr>
          <p:spPr>
            <a:xfrm>
              <a:off x="940734" y="2253040"/>
              <a:ext cx="45329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layout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readonly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AA7E8D-B13E-AD0B-6F8A-D79C7A2D08CB}"/>
                </a:ext>
              </a:extLst>
            </p:cNvPr>
            <p:cNvSpPr txBox="1"/>
            <p:nvPr/>
          </p:nvSpPr>
          <p:spPr>
            <a:xfrm>
              <a:off x="940734" y="2834116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4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16641F6-FFD6-6A90-3D8E-384764A552D3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7B86A1-6989-FF17-1B3E-4FE70BCBBCA6}"/>
              </a:ext>
            </a:extLst>
          </p:cNvPr>
          <p:cNvSpPr txBox="1"/>
          <p:nvPr/>
        </p:nvSpPr>
        <p:spPr>
          <a:xfrm>
            <a:off x="940734" y="3124654"/>
            <a:ext cx="4698066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readonly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93D34-0AB9-FDD2-5804-8B6E5568BC2E}"/>
              </a:ext>
            </a:extLst>
          </p:cNvPr>
          <p:cNvSpPr txBox="1"/>
          <p:nvPr/>
        </p:nvSpPr>
        <p:spPr>
          <a:xfrm>
            <a:off x="940734" y="4069364"/>
            <a:ext cx="4591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F6FBD5-AB99-75A2-6BD3-24F06A4920CD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977DB3-2289-7822-5BD8-EBDAF9087062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257D0-C3B8-1386-A2A6-467EA006A5EB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DAC1BB-8872-0E65-1B98-5285782BC055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A211D5-EF36-B1CC-8283-D49C694EDF24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05294F-7825-DFCF-4D2F-341C84023680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C3CC8C-49E1-690D-ADBB-562C93BE3A8A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2631CF-550B-095E-B626-164DD9D04020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581B-F7B1-168B-2F9D-B1B2332624A9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F40983-8D1A-F415-0F19-65AED15C66D3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45411D-955E-4E4E-6007-1A0673128C00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B52B2-C897-B8D7-65B5-B95ECABB578E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DAD0EB-866E-B67F-2FA9-DBDC5D0F6CFD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C7F9CF-D8AB-50D7-D30A-7363A0E4EB33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27259-918A-1B71-6960-2C3A3B663552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C9DB31-8859-48C9-303B-47EA3C6E28BB}"/>
              </a:ext>
            </a:extLst>
          </p:cNvPr>
          <p:cNvSpPr txBox="1"/>
          <p:nvPr/>
        </p:nvSpPr>
        <p:spPr>
          <a:xfrm>
            <a:off x="1430871" y="2543578"/>
            <a:ext cx="3661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4D8A0A-A410-E013-1B3E-D9F9159C1949}"/>
              </a:ext>
            </a:extLst>
          </p:cNvPr>
          <p:cNvSpPr txBox="1"/>
          <p:nvPr/>
        </p:nvSpPr>
        <p:spPr>
          <a:xfrm>
            <a:off x="1430871" y="3488288"/>
            <a:ext cx="3617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1B18AD-B938-01B0-4983-98B9D9951660}"/>
              </a:ext>
            </a:extLst>
          </p:cNvPr>
          <p:cNvSpPr txBox="1"/>
          <p:nvPr/>
        </p:nvSpPr>
        <p:spPr>
          <a:xfrm>
            <a:off x="940734" y="37788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45D512-D3B2-3FC0-3FD7-B193B0FF299E}"/>
              </a:ext>
            </a:extLst>
          </p:cNvPr>
          <p:cNvSpPr txBox="1"/>
          <p:nvPr/>
        </p:nvSpPr>
        <p:spPr>
          <a:xfrm>
            <a:off x="1439342" y="4359902"/>
            <a:ext cx="4226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1E05F-592E-F322-2BD8-B33A8002672A}"/>
              </a:ext>
            </a:extLst>
          </p:cNvPr>
          <p:cNvSpPr txBox="1"/>
          <p:nvPr/>
        </p:nvSpPr>
        <p:spPr>
          <a:xfrm>
            <a:off x="940734" y="4650440"/>
            <a:ext cx="3734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7A3C33-E36D-8341-FDBE-6F7369F717E1}"/>
              </a:ext>
            </a:extLst>
          </p:cNvPr>
          <p:cNvSpPr/>
          <p:nvPr/>
        </p:nvSpPr>
        <p:spPr>
          <a:xfrm>
            <a:off x="588010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2C8A9E-1860-F353-CB3F-DDEF18EA0032}"/>
              </a:ext>
            </a:extLst>
          </p:cNvPr>
          <p:cNvSpPr/>
          <p:nvPr/>
        </p:nvSpPr>
        <p:spPr>
          <a:xfrm>
            <a:off x="727710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332695-8974-C741-6477-36842290327E}"/>
              </a:ext>
            </a:extLst>
          </p:cNvPr>
          <p:cNvSpPr/>
          <p:nvPr/>
        </p:nvSpPr>
        <p:spPr>
          <a:xfrm>
            <a:off x="658299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7AC8-9EA9-806C-021A-FD9360DDC9D0}"/>
              </a:ext>
            </a:extLst>
          </p:cNvPr>
          <p:cNvSpPr txBox="1"/>
          <p:nvPr/>
        </p:nvSpPr>
        <p:spPr>
          <a:xfrm>
            <a:off x="646007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0E8B01-BF38-4DE9-4CDA-C75E4A6C1BA3}"/>
              </a:ext>
            </a:extLst>
          </p:cNvPr>
          <p:cNvSpPr/>
          <p:nvPr/>
        </p:nvSpPr>
        <p:spPr>
          <a:xfrm>
            <a:off x="785918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843013-09D9-3D33-2168-936F2C027B3A}"/>
              </a:ext>
            </a:extLst>
          </p:cNvPr>
          <p:cNvSpPr/>
          <p:nvPr/>
        </p:nvSpPr>
        <p:spPr>
          <a:xfrm>
            <a:off x="925618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6D6605-9709-E776-F86F-E38F0926A434}"/>
              </a:ext>
            </a:extLst>
          </p:cNvPr>
          <p:cNvSpPr/>
          <p:nvPr/>
        </p:nvSpPr>
        <p:spPr>
          <a:xfrm>
            <a:off x="856207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191CE-CA5A-4B2C-51F5-0F8FEDEC2AC9}"/>
              </a:ext>
            </a:extLst>
          </p:cNvPr>
          <p:cNvSpPr txBox="1"/>
          <p:nvPr/>
        </p:nvSpPr>
        <p:spPr>
          <a:xfrm>
            <a:off x="843915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9FEA0C-253B-9A99-4457-E592BE290422}"/>
              </a:ext>
            </a:extLst>
          </p:cNvPr>
          <p:cNvSpPr/>
          <p:nvPr/>
        </p:nvSpPr>
        <p:spPr>
          <a:xfrm>
            <a:off x="7004050" y="53022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81F060-E5CA-4FE1-5159-9DD98B9F9F21}"/>
              </a:ext>
            </a:extLst>
          </p:cNvPr>
          <p:cNvSpPr/>
          <p:nvPr/>
        </p:nvSpPr>
        <p:spPr>
          <a:xfrm>
            <a:off x="8401050" y="53541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1951B-F764-C476-90B0-AB5BA9A86AA9}"/>
              </a:ext>
            </a:extLst>
          </p:cNvPr>
          <p:cNvSpPr/>
          <p:nvPr/>
        </p:nvSpPr>
        <p:spPr>
          <a:xfrm>
            <a:off x="7706940" y="53663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8B9A2D-DCC4-55FB-DDC0-C345DFF2C2C3}"/>
              </a:ext>
            </a:extLst>
          </p:cNvPr>
          <p:cNvSpPr txBox="1"/>
          <p:nvPr/>
        </p:nvSpPr>
        <p:spPr>
          <a:xfrm>
            <a:off x="7561152" y="5829830"/>
            <a:ext cx="1361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3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7C60E-3DEE-6013-A85E-518CB65EC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FF1B-AD34-E3CF-D71B-98398191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A4F34-6A87-F160-3405-E2E5A3C9DEBC}"/>
              </a:ext>
            </a:extLst>
          </p:cNvPr>
          <p:cNvSpPr txBox="1"/>
          <p:nvPr/>
        </p:nvSpPr>
        <p:spPr>
          <a:xfrm>
            <a:off x="940734" y="1962502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BCC30E-46E7-E0CD-79BE-16D2BD51ACAB}"/>
              </a:ext>
            </a:extLst>
          </p:cNvPr>
          <p:cNvGrpSpPr/>
          <p:nvPr/>
        </p:nvGrpSpPr>
        <p:grpSpPr>
          <a:xfrm>
            <a:off x="940734" y="2253040"/>
            <a:ext cx="6096000" cy="888853"/>
            <a:chOff x="940734" y="2253040"/>
            <a:chExt cx="6096000" cy="8888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19632-DAA5-73DB-27F0-CA691AE1D2C4}"/>
                </a:ext>
              </a:extLst>
            </p:cNvPr>
            <p:cNvSpPr txBox="1"/>
            <p:nvPr/>
          </p:nvSpPr>
          <p:spPr>
            <a:xfrm>
              <a:off x="940734" y="2253040"/>
              <a:ext cx="45329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layout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readonly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01BA16-B645-4A7B-040B-6A0C7CB5B588}"/>
                </a:ext>
              </a:extLst>
            </p:cNvPr>
            <p:cNvSpPr txBox="1"/>
            <p:nvPr/>
          </p:nvSpPr>
          <p:spPr>
            <a:xfrm>
              <a:off x="940734" y="2834116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4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7331D9-1899-DFAC-7CA7-83A014EB0732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0066A2-9396-2829-876D-95A7E67694BB}"/>
              </a:ext>
            </a:extLst>
          </p:cNvPr>
          <p:cNvSpPr txBox="1"/>
          <p:nvPr/>
        </p:nvSpPr>
        <p:spPr>
          <a:xfrm>
            <a:off x="940734" y="3124654"/>
            <a:ext cx="4521292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readonly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EC36B3-C31C-C3F1-9B5C-EC9C2B8AFAA7}"/>
              </a:ext>
            </a:extLst>
          </p:cNvPr>
          <p:cNvSpPr txBox="1"/>
          <p:nvPr/>
        </p:nvSpPr>
        <p:spPr>
          <a:xfrm>
            <a:off x="940734" y="4069364"/>
            <a:ext cx="47996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3A253A-351D-34CE-24BB-72CD3C602FBE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35F5D2-5BC9-4507-C529-013993299BF7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CB34E4-0120-45CF-D40F-0C284D68D984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6934DF-C021-CADD-A63E-FF95AA165F32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DDC1C2-FD03-2D60-9240-629EB5201174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74E711-0C6E-0B6B-6BD9-7B772AB75D18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8C0BB0-F5B3-AECA-26B0-6E3EDCE53AC2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BB46E2-D178-B4AA-35B4-6B28D5FD133D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D05560-932B-4DC1-256F-22B038D99741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C5A4D0-AB81-7EE1-875B-A172425B57BD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7468C5-4125-5E99-BD70-C7243479E749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C9D988-0747-95AA-4976-1C59C950F23D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770CBF-1537-A702-B87D-51B13E6FF7BC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E5CD0A-659C-9325-916A-DC303B1593EF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F5FADD-6122-7555-8AFA-968C54059DBF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B147ED-AAA1-DCFD-CCF4-37C5C58535CB}"/>
              </a:ext>
            </a:extLst>
          </p:cNvPr>
          <p:cNvSpPr txBox="1"/>
          <p:nvPr/>
        </p:nvSpPr>
        <p:spPr>
          <a:xfrm>
            <a:off x="1430871" y="2543578"/>
            <a:ext cx="3661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921DEA-60E6-57F2-3396-C4B9BD888370}"/>
              </a:ext>
            </a:extLst>
          </p:cNvPr>
          <p:cNvSpPr txBox="1"/>
          <p:nvPr/>
        </p:nvSpPr>
        <p:spPr>
          <a:xfrm>
            <a:off x="1430871" y="3488288"/>
            <a:ext cx="3617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87BA22-1DFD-A600-0AF5-D931CB06A02E}"/>
              </a:ext>
            </a:extLst>
          </p:cNvPr>
          <p:cNvSpPr txBox="1"/>
          <p:nvPr/>
        </p:nvSpPr>
        <p:spPr>
          <a:xfrm>
            <a:off x="940734" y="37788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D7920B-2B17-6C6C-73F9-28BC56E9471D}"/>
              </a:ext>
            </a:extLst>
          </p:cNvPr>
          <p:cNvSpPr txBox="1"/>
          <p:nvPr/>
        </p:nvSpPr>
        <p:spPr>
          <a:xfrm>
            <a:off x="1439342" y="4359902"/>
            <a:ext cx="4226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E6695A-52EF-B8DA-A275-D5F43484B049}"/>
              </a:ext>
            </a:extLst>
          </p:cNvPr>
          <p:cNvSpPr txBox="1"/>
          <p:nvPr/>
        </p:nvSpPr>
        <p:spPr>
          <a:xfrm>
            <a:off x="940734" y="4650440"/>
            <a:ext cx="3734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B126AC-3EF9-A04B-6C47-1AC8EA6C4759}"/>
              </a:ext>
            </a:extLst>
          </p:cNvPr>
          <p:cNvSpPr txBox="1"/>
          <p:nvPr/>
        </p:nvSpPr>
        <p:spPr>
          <a:xfrm>
            <a:off x="940734" y="581259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2204FD-64D3-2A08-8D70-A0737333E7ED}"/>
              </a:ext>
            </a:extLst>
          </p:cNvPr>
          <p:cNvSpPr txBox="1"/>
          <p:nvPr/>
        </p:nvSpPr>
        <p:spPr>
          <a:xfrm>
            <a:off x="940734" y="494097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657ADF-D0CC-2362-F6A8-6D877E3F0D51}"/>
              </a:ext>
            </a:extLst>
          </p:cNvPr>
          <p:cNvSpPr/>
          <p:nvPr/>
        </p:nvSpPr>
        <p:spPr>
          <a:xfrm>
            <a:off x="588010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140AA6-8B8B-A43E-F2FA-1A7E1561F829}"/>
              </a:ext>
            </a:extLst>
          </p:cNvPr>
          <p:cNvSpPr/>
          <p:nvPr/>
        </p:nvSpPr>
        <p:spPr>
          <a:xfrm>
            <a:off x="727710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FB8FF9-9E7F-922F-749D-4759CF8684A3}"/>
              </a:ext>
            </a:extLst>
          </p:cNvPr>
          <p:cNvSpPr/>
          <p:nvPr/>
        </p:nvSpPr>
        <p:spPr>
          <a:xfrm>
            <a:off x="658299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C3F59-EC91-942F-8347-37A6594EA7CF}"/>
              </a:ext>
            </a:extLst>
          </p:cNvPr>
          <p:cNvSpPr txBox="1"/>
          <p:nvPr/>
        </p:nvSpPr>
        <p:spPr>
          <a:xfrm>
            <a:off x="646007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3593A8-4AFB-969C-4CC4-A72769D4A507}"/>
              </a:ext>
            </a:extLst>
          </p:cNvPr>
          <p:cNvSpPr/>
          <p:nvPr/>
        </p:nvSpPr>
        <p:spPr>
          <a:xfrm>
            <a:off x="785918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9A26E1-B8CD-1833-B357-75AD96301E12}"/>
              </a:ext>
            </a:extLst>
          </p:cNvPr>
          <p:cNvSpPr/>
          <p:nvPr/>
        </p:nvSpPr>
        <p:spPr>
          <a:xfrm>
            <a:off x="925618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A38261-5E39-86A0-6918-C5BEDEB124F2}"/>
              </a:ext>
            </a:extLst>
          </p:cNvPr>
          <p:cNvSpPr/>
          <p:nvPr/>
        </p:nvSpPr>
        <p:spPr>
          <a:xfrm>
            <a:off x="856207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FE982-4DDA-CB76-F34E-B04E12A61028}"/>
              </a:ext>
            </a:extLst>
          </p:cNvPr>
          <p:cNvSpPr txBox="1"/>
          <p:nvPr/>
        </p:nvSpPr>
        <p:spPr>
          <a:xfrm>
            <a:off x="843915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C1EF4-76AD-588C-D8F6-C04FC11DF4E7}"/>
              </a:ext>
            </a:extLst>
          </p:cNvPr>
          <p:cNvSpPr txBox="1"/>
          <p:nvPr/>
        </p:nvSpPr>
        <p:spPr>
          <a:xfrm>
            <a:off x="8836770" y="3975601"/>
            <a:ext cx="1122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</a:t>
            </a:r>
          </a:p>
          <a:p>
            <a:r>
              <a:rPr lang="en-US" dirty="0"/>
              <a:t>Kernel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6252AA-D5EC-AB9F-EB7D-534ECC41E9E3}"/>
              </a:ext>
            </a:extLst>
          </p:cNvPr>
          <p:cNvGrpSpPr/>
          <p:nvPr/>
        </p:nvGrpSpPr>
        <p:grpSpPr>
          <a:xfrm>
            <a:off x="6981864" y="5301884"/>
            <a:ext cx="1765300" cy="952500"/>
            <a:chOff x="6981864" y="5301884"/>
            <a:chExt cx="1765300" cy="95250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659F19A3-71C1-2739-232F-B167D5882714}"/>
                </a:ext>
              </a:extLst>
            </p:cNvPr>
            <p:cNvSpPr/>
            <p:nvPr/>
          </p:nvSpPr>
          <p:spPr>
            <a:xfrm>
              <a:off x="6981864" y="5301884"/>
              <a:ext cx="1765300" cy="9525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>
                  <a:latin typeface="Consolas" panose="020B0609020204030204" pitchFamily="49" charset="0"/>
                </a:rPr>
                <a:t>InC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57680D2-3AB6-01EF-A75A-2074A545689B}"/>
                </a:ext>
              </a:extLst>
            </p:cNvPr>
            <p:cNvSpPr/>
            <p:nvPr/>
          </p:nvSpPr>
          <p:spPr>
            <a:xfrm>
              <a:off x="8378864" y="5353818"/>
              <a:ext cx="284052" cy="38842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906B414-2728-4F80-FC6A-B220E1059632}"/>
                </a:ext>
              </a:extLst>
            </p:cNvPr>
            <p:cNvSpPr/>
            <p:nvPr/>
          </p:nvSpPr>
          <p:spPr>
            <a:xfrm>
              <a:off x="7684754" y="5365942"/>
              <a:ext cx="635000" cy="376296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D9C89E-85C0-05DE-7DD1-FD657B4B59F4}"/>
                </a:ext>
              </a:extLst>
            </p:cNvPr>
            <p:cNvSpPr txBox="1"/>
            <p:nvPr/>
          </p:nvSpPr>
          <p:spPr>
            <a:xfrm>
              <a:off x="7538966" y="5829464"/>
              <a:ext cx="11900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[];</a:t>
              </a:r>
              <a:endParaRPr lang="en-US" dirty="0"/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94D39C9-F959-8973-9A45-E3088B64E419}"/>
              </a:ext>
            </a:extLst>
          </p:cNvPr>
          <p:cNvSpPr/>
          <p:nvPr/>
        </p:nvSpPr>
        <p:spPr>
          <a:xfrm>
            <a:off x="6981864" y="3813257"/>
            <a:ext cx="1765300" cy="971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73484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81231-24AE-E6C7-B315-5124975D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2870-D1E6-6784-B596-FF8AE1B3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336DC-39CE-0077-DFF7-2D8D4F69AA73}"/>
              </a:ext>
            </a:extLst>
          </p:cNvPr>
          <p:cNvSpPr txBox="1"/>
          <p:nvPr/>
        </p:nvSpPr>
        <p:spPr>
          <a:xfrm>
            <a:off x="940734" y="1962502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A448B3-19C7-0967-8B9E-18424A57C6B2}"/>
              </a:ext>
            </a:extLst>
          </p:cNvPr>
          <p:cNvGrpSpPr/>
          <p:nvPr/>
        </p:nvGrpSpPr>
        <p:grpSpPr>
          <a:xfrm>
            <a:off x="940734" y="2253040"/>
            <a:ext cx="6096000" cy="888853"/>
            <a:chOff x="940734" y="2253040"/>
            <a:chExt cx="6096000" cy="8888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4C29DF-B9FF-1EFC-D53C-901B07C0CBF3}"/>
                </a:ext>
              </a:extLst>
            </p:cNvPr>
            <p:cNvSpPr txBox="1"/>
            <p:nvPr/>
          </p:nvSpPr>
          <p:spPr>
            <a:xfrm>
              <a:off x="940734" y="2253040"/>
              <a:ext cx="45329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layout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readonly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E8C316-6BE4-AFAA-DC06-FECCDDF085C1}"/>
                </a:ext>
              </a:extLst>
            </p:cNvPr>
            <p:cNvSpPr txBox="1"/>
            <p:nvPr/>
          </p:nvSpPr>
          <p:spPr>
            <a:xfrm>
              <a:off x="940734" y="2834116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4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DCF632-D55E-711B-297F-C430BB1F4482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B49176-3EC8-7117-986B-8A22BE370E5A}"/>
              </a:ext>
            </a:extLst>
          </p:cNvPr>
          <p:cNvSpPr txBox="1"/>
          <p:nvPr/>
        </p:nvSpPr>
        <p:spPr>
          <a:xfrm>
            <a:off x="940734" y="3124654"/>
            <a:ext cx="4521292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readonly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2203EE-1B00-CBCF-C2C1-C6A1C6967D14}"/>
              </a:ext>
            </a:extLst>
          </p:cNvPr>
          <p:cNvSpPr txBox="1"/>
          <p:nvPr/>
        </p:nvSpPr>
        <p:spPr>
          <a:xfrm>
            <a:off x="940734" y="4069364"/>
            <a:ext cx="485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111126-19CF-BEF8-3109-6A0D1BBE78DF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FFEACE-45B0-9948-FBF4-64CBA6C38A78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CFEF83-428C-B6B3-5949-AD18E883CC48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E1767F-40CB-943D-D3A3-8423A559A118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927E6D-04F0-19A5-2131-484AC81334BB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1CF3AE-A814-B15E-71EF-D1C0987B9450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104115-DC0A-6714-73DD-0B16870840A4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29BBB0-0A1B-C358-7428-23A754CDF71C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710A15-3F62-A155-2960-6608F0F62B1B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A7E2DA-B6E6-7EC1-D04E-08E95F518CA9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5952CC-7A0A-B20D-BBB2-D45724545EF5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E2F394-6AAC-B35A-7D86-E6F07A115752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EB9F73-5D98-5B60-441B-2F9556F3D96E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921660-DEA7-707F-1341-B87CDF28B06E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37C50B-AF0A-2B88-A6A5-8D6013B79205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2AA7B0-96EC-50CC-B9C6-5BE4E7066FFA}"/>
              </a:ext>
            </a:extLst>
          </p:cNvPr>
          <p:cNvSpPr txBox="1"/>
          <p:nvPr/>
        </p:nvSpPr>
        <p:spPr>
          <a:xfrm>
            <a:off x="1430871" y="2543578"/>
            <a:ext cx="3661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071CB0-6932-AC28-E536-F1717BD563E8}"/>
              </a:ext>
            </a:extLst>
          </p:cNvPr>
          <p:cNvSpPr txBox="1"/>
          <p:nvPr/>
        </p:nvSpPr>
        <p:spPr>
          <a:xfrm>
            <a:off x="1430871" y="3488288"/>
            <a:ext cx="3617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D1F09-DF77-C59B-91EC-FB5540E5F533}"/>
              </a:ext>
            </a:extLst>
          </p:cNvPr>
          <p:cNvSpPr txBox="1"/>
          <p:nvPr/>
        </p:nvSpPr>
        <p:spPr>
          <a:xfrm>
            <a:off x="940734" y="37788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A31FE3-F559-0952-2A01-B71626850386}"/>
              </a:ext>
            </a:extLst>
          </p:cNvPr>
          <p:cNvSpPr txBox="1"/>
          <p:nvPr/>
        </p:nvSpPr>
        <p:spPr>
          <a:xfrm>
            <a:off x="1439342" y="4359902"/>
            <a:ext cx="4226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8D76CD-9054-E601-6DB8-8E9615EE65C1}"/>
              </a:ext>
            </a:extLst>
          </p:cNvPr>
          <p:cNvSpPr txBox="1"/>
          <p:nvPr/>
        </p:nvSpPr>
        <p:spPr>
          <a:xfrm>
            <a:off x="940734" y="4650440"/>
            <a:ext cx="3734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52BCE2-2A04-6B07-7AAA-62C9076B2659}"/>
              </a:ext>
            </a:extLst>
          </p:cNvPr>
          <p:cNvSpPr txBox="1"/>
          <p:nvPr/>
        </p:nvSpPr>
        <p:spPr>
          <a:xfrm>
            <a:off x="940734" y="581259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60D1-71AF-6BE5-906A-63EA5DC5339B}"/>
              </a:ext>
            </a:extLst>
          </p:cNvPr>
          <p:cNvSpPr txBox="1"/>
          <p:nvPr/>
        </p:nvSpPr>
        <p:spPr>
          <a:xfrm>
            <a:off x="940734" y="494097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DDEF25-C341-F2CF-1201-4B239A976C16}"/>
              </a:ext>
            </a:extLst>
          </p:cNvPr>
          <p:cNvSpPr/>
          <p:nvPr/>
        </p:nvSpPr>
        <p:spPr>
          <a:xfrm>
            <a:off x="588010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204F96-594D-EA27-CE2D-F73E5932241A}"/>
              </a:ext>
            </a:extLst>
          </p:cNvPr>
          <p:cNvSpPr/>
          <p:nvPr/>
        </p:nvSpPr>
        <p:spPr>
          <a:xfrm>
            <a:off x="727710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C1B266-E322-9932-E43F-6665EAE244BF}"/>
              </a:ext>
            </a:extLst>
          </p:cNvPr>
          <p:cNvSpPr/>
          <p:nvPr/>
        </p:nvSpPr>
        <p:spPr>
          <a:xfrm>
            <a:off x="658299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58C62-A10C-AAA6-BD58-C6F85F280B51}"/>
              </a:ext>
            </a:extLst>
          </p:cNvPr>
          <p:cNvSpPr txBox="1"/>
          <p:nvPr/>
        </p:nvSpPr>
        <p:spPr>
          <a:xfrm>
            <a:off x="646007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B46F2D-F93B-25AA-AA01-9986B53477E2}"/>
              </a:ext>
            </a:extLst>
          </p:cNvPr>
          <p:cNvSpPr/>
          <p:nvPr/>
        </p:nvSpPr>
        <p:spPr>
          <a:xfrm>
            <a:off x="785918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BCEB81-32E6-B79B-44D3-7DD0E5610FCA}"/>
              </a:ext>
            </a:extLst>
          </p:cNvPr>
          <p:cNvSpPr/>
          <p:nvPr/>
        </p:nvSpPr>
        <p:spPr>
          <a:xfrm>
            <a:off x="925618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AC9882-2733-DA45-5405-6D4E4C89B2ED}"/>
              </a:ext>
            </a:extLst>
          </p:cNvPr>
          <p:cNvSpPr/>
          <p:nvPr/>
        </p:nvSpPr>
        <p:spPr>
          <a:xfrm>
            <a:off x="856207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8E3B7-E79E-9061-D2C6-B9872F56E145}"/>
              </a:ext>
            </a:extLst>
          </p:cNvPr>
          <p:cNvSpPr txBox="1"/>
          <p:nvPr/>
        </p:nvSpPr>
        <p:spPr>
          <a:xfrm>
            <a:off x="843915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2CECE9-C2D5-1274-93A2-C00B6E6767A7}"/>
              </a:ext>
            </a:extLst>
          </p:cNvPr>
          <p:cNvSpPr txBox="1"/>
          <p:nvPr/>
        </p:nvSpPr>
        <p:spPr>
          <a:xfrm>
            <a:off x="1430871" y="5231516"/>
            <a:ext cx="3858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uint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 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gl_GlobalInvocationID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E86F51-4D7E-9AC8-365C-C8606493F6CA}"/>
              </a:ext>
            </a:extLst>
          </p:cNvPr>
          <p:cNvSpPr txBox="1"/>
          <p:nvPr/>
        </p:nvSpPr>
        <p:spPr>
          <a:xfrm>
            <a:off x="4964497" y="4908739"/>
            <a:ext cx="2208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Thread ID</a:t>
            </a:r>
            <a:r>
              <a:rPr lang="en-US" dirty="0"/>
              <a:t>: can be used as </a:t>
            </a:r>
            <a:r>
              <a:rPr lang="en-US" b="1" dirty="0"/>
              <a:t>index</a:t>
            </a:r>
            <a:r>
              <a:rPr lang="en-US" dirty="0"/>
              <a:t> into arrays A,B and C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5FFC5D4-B5FF-4192-3A7E-207229CCCC7E}"/>
              </a:ext>
            </a:extLst>
          </p:cNvPr>
          <p:cNvGrpSpPr/>
          <p:nvPr/>
        </p:nvGrpSpPr>
        <p:grpSpPr>
          <a:xfrm>
            <a:off x="6981864" y="5301884"/>
            <a:ext cx="1765300" cy="952500"/>
            <a:chOff x="6981864" y="5301884"/>
            <a:chExt cx="1765300" cy="952500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9DCE7A1-FF12-7361-A3A3-5C2387006228}"/>
                </a:ext>
              </a:extLst>
            </p:cNvPr>
            <p:cNvSpPr/>
            <p:nvPr/>
          </p:nvSpPr>
          <p:spPr>
            <a:xfrm>
              <a:off x="6981864" y="5301884"/>
              <a:ext cx="1765300" cy="9525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>
                  <a:latin typeface="Consolas" panose="020B0609020204030204" pitchFamily="49" charset="0"/>
                </a:rPr>
                <a:t>InC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875E6F5-A6BF-2814-19AC-DDDD82173EBF}"/>
                </a:ext>
              </a:extLst>
            </p:cNvPr>
            <p:cNvSpPr/>
            <p:nvPr/>
          </p:nvSpPr>
          <p:spPr>
            <a:xfrm>
              <a:off x="8378864" y="5353818"/>
              <a:ext cx="284052" cy="38842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503038C5-C7E0-BAC8-4AE9-4D8D04692E37}"/>
                </a:ext>
              </a:extLst>
            </p:cNvPr>
            <p:cNvSpPr/>
            <p:nvPr/>
          </p:nvSpPr>
          <p:spPr>
            <a:xfrm>
              <a:off x="7684754" y="5365942"/>
              <a:ext cx="635000" cy="376296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58E98A-0519-C1FD-3E14-48F755F8C6EB}"/>
                </a:ext>
              </a:extLst>
            </p:cNvPr>
            <p:cNvSpPr txBox="1"/>
            <p:nvPr/>
          </p:nvSpPr>
          <p:spPr>
            <a:xfrm>
              <a:off x="7538966" y="5829464"/>
              <a:ext cx="11900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[];</a:t>
              </a:r>
              <a:endParaRPr lang="en-US" dirty="0"/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4B3A87B-5218-6B74-86C8-97B12DD3D484}"/>
              </a:ext>
            </a:extLst>
          </p:cNvPr>
          <p:cNvSpPr/>
          <p:nvPr/>
        </p:nvSpPr>
        <p:spPr>
          <a:xfrm>
            <a:off x="6981864" y="3813257"/>
            <a:ext cx="1765300" cy="971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917712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FD3DA-616F-9E3C-9D92-0585EFC3A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1E83-D3CC-DCE8-66CA-EC6AC35A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C512A-DA4B-9932-119E-FFF7EA85C2D3}"/>
              </a:ext>
            </a:extLst>
          </p:cNvPr>
          <p:cNvSpPr txBox="1"/>
          <p:nvPr/>
        </p:nvSpPr>
        <p:spPr>
          <a:xfrm>
            <a:off x="940734" y="1962502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6DF185-9E86-027A-C12F-85F511EDF8D7}"/>
              </a:ext>
            </a:extLst>
          </p:cNvPr>
          <p:cNvGrpSpPr/>
          <p:nvPr/>
        </p:nvGrpSpPr>
        <p:grpSpPr>
          <a:xfrm>
            <a:off x="940734" y="2253040"/>
            <a:ext cx="6096000" cy="888853"/>
            <a:chOff x="940734" y="2253040"/>
            <a:chExt cx="6096000" cy="8888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0EE61D-E966-3E2E-D64F-16525E7E6688}"/>
                </a:ext>
              </a:extLst>
            </p:cNvPr>
            <p:cNvSpPr txBox="1"/>
            <p:nvPr/>
          </p:nvSpPr>
          <p:spPr>
            <a:xfrm>
              <a:off x="940734" y="2253040"/>
              <a:ext cx="45329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layout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readonly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E1E8BC-1C97-1EE7-9058-5C4AE8C90A35}"/>
                </a:ext>
              </a:extLst>
            </p:cNvPr>
            <p:cNvSpPr txBox="1"/>
            <p:nvPr/>
          </p:nvSpPr>
          <p:spPr>
            <a:xfrm>
              <a:off x="940734" y="2834116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4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FA36E67-0309-55A0-FBAC-27E5AF713F51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58597-2903-4CD7-9E74-4E2203D75F4D}"/>
              </a:ext>
            </a:extLst>
          </p:cNvPr>
          <p:cNvSpPr txBox="1"/>
          <p:nvPr/>
        </p:nvSpPr>
        <p:spPr>
          <a:xfrm>
            <a:off x="940733" y="3124654"/>
            <a:ext cx="4488517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readonly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95E00-E748-991C-ED4D-DBF30BFF07BD}"/>
              </a:ext>
            </a:extLst>
          </p:cNvPr>
          <p:cNvSpPr txBox="1"/>
          <p:nvPr/>
        </p:nvSpPr>
        <p:spPr>
          <a:xfrm>
            <a:off x="940733" y="4069364"/>
            <a:ext cx="4725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F9DE-A13D-91C8-1CCF-02660A033E72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6919C-B6A2-5730-5619-D82544EA57B2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77031-0408-65DE-960D-00A26B06BB16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930757-C375-0FE1-034A-258189008868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CBF284-5388-C4CF-251D-D2F520459521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1E3805-5334-E240-8ED0-0D4B6E9B27DD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DAD2A5-86F4-F60D-3DE7-1B077C076227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EE3C7-05F4-4AFB-4B34-AAE397146358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EFE4C6-7963-AF39-5DC9-295B55A7FFF0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06811A-C17E-37D9-CC13-DD0A2C177F0A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DA17E8-316E-1F4C-727B-B9C7E39CF13D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40EDC2-4E7B-3B85-655F-68F61A62A41B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04B988-8090-F246-067B-1FD9E67226C7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4801E-6D70-EC9F-5D7A-C7E87AF20E3A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3D89FC-1715-DFA9-BDF1-56937F06CA05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9B4813-685B-45A6-2804-41EBA0FA49DE}"/>
              </a:ext>
            </a:extLst>
          </p:cNvPr>
          <p:cNvSpPr txBox="1"/>
          <p:nvPr/>
        </p:nvSpPr>
        <p:spPr>
          <a:xfrm>
            <a:off x="1430871" y="2543578"/>
            <a:ext cx="3661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A2152B-EABE-54FA-3AAB-535975204A6B}"/>
              </a:ext>
            </a:extLst>
          </p:cNvPr>
          <p:cNvSpPr txBox="1"/>
          <p:nvPr/>
        </p:nvSpPr>
        <p:spPr>
          <a:xfrm>
            <a:off x="1430871" y="3488288"/>
            <a:ext cx="3617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41C018-F6B4-0612-8CC4-EBC04CAA1542}"/>
              </a:ext>
            </a:extLst>
          </p:cNvPr>
          <p:cNvSpPr txBox="1"/>
          <p:nvPr/>
        </p:nvSpPr>
        <p:spPr>
          <a:xfrm>
            <a:off x="940734" y="37788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9D09FD-8DD6-25CA-E6CC-091039E91030}"/>
              </a:ext>
            </a:extLst>
          </p:cNvPr>
          <p:cNvSpPr txBox="1"/>
          <p:nvPr/>
        </p:nvSpPr>
        <p:spPr>
          <a:xfrm>
            <a:off x="1439342" y="4359902"/>
            <a:ext cx="4226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F9DF50-4FBF-9393-DDC9-EB15F86A6D90}"/>
              </a:ext>
            </a:extLst>
          </p:cNvPr>
          <p:cNvSpPr txBox="1"/>
          <p:nvPr/>
        </p:nvSpPr>
        <p:spPr>
          <a:xfrm>
            <a:off x="940734" y="4650440"/>
            <a:ext cx="3734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D00E3B-1EE1-8A73-1086-0EEA4AD9339F}"/>
              </a:ext>
            </a:extLst>
          </p:cNvPr>
          <p:cNvSpPr txBox="1"/>
          <p:nvPr/>
        </p:nvSpPr>
        <p:spPr>
          <a:xfrm>
            <a:off x="940734" y="581259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7413DC-1060-2F75-BCC4-6BEF7B04131F}"/>
              </a:ext>
            </a:extLst>
          </p:cNvPr>
          <p:cNvSpPr txBox="1"/>
          <p:nvPr/>
        </p:nvSpPr>
        <p:spPr>
          <a:xfrm>
            <a:off x="940734" y="494097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8BF7AF-BA00-77C3-642C-20F1C6B3B6B7}"/>
              </a:ext>
            </a:extLst>
          </p:cNvPr>
          <p:cNvSpPr/>
          <p:nvPr/>
        </p:nvSpPr>
        <p:spPr>
          <a:xfrm>
            <a:off x="588010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9115FC-5035-B621-52D1-F759778AD79C}"/>
              </a:ext>
            </a:extLst>
          </p:cNvPr>
          <p:cNvSpPr/>
          <p:nvPr/>
        </p:nvSpPr>
        <p:spPr>
          <a:xfrm>
            <a:off x="727710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F1F1C3-FD71-D630-837F-643D6A5BB98E}"/>
              </a:ext>
            </a:extLst>
          </p:cNvPr>
          <p:cNvSpPr/>
          <p:nvPr/>
        </p:nvSpPr>
        <p:spPr>
          <a:xfrm>
            <a:off x="658299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5A291-1359-3F2B-8C5B-92950213B39E}"/>
              </a:ext>
            </a:extLst>
          </p:cNvPr>
          <p:cNvSpPr txBox="1"/>
          <p:nvPr/>
        </p:nvSpPr>
        <p:spPr>
          <a:xfrm>
            <a:off x="646007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1C4C9E-B69A-8831-54C2-F3BA8C77994A}"/>
              </a:ext>
            </a:extLst>
          </p:cNvPr>
          <p:cNvSpPr/>
          <p:nvPr/>
        </p:nvSpPr>
        <p:spPr>
          <a:xfrm>
            <a:off x="785918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243AA9-E390-E1F3-0470-EC2294ADFE99}"/>
              </a:ext>
            </a:extLst>
          </p:cNvPr>
          <p:cNvSpPr/>
          <p:nvPr/>
        </p:nvSpPr>
        <p:spPr>
          <a:xfrm>
            <a:off x="925618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67A2BE-5B85-9696-3428-366B64D804FD}"/>
              </a:ext>
            </a:extLst>
          </p:cNvPr>
          <p:cNvSpPr/>
          <p:nvPr/>
        </p:nvSpPr>
        <p:spPr>
          <a:xfrm>
            <a:off x="856207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A4788-2FBE-03B5-FDA3-45764A6808B6}"/>
              </a:ext>
            </a:extLst>
          </p:cNvPr>
          <p:cNvSpPr txBox="1"/>
          <p:nvPr/>
        </p:nvSpPr>
        <p:spPr>
          <a:xfrm>
            <a:off x="843915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64CF28-23A6-FCA9-401E-8695B3BD91AE}"/>
              </a:ext>
            </a:extLst>
          </p:cNvPr>
          <p:cNvGrpSpPr/>
          <p:nvPr/>
        </p:nvGrpSpPr>
        <p:grpSpPr>
          <a:xfrm>
            <a:off x="6981864" y="5301884"/>
            <a:ext cx="1765300" cy="952500"/>
            <a:chOff x="7004050" y="5302250"/>
            <a:chExt cx="1765300" cy="9525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FB02DD4-E6AE-0023-654A-A0BB7AEA8939}"/>
                </a:ext>
              </a:extLst>
            </p:cNvPr>
            <p:cNvSpPr/>
            <p:nvPr/>
          </p:nvSpPr>
          <p:spPr>
            <a:xfrm>
              <a:off x="7004050" y="5302250"/>
              <a:ext cx="1765300" cy="9525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>
                  <a:latin typeface="Consolas" panose="020B0609020204030204" pitchFamily="49" charset="0"/>
                </a:rPr>
                <a:t>InC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DDDB805-E46C-D321-84F6-A1090F383737}"/>
                </a:ext>
              </a:extLst>
            </p:cNvPr>
            <p:cNvSpPr/>
            <p:nvPr/>
          </p:nvSpPr>
          <p:spPr>
            <a:xfrm>
              <a:off x="8401050" y="5354184"/>
              <a:ext cx="284052" cy="38842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EB3B6FE-25F2-99E0-42C8-0114CA09DEB0}"/>
                </a:ext>
              </a:extLst>
            </p:cNvPr>
            <p:cNvSpPr/>
            <p:nvPr/>
          </p:nvSpPr>
          <p:spPr>
            <a:xfrm>
              <a:off x="7706940" y="5366308"/>
              <a:ext cx="635000" cy="376296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AB8E59-5987-0F6F-5D17-E73F4C6167D8}"/>
                </a:ext>
              </a:extLst>
            </p:cNvPr>
            <p:cNvSpPr txBox="1"/>
            <p:nvPr/>
          </p:nvSpPr>
          <p:spPr>
            <a:xfrm>
              <a:off x="7561152" y="5829830"/>
              <a:ext cx="11900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[];</a:t>
              </a:r>
              <a:endParaRPr lang="en-US" dirty="0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FD02D99-5389-1162-3C9D-C596A003FC45}"/>
              </a:ext>
            </a:extLst>
          </p:cNvPr>
          <p:cNvSpPr/>
          <p:nvPr/>
        </p:nvSpPr>
        <p:spPr>
          <a:xfrm>
            <a:off x="6981864" y="3813257"/>
            <a:ext cx="1765300" cy="971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4764A14-E9C0-03EE-7ECD-FD052CC74348}"/>
              </a:ext>
            </a:extLst>
          </p:cNvPr>
          <p:cNvSpPr/>
          <p:nvPr/>
        </p:nvSpPr>
        <p:spPr>
          <a:xfrm>
            <a:off x="7173385" y="3680491"/>
            <a:ext cx="621521" cy="3077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4C779-DA80-769A-1352-74B40CCEE7A0}"/>
              </a:ext>
            </a:extLst>
          </p:cNvPr>
          <p:cNvSpPr txBox="1"/>
          <p:nvPr/>
        </p:nvSpPr>
        <p:spPr>
          <a:xfrm>
            <a:off x="1430871" y="5231516"/>
            <a:ext cx="3858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uint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 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gl_GlobalInvocationID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295FDA-6871-0D19-D00D-EC1942F18A40}"/>
              </a:ext>
            </a:extLst>
          </p:cNvPr>
          <p:cNvSpPr txBox="1"/>
          <p:nvPr/>
        </p:nvSpPr>
        <p:spPr>
          <a:xfrm>
            <a:off x="1439342" y="5522054"/>
            <a:ext cx="3617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7F6FD16-93B5-54B9-4E8F-D78E1345D363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rot="16200000" flipH="1">
            <a:off x="6931028" y="3127372"/>
            <a:ext cx="384841" cy="7213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4D6B9E4-D7F9-5F2A-7FA9-1432739B7378}"/>
              </a:ext>
            </a:extLst>
          </p:cNvPr>
          <p:cNvCxnSpPr>
            <a:cxnSpLocks/>
            <a:stCxn id="8" idx="2"/>
            <a:endCxn id="63" idx="0"/>
          </p:cNvCxnSpPr>
          <p:nvPr/>
        </p:nvCxnSpPr>
        <p:spPr>
          <a:xfrm rot="5400000">
            <a:off x="8293568" y="3232228"/>
            <a:ext cx="384841" cy="51168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F3E2CB1-AB14-ACE2-8510-446F4D0CA9F1}"/>
              </a:ext>
            </a:extLst>
          </p:cNvPr>
          <p:cNvSpPr/>
          <p:nvPr/>
        </p:nvSpPr>
        <p:spPr>
          <a:xfrm>
            <a:off x="7919384" y="3680491"/>
            <a:ext cx="621521" cy="3077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17A6DE3-9F08-6478-1265-AC1CB023A991}"/>
              </a:ext>
            </a:extLst>
          </p:cNvPr>
          <p:cNvSpPr/>
          <p:nvPr/>
        </p:nvSpPr>
        <p:spPr>
          <a:xfrm>
            <a:off x="7548419" y="4609265"/>
            <a:ext cx="621521" cy="3077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endParaRPr lang="en-US" dirty="0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16DEA060-3EF6-D0A1-D05B-7A0974AC76CD}"/>
              </a:ext>
            </a:extLst>
          </p:cNvPr>
          <p:cNvCxnSpPr>
            <a:stCxn id="65" idx="2"/>
            <a:endCxn id="16" idx="0"/>
          </p:cNvCxnSpPr>
          <p:nvPr/>
        </p:nvCxnSpPr>
        <p:spPr>
          <a:xfrm rot="16200000" flipH="1">
            <a:off x="7669427" y="5106796"/>
            <a:ext cx="384841" cy="533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4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2B19-8696-6805-1358-80EB9539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C++ equivalent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98380-F3AC-335D-759E-BCF7651BDD6F}"/>
              </a:ext>
            </a:extLst>
          </p:cNvPr>
          <p:cNvSpPr txBox="1"/>
          <p:nvPr/>
        </p:nvSpPr>
        <p:spPr>
          <a:xfrm>
            <a:off x="838200" y="169068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"vec.hpp"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C011F-ACB5-AAD1-C03E-0CF48BE04BA6}"/>
              </a:ext>
            </a:extLst>
          </p:cNvPr>
          <p:cNvSpPr txBox="1"/>
          <p:nvPr/>
        </p:nvSpPr>
        <p:spPr>
          <a:xfrm>
            <a:off x="838200" y="22910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annotate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"kernel"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CBD27-7E94-1BAD-A554-7B70F6838A8D}"/>
              </a:ext>
            </a:extLst>
          </p:cNvPr>
          <p:cNvSpPr txBox="1"/>
          <p:nvPr/>
        </p:nvSpPr>
        <p:spPr>
          <a:xfrm>
            <a:off x="838200" y="25912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B981-2F78-AFE8-A82E-A022EAAE2F85}"/>
              </a:ext>
            </a:extLst>
          </p:cNvPr>
          <p:cNvSpPr txBox="1"/>
          <p:nvPr/>
        </p:nvSpPr>
        <p:spPr>
          <a:xfrm>
            <a:off x="838200" y="559310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6425CD-A314-681F-C8F2-0AF47B61D0E4}"/>
              </a:ext>
            </a:extLst>
          </p:cNvPr>
          <p:cNvSpPr txBox="1"/>
          <p:nvPr/>
        </p:nvSpPr>
        <p:spPr>
          <a:xfrm>
            <a:off x="254352" y="1690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53A792-AB48-2266-C155-F105B5F9CF50}"/>
              </a:ext>
            </a:extLst>
          </p:cNvPr>
          <p:cNvSpPr txBox="1"/>
          <p:nvPr/>
        </p:nvSpPr>
        <p:spPr>
          <a:xfrm>
            <a:off x="254352" y="1991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D482A-5DF5-D186-1AFC-EE624A6527A8}"/>
              </a:ext>
            </a:extLst>
          </p:cNvPr>
          <p:cNvSpPr txBox="1"/>
          <p:nvPr/>
        </p:nvSpPr>
        <p:spPr>
          <a:xfrm>
            <a:off x="254352" y="22922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123734-5F6F-A304-3674-75010908D520}"/>
              </a:ext>
            </a:extLst>
          </p:cNvPr>
          <p:cNvSpPr txBox="1"/>
          <p:nvPr/>
        </p:nvSpPr>
        <p:spPr>
          <a:xfrm>
            <a:off x="254352" y="25929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B2CD15-AF25-53F3-33E3-5B6685E74C2D}"/>
              </a:ext>
            </a:extLst>
          </p:cNvPr>
          <p:cNvSpPr txBox="1"/>
          <p:nvPr/>
        </p:nvSpPr>
        <p:spPr>
          <a:xfrm>
            <a:off x="254352" y="28937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177382-1C58-5F23-C8C3-959BA65FCADB}"/>
              </a:ext>
            </a:extLst>
          </p:cNvPr>
          <p:cNvSpPr txBox="1"/>
          <p:nvPr/>
        </p:nvSpPr>
        <p:spPr>
          <a:xfrm>
            <a:off x="254352" y="31945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FC5D01-693E-A142-55B4-15B622198C8C}"/>
              </a:ext>
            </a:extLst>
          </p:cNvPr>
          <p:cNvSpPr txBox="1"/>
          <p:nvPr/>
        </p:nvSpPr>
        <p:spPr>
          <a:xfrm>
            <a:off x="254352" y="3495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D92AF7-656E-D491-A299-11B37088A2EB}"/>
              </a:ext>
            </a:extLst>
          </p:cNvPr>
          <p:cNvSpPr txBox="1"/>
          <p:nvPr/>
        </p:nvSpPr>
        <p:spPr>
          <a:xfrm>
            <a:off x="254352" y="3796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10ACDE-1FE0-B5E6-7E5F-CDD1C13361BE}"/>
              </a:ext>
            </a:extLst>
          </p:cNvPr>
          <p:cNvSpPr txBox="1"/>
          <p:nvPr/>
        </p:nvSpPr>
        <p:spPr>
          <a:xfrm>
            <a:off x="254352" y="40968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CD1D1E-56EB-ECD1-7F06-0D2FBDBAD63C}"/>
              </a:ext>
            </a:extLst>
          </p:cNvPr>
          <p:cNvSpPr txBox="1"/>
          <p:nvPr/>
        </p:nvSpPr>
        <p:spPr>
          <a:xfrm>
            <a:off x="154966" y="439761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471B9A-74A8-3897-930B-2CC171936669}"/>
              </a:ext>
            </a:extLst>
          </p:cNvPr>
          <p:cNvSpPr txBox="1"/>
          <p:nvPr/>
        </p:nvSpPr>
        <p:spPr>
          <a:xfrm>
            <a:off x="154966" y="46983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E9B246-93A8-DE14-11E4-3C72B2E4ED6D}"/>
              </a:ext>
            </a:extLst>
          </p:cNvPr>
          <p:cNvSpPr txBox="1"/>
          <p:nvPr/>
        </p:nvSpPr>
        <p:spPr>
          <a:xfrm>
            <a:off x="154966" y="49991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220E5A-9874-C612-7EBF-0EBB6602A96F}"/>
              </a:ext>
            </a:extLst>
          </p:cNvPr>
          <p:cNvSpPr txBox="1"/>
          <p:nvPr/>
        </p:nvSpPr>
        <p:spPr>
          <a:xfrm>
            <a:off x="154966" y="5299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031734-491F-04AC-74BB-76513AFC5D9F}"/>
              </a:ext>
            </a:extLst>
          </p:cNvPr>
          <p:cNvSpPr txBox="1"/>
          <p:nvPr/>
        </p:nvSpPr>
        <p:spPr>
          <a:xfrm>
            <a:off x="154966" y="56006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C5F73E-8A7C-441B-71E6-61CE21B616E4}"/>
              </a:ext>
            </a:extLst>
          </p:cNvPr>
          <p:cNvSpPr txBox="1"/>
          <p:nvPr/>
        </p:nvSpPr>
        <p:spPr>
          <a:xfrm>
            <a:off x="6646690" y="1690688"/>
            <a:ext cx="481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vec.hpp : </a:t>
            </a:r>
            <a:r>
              <a:rPr lang="en-US" dirty="0"/>
              <a:t>for vector types: </a:t>
            </a:r>
            <a:r>
              <a:rPr lang="en-US" dirty="0" err="1">
                <a:latin typeface="Consolas" panose="020B0609020204030204" pitchFamily="49" charset="0"/>
              </a:rPr>
              <a:t>uvec</a:t>
            </a:r>
            <a:r>
              <a:rPr lang="en-US" b="1" dirty="0" err="1">
                <a:latin typeface="Consolas" panose="020B0609020204030204" pitchFamily="49" charset="0"/>
              </a:rPr>
              <a:t>n</a:t>
            </a:r>
            <a:r>
              <a:rPr lang="en-US" dirty="0"/>
              <a:t>,  </a:t>
            </a:r>
            <a:r>
              <a:rPr lang="en-US" dirty="0" err="1">
                <a:latin typeface="Consolas" panose="020B0609020204030204" pitchFamily="49" charset="0"/>
              </a:rPr>
              <a:t>ivec</a:t>
            </a:r>
            <a:r>
              <a:rPr lang="en-US" b="1" dirty="0" err="1">
                <a:latin typeface="Consolas" panose="020B0609020204030204" pitchFamily="49" charset="0"/>
              </a:rPr>
              <a:t>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b="1" dirty="0" err="1">
                <a:latin typeface="Consolas" panose="020B0609020204030204" pitchFamily="49" charset="0"/>
              </a:rPr>
              <a:t>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dvec</a:t>
            </a:r>
            <a:r>
              <a:rPr lang="en-US" b="1" dirty="0" err="1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nvec</a:t>
            </a:r>
            <a:r>
              <a:rPr lang="en-US" b="1" dirty="0" err="1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AEDF42-4F8C-AE7F-1C9D-95F66720E1FB}"/>
              </a:ext>
            </a:extLst>
          </p:cNvPr>
          <p:cNvGrpSpPr/>
          <p:nvPr/>
        </p:nvGrpSpPr>
        <p:grpSpPr>
          <a:xfrm>
            <a:off x="1590595" y="2291060"/>
            <a:ext cx="9870782" cy="959917"/>
            <a:chOff x="1590595" y="2291060"/>
            <a:chExt cx="9870782" cy="95991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37EFA6-6BBA-D023-5C06-6D4DF37C48FF}"/>
                </a:ext>
              </a:extLst>
            </p:cNvPr>
            <p:cNvSpPr txBox="1"/>
            <p:nvPr/>
          </p:nvSpPr>
          <p:spPr>
            <a:xfrm>
              <a:off x="6646690" y="2604646"/>
              <a:ext cx="4814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04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Kernel annotation: </a:t>
              </a:r>
              <a:r>
                <a:rPr lang="en-US" dirty="0"/>
                <a:t>clang annotation to find kernels in the AST (see further)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5CCFE61-956A-2DD4-1E64-2EF95BD54AA7}"/>
                </a:ext>
              </a:extLst>
            </p:cNvPr>
            <p:cNvSpPr/>
            <p:nvPr/>
          </p:nvSpPr>
          <p:spPr>
            <a:xfrm>
              <a:off x="1590595" y="2291060"/>
              <a:ext cx="2912249" cy="307777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30C8A92-C43E-05F0-0B8B-6D97BC497013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</p:spTree>
    <p:extLst>
      <p:ext uri="{BB962C8B-B14F-4D97-AF65-F5344CB8AC3E}">
        <p14:creationId xmlns:p14="http://schemas.microsoft.com/office/powerpoint/2010/main" val="400429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3319-AD62-6B86-55D8-5A91FDEEB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3FD4-3D38-48E5-440E-8FB80909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C++ equivalent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2A6D8-D5DE-E6C5-5571-AF727176D675}"/>
              </a:ext>
            </a:extLst>
          </p:cNvPr>
          <p:cNvSpPr txBox="1"/>
          <p:nvPr/>
        </p:nvSpPr>
        <p:spPr>
          <a:xfrm>
            <a:off x="838200" y="169068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"vec.hpp"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D29AF-A4A2-4D5C-A283-A41D4A48EF5B}"/>
              </a:ext>
            </a:extLst>
          </p:cNvPr>
          <p:cNvSpPr txBox="1"/>
          <p:nvPr/>
        </p:nvSpPr>
        <p:spPr>
          <a:xfrm>
            <a:off x="838200" y="22910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annotate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"kernel"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95762-C708-EF53-91A3-8A94513AEDB8}"/>
              </a:ext>
            </a:extLst>
          </p:cNvPr>
          <p:cNvSpPr txBox="1"/>
          <p:nvPr/>
        </p:nvSpPr>
        <p:spPr>
          <a:xfrm>
            <a:off x="1428750" y="289143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fileLocation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21298-5A13-1DBE-12E5-934ED158F688}"/>
              </a:ext>
            </a:extLst>
          </p:cNvPr>
          <p:cNvSpPr txBox="1"/>
          <p:nvPr/>
        </p:nvSpPr>
        <p:spPr>
          <a:xfrm>
            <a:off x="838200" y="25912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5BD88-59F5-3724-674C-F5BBDE7FA7B6}"/>
              </a:ext>
            </a:extLst>
          </p:cNvPr>
          <p:cNvSpPr txBox="1"/>
          <p:nvPr/>
        </p:nvSpPr>
        <p:spPr>
          <a:xfrm>
            <a:off x="838200" y="559310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FA92D2-6857-ACFB-1B96-A0D5E93ADE9D}"/>
              </a:ext>
            </a:extLst>
          </p:cNvPr>
          <p:cNvSpPr txBox="1"/>
          <p:nvPr/>
        </p:nvSpPr>
        <p:spPr>
          <a:xfrm>
            <a:off x="254352" y="1690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DB184-E6BD-E898-E4B2-3446FC8B0F93}"/>
              </a:ext>
            </a:extLst>
          </p:cNvPr>
          <p:cNvSpPr txBox="1"/>
          <p:nvPr/>
        </p:nvSpPr>
        <p:spPr>
          <a:xfrm>
            <a:off x="254352" y="1991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FC8E36-672B-6374-8143-8E6092922418}"/>
              </a:ext>
            </a:extLst>
          </p:cNvPr>
          <p:cNvSpPr txBox="1"/>
          <p:nvPr/>
        </p:nvSpPr>
        <p:spPr>
          <a:xfrm>
            <a:off x="254352" y="22922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B55EEF-0D22-BBF3-9F7A-707933B9640A}"/>
              </a:ext>
            </a:extLst>
          </p:cNvPr>
          <p:cNvSpPr txBox="1"/>
          <p:nvPr/>
        </p:nvSpPr>
        <p:spPr>
          <a:xfrm>
            <a:off x="254352" y="25929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5E5724-36C2-A272-E91B-186E9E0B1483}"/>
              </a:ext>
            </a:extLst>
          </p:cNvPr>
          <p:cNvSpPr txBox="1"/>
          <p:nvPr/>
        </p:nvSpPr>
        <p:spPr>
          <a:xfrm>
            <a:off x="254352" y="28937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2691D4-8362-D7C1-153F-A4E0CF5C581B}"/>
              </a:ext>
            </a:extLst>
          </p:cNvPr>
          <p:cNvSpPr txBox="1"/>
          <p:nvPr/>
        </p:nvSpPr>
        <p:spPr>
          <a:xfrm>
            <a:off x="254352" y="31945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BE0C4-C551-89BF-1D5A-FEDC5D4743A0}"/>
              </a:ext>
            </a:extLst>
          </p:cNvPr>
          <p:cNvSpPr txBox="1"/>
          <p:nvPr/>
        </p:nvSpPr>
        <p:spPr>
          <a:xfrm>
            <a:off x="254352" y="3495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020817-57BA-79C0-5F9B-DA34C9DE0353}"/>
              </a:ext>
            </a:extLst>
          </p:cNvPr>
          <p:cNvSpPr txBox="1"/>
          <p:nvPr/>
        </p:nvSpPr>
        <p:spPr>
          <a:xfrm>
            <a:off x="254352" y="3796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8CD538-A49E-F393-7D84-8132A89D46B7}"/>
              </a:ext>
            </a:extLst>
          </p:cNvPr>
          <p:cNvSpPr txBox="1"/>
          <p:nvPr/>
        </p:nvSpPr>
        <p:spPr>
          <a:xfrm>
            <a:off x="254352" y="40968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E52B17-3875-5063-1402-81C19170B4EE}"/>
              </a:ext>
            </a:extLst>
          </p:cNvPr>
          <p:cNvSpPr txBox="1"/>
          <p:nvPr/>
        </p:nvSpPr>
        <p:spPr>
          <a:xfrm>
            <a:off x="154966" y="439761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015A4-7DC3-7E97-1D10-FA59E5DEFEAA}"/>
              </a:ext>
            </a:extLst>
          </p:cNvPr>
          <p:cNvSpPr txBox="1"/>
          <p:nvPr/>
        </p:nvSpPr>
        <p:spPr>
          <a:xfrm>
            <a:off x="154966" y="46983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CCA185-A35E-1B45-1445-3B5862457E36}"/>
              </a:ext>
            </a:extLst>
          </p:cNvPr>
          <p:cNvSpPr txBox="1"/>
          <p:nvPr/>
        </p:nvSpPr>
        <p:spPr>
          <a:xfrm>
            <a:off x="154966" y="49991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03D8E5-A6DA-A1C2-16F1-53635681BB1E}"/>
              </a:ext>
            </a:extLst>
          </p:cNvPr>
          <p:cNvSpPr txBox="1"/>
          <p:nvPr/>
        </p:nvSpPr>
        <p:spPr>
          <a:xfrm>
            <a:off x="154966" y="5299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492DE9-339A-0F3C-B8B5-46031909D3F8}"/>
              </a:ext>
            </a:extLst>
          </p:cNvPr>
          <p:cNvSpPr txBox="1"/>
          <p:nvPr/>
        </p:nvSpPr>
        <p:spPr>
          <a:xfrm>
            <a:off x="154966" y="56006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A1DD9-60D4-0B43-18F2-5EDAD49BE23C}"/>
              </a:ext>
            </a:extLst>
          </p:cNvPr>
          <p:cNvSpPr txBox="1"/>
          <p:nvPr/>
        </p:nvSpPr>
        <p:spPr>
          <a:xfrm>
            <a:off x="7233996" y="2825206"/>
            <a:ext cx="481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to store the generated </a:t>
            </a:r>
            <a:r>
              <a:rPr lang="en-US" dirty="0" err="1"/>
              <a:t>glsl</a:t>
            </a:r>
            <a:r>
              <a:rPr lang="en-US" dirty="0"/>
              <a:t> file.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6BA63-F98F-FF9C-33E0-6EA4EDC401FC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</p:spTree>
    <p:extLst>
      <p:ext uri="{BB962C8B-B14F-4D97-AF65-F5344CB8AC3E}">
        <p14:creationId xmlns:p14="http://schemas.microsoft.com/office/powerpoint/2010/main" val="322095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843CC-17C0-9838-D189-27B0E9150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EB9A-B0B9-0B7A-9BA5-C837ED18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C++ equivalent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0ECFD-2647-C3C0-FB71-48C0CE14C0C4}"/>
              </a:ext>
            </a:extLst>
          </p:cNvPr>
          <p:cNvSpPr txBox="1"/>
          <p:nvPr/>
        </p:nvSpPr>
        <p:spPr>
          <a:xfrm>
            <a:off x="838200" y="169068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"vec.hpp"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9F49F-3674-BD38-29F9-7E8BE3DB5FAB}"/>
              </a:ext>
            </a:extLst>
          </p:cNvPr>
          <p:cNvSpPr txBox="1"/>
          <p:nvPr/>
        </p:nvSpPr>
        <p:spPr>
          <a:xfrm>
            <a:off x="838200" y="22910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annotate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"kernel"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7E288-B4DC-1DE4-C446-F1E48246C771}"/>
              </a:ext>
            </a:extLst>
          </p:cNvPr>
          <p:cNvSpPr txBox="1"/>
          <p:nvPr/>
        </p:nvSpPr>
        <p:spPr>
          <a:xfrm>
            <a:off x="1428750" y="289143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fileLocation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EC362-A872-701D-818E-BF9285A6F0CD}"/>
              </a:ext>
            </a:extLst>
          </p:cNvPr>
          <p:cNvSpPr txBox="1"/>
          <p:nvPr/>
        </p:nvSpPr>
        <p:spPr>
          <a:xfrm>
            <a:off x="838200" y="25912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0BE2F-3A95-8D54-8E1E-FF84EECDF205}"/>
              </a:ext>
            </a:extLst>
          </p:cNvPr>
          <p:cNvSpPr txBox="1"/>
          <p:nvPr/>
        </p:nvSpPr>
        <p:spPr>
          <a:xfrm>
            <a:off x="838200" y="559310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0F08B-1091-37DE-8C33-CA71B9D8FAD7}"/>
              </a:ext>
            </a:extLst>
          </p:cNvPr>
          <p:cNvSpPr txBox="1"/>
          <p:nvPr/>
        </p:nvSpPr>
        <p:spPr>
          <a:xfrm>
            <a:off x="1428750" y="319161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uvec3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F3E44F-5EA4-2C75-8834-219F0E6A0E3C}"/>
              </a:ext>
            </a:extLst>
          </p:cNvPr>
          <p:cNvSpPr txBox="1"/>
          <p:nvPr/>
        </p:nvSpPr>
        <p:spPr>
          <a:xfrm>
            <a:off x="254352" y="1690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24A4D1-DE83-9F97-BFD8-0651BE9F4185}"/>
              </a:ext>
            </a:extLst>
          </p:cNvPr>
          <p:cNvSpPr txBox="1"/>
          <p:nvPr/>
        </p:nvSpPr>
        <p:spPr>
          <a:xfrm>
            <a:off x="254352" y="1991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F3E472-C432-27FE-13F5-E6A1D4AC7CC9}"/>
              </a:ext>
            </a:extLst>
          </p:cNvPr>
          <p:cNvSpPr txBox="1"/>
          <p:nvPr/>
        </p:nvSpPr>
        <p:spPr>
          <a:xfrm>
            <a:off x="254352" y="22922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ABEF99-CA3B-3CF4-7718-6DEC2A0F4449}"/>
              </a:ext>
            </a:extLst>
          </p:cNvPr>
          <p:cNvSpPr txBox="1"/>
          <p:nvPr/>
        </p:nvSpPr>
        <p:spPr>
          <a:xfrm>
            <a:off x="254352" y="25929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348559-A2F1-3345-3A41-D86465B86190}"/>
              </a:ext>
            </a:extLst>
          </p:cNvPr>
          <p:cNvSpPr txBox="1"/>
          <p:nvPr/>
        </p:nvSpPr>
        <p:spPr>
          <a:xfrm>
            <a:off x="254352" y="28937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4712DE-EAE1-F605-0D9C-510B659D0E77}"/>
              </a:ext>
            </a:extLst>
          </p:cNvPr>
          <p:cNvSpPr txBox="1"/>
          <p:nvPr/>
        </p:nvSpPr>
        <p:spPr>
          <a:xfrm>
            <a:off x="254352" y="31945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DDBDDF-A28F-5223-E3B8-7913FA56F3DC}"/>
              </a:ext>
            </a:extLst>
          </p:cNvPr>
          <p:cNvSpPr txBox="1"/>
          <p:nvPr/>
        </p:nvSpPr>
        <p:spPr>
          <a:xfrm>
            <a:off x="254352" y="3495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DAF38B-CB0E-51F6-9962-DD9B3F408645}"/>
              </a:ext>
            </a:extLst>
          </p:cNvPr>
          <p:cNvSpPr txBox="1"/>
          <p:nvPr/>
        </p:nvSpPr>
        <p:spPr>
          <a:xfrm>
            <a:off x="254352" y="3796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CCC05F-6968-B5D7-7DFF-D74CA314AB77}"/>
              </a:ext>
            </a:extLst>
          </p:cNvPr>
          <p:cNvSpPr txBox="1"/>
          <p:nvPr/>
        </p:nvSpPr>
        <p:spPr>
          <a:xfrm>
            <a:off x="254352" y="40968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28F3EF-07B3-0C63-993A-686C5EF174B8}"/>
              </a:ext>
            </a:extLst>
          </p:cNvPr>
          <p:cNvSpPr txBox="1"/>
          <p:nvPr/>
        </p:nvSpPr>
        <p:spPr>
          <a:xfrm>
            <a:off x="154966" y="439761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EFFF0A-FECB-7C16-B9D4-781E5047E0E3}"/>
              </a:ext>
            </a:extLst>
          </p:cNvPr>
          <p:cNvSpPr txBox="1"/>
          <p:nvPr/>
        </p:nvSpPr>
        <p:spPr>
          <a:xfrm>
            <a:off x="154966" y="46983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F12949-53F0-1229-38DE-4EE3914FABA4}"/>
              </a:ext>
            </a:extLst>
          </p:cNvPr>
          <p:cNvSpPr txBox="1"/>
          <p:nvPr/>
        </p:nvSpPr>
        <p:spPr>
          <a:xfrm>
            <a:off x="154966" y="49991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BB5596-C461-1953-4F55-938662A2C5FE}"/>
              </a:ext>
            </a:extLst>
          </p:cNvPr>
          <p:cNvSpPr txBox="1"/>
          <p:nvPr/>
        </p:nvSpPr>
        <p:spPr>
          <a:xfrm>
            <a:off x="154966" y="5299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AE6A25-F4B8-69B2-F032-EB7062AA0D11}"/>
              </a:ext>
            </a:extLst>
          </p:cNvPr>
          <p:cNvSpPr txBox="1"/>
          <p:nvPr/>
        </p:nvSpPr>
        <p:spPr>
          <a:xfrm>
            <a:off x="154966" y="56006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74710-0F55-A243-184F-C2543EC9E49C}"/>
              </a:ext>
            </a:extLst>
          </p:cNvPr>
          <p:cNvSpPr txBox="1"/>
          <p:nvPr/>
        </p:nvSpPr>
        <p:spPr>
          <a:xfrm>
            <a:off x="7233996" y="3160840"/>
            <a:ext cx="481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Corresponds with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F3956-587A-9DEB-BFC7-5634C2D28364}"/>
              </a:ext>
            </a:extLst>
          </p:cNvPr>
          <p:cNvSpPr txBox="1"/>
          <p:nvPr/>
        </p:nvSpPr>
        <p:spPr>
          <a:xfrm>
            <a:off x="7233996" y="3533760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401ECF-1A3D-720C-9978-DDA68BF8C520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</p:spTree>
    <p:extLst>
      <p:ext uri="{BB962C8B-B14F-4D97-AF65-F5344CB8AC3E}">
        <p14:creationId xmlns:p14="http://schemas.microsoft.com/office/powerpoint/2010/main" val="340590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D1CE-8409-4BEB-2B55-766A8AC4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3DD3-4196-BE0B-84F4-337969CF2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933267" cy="1180042"/>
          </a:xfrm>
        </p:spPr>
        <p:txBody>
          <a:bodyPr/>
          <a:lstStyle/>
          <a:p>
            <a:r>
              <a:rPr lang="en-US" dirty="0"/>
              <a:t>Koen Samyn</a:t>
            </a:r>
          </a:p>
          <a:p>
            <a:r>
              <a:rPr lang="en-US" dirty="0"/>
              <a:t>Program Coordinator Game Development at DAE</a:t>
            </a:r>
          </a:p>
        </p:txBody>
      </p:sp>
    </p:spTree>
    <p:extLst>
      <p:ext uri="{BB962C8B-B14F-4D97-AF65-F5344CB8AC3E}">
        <p14:creationId xmlns:p14="http://schemas.microsoft.com/office/powerpoint/2010/main" val="1399209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A5A39-81BE-9631-B844-D7DBB2B83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B19B-0FEC-6535-02EA-28CD94BF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C++ equivalent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AEC81-BEE9-5746-DFB7-D5007769D5DC}"/>
              </a:ext>
            </a:extLst>
          </p:cNvPr>
          <p:cNvSpPr txBox="1"/>
          <p:nvPr/>
        </p:nvSpPr>
        <p:spPr>
          <a:xfrm>
            <a:off x="838200" y="169068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"vec.hpp"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15C3D-F75A-F19D-EBF0-C5378FFF0EBD}"/>
              </a:ext>
            </a:extLst>
          </p:cNvPr>
          <p:cNvSpPr txBox="1"/>
          <p:nvPr/>
        </p:nvSpPr>
        <p:spPr>
          <a:xfrm>
            <a:off x="838200" y="22910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annotate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"kernel"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86DA1-48F8-6ADE-7471-FD2030FBF94D}"/>
              </a:ext>
            </a:extLst>
          </p:cNvPr>
          <p:cNvSpPr txBox="1"/>
          <p:nvPr/>
        </p:nvSpPr>
        <p:spPr>
          <a:xfrm>
            <a:off x="1428750" y="289143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fileLocation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9E65B-BEDB-D399-ADCB-C0666EC90BD8}"/>
              </a:ext>
            </a:extLst>
          </p:cNvPr>
          <p:cNvSpPr txBox="1"/>
          <p:nvPr/>
        </p:nvSpPr>
        <p:spPr>
          <a:xfrm>
            <a:off x="838200" y="25912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8DDBF-D6A6-7B1E-0CE8-278AD201B670}"/>
              </a:ext>
            </a:extLst>
          </p:cNvPr>
          <p:cNvSpPr txBox="1"/>
          <p:nvPr/>
        </p:nvSpPr>
        <p:spPr>
          <a:xfrm>
            <a:off x="838200" y="559310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781052-498E-9B2A-B368-60C681338878}"/>
              </a:ext>
            </a:extLst>
          </p:cNvPr>
          <p:cNvSpPr txBox="1"/>
          <p:nvPr/>
        </p:nvSpPr>
        <p:spPr>
          <a:xfrm>
            <a:off x="1428750" y="319161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uvec3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5920F4-332F-C39C-80F7-271FB1C736BA}"/>
              </a:ext>
            </a:extLst>
          </p:cNvPr>
          <p:cNvSpPr txBox="1"/>
          <p:nvPr/>
        </p:nvSpPr>
        <p:spPr>
          <a:xfrm>
            <a:off x="254352" y="1690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53913C-E532-73B0-64EE-3892CF1111AF}"/>
              </a:ext>
            </a:extLst>
          </p:cNvPr>
          <p:cNvSpPr txBox="1"/>
          <p:nvPr/>
        </p:nvSpPr>
        <p:spPr>
          <a:xfrm>
            <a:off x="254352" y="1991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E13C2-A5EC-84D0-ABED-530258C4EF99}"/>
              </a:ext>
            </a:extLst>
          </p:cNvPr>
          <p:cNvSpPr txBox="1"/>
          <p:nvPr/>
        </p:nvSpPr>
        <p:spPr>
          <a:xfrm>
            <a:off x="254352" y="22922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D21BAF-3BBE-7842-DB37-CA6CFAD2D96E}"/>
              </a:ext>
            </a:extLst>
          </p:cNvPr>
          <p:cNvSpPr txBox="1"/>
          <p:nvPr/>
        </p:nvSpPr>
        <p:spPr>
          <a:xfrm>
            <a:off x="254352" y="25929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AF38AD-5621-475D-3230-F659CDCFB863}"/>
              </a:ext>
            </a:extLst>
          </p:cNvPr>
          <p:cNvSpPr txBox="1"/>
          <p:nvPr/>
        </p:nvSpPr>
        <p:spPr>
          <a:xfrm>
            <a:off x="254352" y="28937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BF8144-5D83-B0D6-33E2-20230B85021C}"/>
              </a:ext>
            </a:extLst>
          </p:cNvPr>
          <p:cNvSpPr txBox="1"/>
          <p:nvPr/>
        </p:nvSpPr>
        <p:spPr>
          <a:xfrm>
            <a:off x="254352" y="31945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DED2BA-71CB-7AF9-DFCA-3613DCABFA77}"/>
              </a:ext>
            </a:extLst>
          </p:cNvPr>
          <p:cNvSpPr txBox="1"/>
          <p:nvPr/>
        </p:nvSpPr>
        <p:spPr>
          <a:xfrm>
            <a:off x="254352" y="3495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9061B4-828B-3D98-0FE2-87E2D652F636}"/>
              </a:ext>
            </a:extLst>
          </p:cNvPr>
          <p:cNvSpPr txBox="1"/>
          <p:nvPr/>
        </p:nvSpPr>
        <p:spPr>
          <a:xfrm>
            <a:off x="254352" y="3796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0922C8-9C54-0FED-449D-8EFF45E46300}"/>
              </a:ext>
            </a:extLst>
          </p:cNvPr>
          <p:cNvSpPr txBox="1"/>
          <p:nvPr/>
        </p:nvSpPr>
        <p:spPr>
          <a:xfrm>
            <a:off x="254352" y="40968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A7EDD4-CEAD-04A3-337F-C2E47FD6191A}"/>
              </a:ext>
            </a:extLst>
          </p:cNvPr>
          <p:cNvSpPr txBox="1"/>
          <p:nvPr/>
        </p:nvSpPr>
        <p:spPr>
          <a:xfrm>
            <a:off x="154966" y="439761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A50721-76FA-F852-5BEC-6F4CB6CF242B}"/>
              </a:ext>
            </a:extLst>
          </p:cNvPr>
          <p:cNvSpPr txBox="1"/>
          <p:nvPr/>
        </p:nvSpPr>
        <p:spPr>
          <a:xfrm>
            <a:off x="154966" y="46983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5BCDE-1039-EA99-1977-ACFE4E6244AE}"/>
              </a:ext>
            </a:extLst>
          </p:cNvPr>
          <p:cNvSpPr txBox="1"/>
          <p:nvPr/>
        </p:nvSpPr>
        <p:spPr>
          <a:xfrm>
            <a:off x="154966" y="49991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395571-7B09-DC3A-06CE-A1D8BB9B9875}"/>
              </a:ext>
            </a:extLst>
          </p:cNvPr>
          <p:cNvSpPr txBox="1"/>
          <p:nvPr/>
        </p:nvSpPr>
        <p:spPr>
          <a:xfrm>
            <a:off x="154966" y="5299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EAF3DA-24BF-15DE-07DB-98C5FBD93A8B}"/>
              </a:ext>
            </a:extLst>
          </p:cNvPr>
          <p:cNvSpPr txBox="1"/>
          <p:nvPr/>
        </p:nvSpPr>
        <p:spPr>
          <a:xfrm>
            <a:off x="154966" y="56006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30E72A-5FA1-09ED-0A53-2D4E31DD7F51}"/>
              </a:ext>
            </a:extLst>
          </p:cNvPr>
          <p:cNvSpPr txBox="1"/>
          <p:nvPr/>
        </p:nvSpPr>
        <p:spPr>
          <a:xfrm>
            <a:off x="1428750" y="3499395"/>
            <a:ext cx="85221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1DC8F6-B37E-FC8B-9F8B-3DCE73B036CB}"/>
              </a:ext>
            </a:extLst>
          </p:cNvPr>
          <p:cNvSpPr txBox="1"/>
          <p:nvPr/>
        </p:nvSpPr>
        <p:spPr>
          <a:xfrm>
            <a:off x="1428750" y="379199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44F6C0-5A8B-7279-BCBA-E9C53F43B54F}"/>
              </a:ext>
            </a:extLst>
          </p:cNvPr>
          <p:cNvSpPr txBox="1"/>
          <p:nvPr/>
        </p:nvSpPr>
        <p:spPr>
          <a:xfrm>
            <a:off x="1428750" y="409217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B9A70-1A43-C152-10E5-4A74DBD3D614}"/>
              </a:ext>
            </a:extLst>
          </p:cNvPr>
          <p:cNvSpPr txBox="1"/>
          <p:nvPr/>
        </p:nvSpPr>
        <p:spPr>
          <a:xfrm>
            <a:off x="838200" y="199087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 "computebackend.hpp"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2A1E06-017F-9DED-6749-E2D00C65D660}"/>
              </a:ext>
            </a:extLst>
          </p:cNvPr>
          <p:cNvGrpSpPr/>
          <p:nvPr/>
        </p:nvGrpSpPr>
        <p:grpSpPr>
          <a:xfrm>
            <a:off x="6531429" y="1425595"/>
            <a:ext cx="2478753" cy="1340229"/>
            <a:chOff x="6531429" y="1425595"/>
            <a:chExt cx="2478753" cy="134022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621E1AE-E3E0-18F6-7695-9ACCCB73D09B}"/>
                </a:ext>
              </a:extLst>
            </p:cNvPr>
            <p:cNvGrpSpPr/>
            <p:nvPr/>
          </p:nvGrpSpPr>
          <p:grpSpPr>
            <a:xfrm>
              <a:off x="6531429" y="1813324"/>
              <a:ext cx="2467867" cy="952500"/>
              <a:chOff x="7233996" y="1813324"/>
              <a:chExt cx="1765300" cy="95250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234BA86-A119-0CBB-6671-EF0D6F27E543}"/>
                  </a:ext>
                </a:extLst>
              </p:cNvPr>
              <p:cNvSpPr/>
              <p:nvPr/>
            </p:nvSpPr>
            <p:spPr>
              <a:xfrm>
                <a:off x="7233996" y="18133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_A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21E4E56-24C2-4977-3C6F-1888736A62DF}"/>
                  </a:ext>
                </a:extLst>
              </p:cNvPr>
              <p:cNvSpPr/>
              <p:nvPr/>
            </p:nvSpPr>
            <p:spPr>
              <a:xfrm>
                <a:off x="8637158" y="1865258"/>
                <a:ext cx="277890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8E599B8-BBAB-23D3-8C9E-0B07D1C79714}"/>
                  </a:ext>
                </a:extLst>
              </p:cNvPr>
              <p:cNvSpPr/>
              <p:nvPr/>
            </p:nvSpPr>
            <p:spPr>
              <a:xfrm>
                <a:off x="8287833" y="1877382"/>
                <a:ext cx="284052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R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BEFB92-00AB-7FB9-996F-794B0556F344}"/>
                  </a:ext>
                </a:extLst>
              </p:cNvPr>
              <p:cNvSpPr txBox="1"/>
              <p:nvPr/>
            </p:nvSpPr>
            <p:spPr>
              <a:xfrm>
                <a:off x="7233996" y="2371012"/>
                <a:ext cx="17653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 err="1">
                    <a:solidFill>
                      <a:srgbClr val="0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BufferResource</a:t>
                </a:r>
                <a:r>
                  <a:rPr lang="en-US" sz="1400" b="1" dirty="0">
                    <a:solidFill>
                      <a:srgbClr val="0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&lt;float&gt;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808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;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</a:t>
                </a:r>
                <a:endParaRPr lang="en-US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89DA8F-D732-364E-B465-8EA00A8C2CCC}"/>
                </a:ext>
              </a:extLst>
            </p:cNvPr>
            <p:cNvSpPr txBox="1"/>
            <p:nvPr/>
          </p:nvSpPr>
          <p:spPr>
            <a:xfrm>
              <a:off x="6542315" y="1425595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&lt;float,0&gt;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14A8188-87DC-7F63-E8F4-13DF396DB60B}"/>
              </a:ext>
            </a:extLst>
          </p:cNvPr>
          <p:cNvGrpSpPr/>
          <p:nvPr/>
        </p:nvGrpSpPr>
        <p:grpSpPr>
          <a:xfrm>
            <a:off x="9146333" y="1434690"/>
            <a:ext cx="2478753" cy="1331134"/>
            <a:chOff x="9146333" y="1434690"/>
            <a:chExt cx="2478753" cy="133113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DB7B5F-E4D4-B871-1959-29B5CA5B7F8C}"/>
                </a:ext>
              </a:extLst>
            </p:cNvPr>
            <p:cNvGrpSpPr/>
            <p:nvPr/>
          </p:nvGrpSpPr>
          <p:grpSpPr>
            <a:xfrm>
              <a:off x="9146333" y="1813324"/>
              <a:ext cx="2478753" cy="952500"/>
              <a:chOff x="9213076" y="1813324"/>
              <a:chExt cx="1765300" cy="9525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8A43748-DE43-B65C-043F-9E1201A40C13}"/>
                  </a:ext>
                </a:extLst>
              </p:cNvPr>
              <p:cNvSpPr/>
              <p:nvPr/>
            </p:nvSpPr>
            <p:spPr>
              <a:xfrm>
                <a:off x="9213076" y="18133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_B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4EDB178-E149-AAAE-F1EB-300AC9A80353}"/>
                  </a:ext>
                </a:extLst>
              </p:cNvPr>
              <p:cNvSpPr/>
              <p:nvPr/>
            </p:nvSpPr>
            <p:spPr>
              <a:xfrm>
                <a:off x="10610076" y="1865258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BF874EF-C803-89F3-AA89-4F2A01BE8531}"/>
                  </a:ext>
                </a:extLst>
              </p:cNvPr>
              <p:cNvSpPr/>
              <p:nvPr/>
            </p:nvSpPr>
            <p:spPr>
              <a:xfrm>
                <a:off x="10266913" y="1877382"/>
                <a:ext cx="284053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R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78BE138-F81F-713B-9833-265FFDE75A83}"/>
                </a:ext>
              </a:extLst>
            </p:cNvPr>
            <p:cNvSpPr txBox="1"/>
            <p:nvPr/>
          </p:nvSpPr>
          <p:spPr>
            <a:xfrm>
              <a:off x="9151777" y="1434690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&lt;float,1&gt;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60C6622-55A8-1BFE-3869-E1AD3016D000}"/>
                </a:ext>
              </a:extLst>
            </p:cNvPr>
            <p:cNvSpPr txBox="1"/>
            <p:nvPr/>
          </p:nvSpPr>
          <p:spPr>
            <a:xfrm>
              <a:off x="9151777" y="2371011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F47F866-E44B-6AAF-2808-DC9B6CD35CAC}"/>
              </a:ext>
            </a:extLst>
          </p:cNvPr>
          <p:cNvGrpSpPr/>
          <p:nvPr/>
        </p:nvGrpSpPr>
        <p:grpSpPr>
          <a:xfrm>
            <a:off x="7994643" y="4465777"/>
            <a:ext cx="2468514" cy="1331498"/>
            <a:chOff x="7994643" y="4465777"/>
            <a:chExt cx="2468514" cy="133149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C2FD077-DA15-9D20-5C28-E423D189A997}"/>
                </a:ext>
              </a:extLst>
            </p:cNvPr>
            <p:cNvGrpSpPr/>
            <p:nvPr/>
          </p:nvGrpSpPr>
          <p:grpSpPr>
            <a:xfrm>
              <a:off x="8004680" y="4465777"/>
              <a:ext cx="2458477" cy="952500"/>
              <a:chOff x="8357946" y="4772424"/>
              <a:chExt cx="1765300" cy="9525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974CC93-974F-46C1-4708-963B69AC6AAD}"/>
                  </a:ext>
                </a:extLst>
              </p:cNvPr>
              <p:cNvSpPr/>
              <p:nvPr/>
            </p:nvSpPr>
            <p:spPr>
              <a:xfrm>
                <a:off x="8357946" y="47724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_C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9DE4F69-9E32-1C57-AEE1-519F15F9F170}"/>
                  </a:ext>
                </a:extLst>
              </p:cNvPr>
              <p:cNvSpPr/>
              <p:nvPr/>
            </p:nvSpPr>
            <p:spPr>
              <a:xfrm>
                <a:off x="9754946" y="4824358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6FA2D46-34B7-E5FB-8D2F-61D58F627642}"/>
                  </a:ext>
                </a:extLst>
              </p:cNvPr>
              <p:cNvSpPr/>
              <p:nvPr/>
            </p:nvSpPr>
            <p:spPr>
              <a:xfrm>
                <a:off x="9409067" y="4836482"/>
                <a:ext cx="286769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W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89A527-51AB-CD94-796B-8FF30D1A1456}"/>
                </a:ext>
              </a:extLst>
            </p:cNvPr>
            <p:cNvSpPr txBox="1"/>
            <p:nvPr/>
          </p:nvSpPr>
          <p:spPr>
            <a:xfrm>
              <a:off x="7994644" y="5060319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7EA1422-EA3E-E3F6-87D9-A34440B4131F}"/>
                </a:ext>
              </a:extLst>
            </p:cNvPr>
            <p:cNvSpPr txBox="1"/>
            <p:nvPr/>
          </p:nvSpPr>
          <p:spPr>
            <a:xfrm>
              <a:off x="7994643" y="5489498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&lt;float,2&gt;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BAFB66-0346-03AB-A98D-C632E791E751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</p:spTree>
    <p:extLst>
      <p:ext uri="{BB962C8B-B14F-4D97-AF65-F5344CB8AC3E}">
        <p14:creationId xmlns:p14="http://schemas.microsoft.com/office/powerpoint/2010/main" val="1739038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52E08-1FFE-184A-629E-5C02D607E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23A4-B000-19F6-16FD-367AA14B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C++ equivalent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D18FE-20B8-8866-CC30-360601C0AAE7}"/>
              </a:ext>
            </a:extLst>
          </p:cNvPr>
          <p:cNvSpPr txBox="1"/>
          <p:nvPr/>
        </p:nvSpPr>
        <p:spPr>
          <a:xfrm>
            <a:off x="838200" y="169068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"vec.hpp"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53C8B-140C-337F-1BEA-3937E3F708DF}"/>
              </a:ext>
            </a:extLst>
          </p:cNvPr>
          <p:cNvSpPr txBox="1"/>
          <p:nvPr/>
        </p:nvSpPr>
        <p:spPr>
          <a:xfrm>
            <a:off x="838200" y="199087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 "computebackend.hpp"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7581C-67DB-3E57-76C3-3C969A1D166F}"/>
              </a:ext>
            </a:extLst>
          </p:cNvPr>
          <p:cNvSpPr txBox="1"/>
          <p:nvPr/>
        </p:nvSpPr>
        <p:spPr>
          <a:xfrm>
            <a:off x="838200" y="22910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annotate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"kernel"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437FF-0028-E8FA-E3CE-CB91E5E2C3AF}"/>
              </a:ext>
            </a:extLst>
          </p:cNvPr>
          <p:cNvSpPr txBox="1"/>
          <p:nvPr/>
        </p:nvSpPr>
        <p:spPr>
          <a:xfrm>
            <a:off x="1428750" y="289143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fileLocation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BE994-6B25-D6B3-50D8-DCA87173ADB7}"/>
              </a:ext>
            </a:extLst>
          </p:cNvPr>
          <p:cNvSpPr txBox="1"/>
          <p:nvPr/>
        </p:nvSpPr>
        <p:spPr>
          <a:xfrm>
            <a:off x="838200" y="25912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D9791-5945-3392-0C65-BF62593AD36F}"/>
              </a:ext>
            </a:extLst>
          </p:cNvPr>
          <p:cNvSpPr txBox="1"/>
          <p:nvPr/>
        </p:nvSpPr>
        <p:spPr>
          <a:xfrm>
            <a:off x="838200" y="559310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7D07CE-7255-C958-1170-2ECEA1A3EA29}"/>
              </a:ext>
            </a:extLst>
          </p:cNvPr>
          <p:cNvSpPr txBox="1"/>
          <p:nvPr/>
        </p:nvSpPr>
        <p:spPr>
          <a:xfrm>
            <a:off x="1428750" y="319161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uvec3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66A09-1863-F3BC-6CB2-8C599D5CA24E}"/>
              </a:ext>
            </a:extLst>
          </p:cNvPr>
          <p:cNvSpPr txBox="1"/>
          <p:nvPr/>
        </p:nvSpPr>
        <p:spPr>
          <a:xfrm>
            <a:off x="1428750" y="349180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C9DD9C-E1D9-273A-EA19-B438C432CC56}"/>
              </a:ext>
            </a:extLst>
          </p:cNvPr>
          <p:cNvSpPr txBox="1"/>
          <p:nvPr/>
        </p:nvSpPr>
        <p:spPr>
          <a:xfrm>
            <a:off x="1428750" y="379199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1B7D18-AA94-CC48-7BBF-219E28DF1736}"/>
              </a:ext>
            </a:extLst>
          </p:cNvPr>
          <p:cNvSpPr txBox="1"/>
          <p:nvPr/>
        </p:nvSpPr>
        <p:spPr>
          <a:xfrm>
            <a:off x="1428750" y="409217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66C88-3217-EB38-A905-95E6FBC3CB6D}"/>
              </a:ext>
            </a:extLst>
          </p:cNvPr>
          <p:cNvSpPr txBox="1"/>
          <p:nvPr/>
        </p:nvSpPr>
        <p:spPr>
          <a:xfrm>
            <a:off x="1428750" y="439236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main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583627-89BD-77EA-8A78-843CA0FC3C9F}"/>
              </a:ext>
            </a:extLst>
          </p:cNvPr>
          <p:cNvSpPr txBox="1"/>
          <p:nvPr/>
        </p:nvSpPr>
        <p:spPr>
          <a:xfrm>
            <a:off x="1428750" y="529292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82BCF-F9E7-8B48-5B44-E0FA3D292AA9}"/>
              </a:ext>
            </a:extLst>
          </p:cNvPr>
          <p:cNvSpPr txBox="1"/>
          <p:nvPr/>
        </p:nvSpPr>
        <p:spPr>
          <a:xfrm>
            <a:off x="254352" y="1690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5B000-A20A-A8A7-6A18-D1181B766636}"/>
              </a:ext>
            </a:extLst>
          </p:cNvPr>
          <p:cNvSpPr txBox="1"/>
          <p:nvPr/>
        </p:nvSpPr>
        <p:spPr>
          <a:xfrm>
            <a:off x="254352" y="1991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E19450-25E2-FF91-1D95-F9492626C05B}"/>
              </a:ext>
            </a:extLst>
          </p:cNvPr>
          <p:cNvSpPr txBox="1"/>
          <p:nvPr/>
        </p:nvSpPr>
        <p:spPr>
          <a:xfrm>
            <a:off x="254352" y="22922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CF6CBC-F1F1-8ECB-5F8E-081D84CD6488}"/>
              </a:ext>
            </a:extLst>
          </p:cNvPr>
          <p:cNvSpPr txBox="1"/>
          <p:nvPr/>
        </p:nvSpPr>
        <p:spPr>
          <a:xfrm>
            <a:off x="254352" y="25929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A54916-0048-B099-D585-BD45966676E4}"/>
              </a:ext>
            </a:extLst>
          </p:cNvPr>
          <p:cNvSpPr txBox="1"/>
          <p:nvPr/>
        </p:nvSpPr>
        <p:spPr>
          <a:xfrm>
            <a:off x="254352" y="28937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42138D-69A9-30A9-BC80-049D98742E1C}"/>
              </a:ext>
            </a:extLst>
          </p:cNvPr>
          <p:cNvSpPr txBox="1"/>
          <p:nvPr/>
        </p:nvSpPr>
        <p:spPr>
          <a:xfrm>
            <a:off x="254352" y="31945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898CD-B26D-B25F-0811-600D350870AD}"/>
              </a:ext>
            </a:extLst>
          </p:cNvPr>
          <p:cNvSpPr txBox="1"/>
          <p:nvPr/>
        </p:nvSpPr>
        <p:spPr>
          <a:xfrm>
            <a:off x="254352" y="3495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4D5603-CA1F-3A36-9174-53F4932F86F6}"/>
              </a:ext>
            </a:extLst>
          </p:cNvPr>
          <p:cNvSpPr txBox="1"/>
          <p:nvPr/>
        </p:nvSpPr>
        <p:spPr>
          <a:xfrm>
            <a:off x="254352" y="3796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16A9EE-D039-73CE-04CD-C15B65E99334}"/>
              </a:ext>
            </a:extLst>
          </p:cNvPr>
          <p:cNvSpPr txBox="1"/>
          <p:nvPr/>
        </p:nvSpPr>
        <p:spPr>
          <a:xfrm>
            <a:off x="254352" y="40968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76AE42-BFE9-4516-CCE4-3446272FAC2F}"/>
              </a:ext>
            </a:extLst>
          </p:cNvPr>
          <p:cNvSpPr txBox="1"/>
          <p:nvPr/>
        </p:nvSpPr>
        <p:spPr>
          <a:xfrm>
            <a:off x="154966" y="439761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5F6740-5ABC-CC5F-74B8-558CDF286F45}"/>
              </a:ext>
            </a:extLst>
          </p:cNvPr>
          <p:cNvSpPr txBox="1"/>
          <p:nvPr/>
        </p:nvSpPr>
        <p:spPr>
          <a:xfrm>
            <a:off x="154966" y="46983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8FB76C-1378-BF14-2A57-FFB2561DCDB3}"/>
              </a:ext>
            </a:extLst>
          </p:cNvPr>
          <p:cNvSpPr txBox="1"/>
          <p:nvPr/>
        </p:nvSpPr>
        <p:spPr>
          <a:xfrm>
            <a:off x="154966" y="49991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11DA12-A8A3-7353-B508-BF0A6D2EC180}"/>
              </a:ext>
            </a:extLst>
          </p:cNvPr>
          <p:cNvSpPr txBox="1"/>
          <p:nvPr/>
        </p:nvSpPr>
        <p:spPr>
          <a:xfrm>
            <a:off x="154966" y="5299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BE0FC-874F-7EB2-A6BB-E435FA4E4DA0}"/>
              </a:ext>
            </a:extLst>
          </p:cNvPr>
          <p:cNvSpPr txBox="1"/>
          <p:nvPr/>
        </p:nvSpPr>
        <p:spPr>
          <a:xfrm>
            <a:off x="154966" y="56006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C7A14-51BC-7AC8-6E79-84A9A6145C71}"/>
              </a:ext>
            </a:extLst>
          </p:cNvPr>
          <p:cNvSpPr txBox="1"/>
          <p:nvPr/>
        </p:nvSpPr>
        <p:spPr>
          <a:xfrm>
            <a:off x="1428750" y="349180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E334A4F-C0E6-A4B9-6CBB-EA1DD73BD9E0}"/>
              </a:ext>
            </a:extLst>
          </p:cNvPr>
          <p:cNvGrpSpPr/>
          <p:nvPr/>
        </p:nvGrpSpPr>
        <p:grpSpPr>
          <a:xfrm>
            <a:off x="6531429" y="1425595"/>
            <a:ext cx="2478753" cy="1340229"/>
            <a:chOff x="6531429" y="1425595"/>
            <a:chExt cx="2478753" cy="134022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E6271A0-BB0C-3F2A-A434-D68C12BB255D}"/>
                </a:ext>
              </a:extLst>
            </p:cNvPr>
            <p:cNvGrpSpPr/>
            <p:nvPr/>
          </p:nvGrpSpPr>
          <p:grpSpPr>
            <a:xfrm>
              <a:off x="6531429" y="1813324"/>
              <a:ext cx="2467867" cy="952500"/>
              <a:chOff x="7233996" y="1813324"/>
              <a:chExt cx="1765300" cy="952500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6DF3E118-A831-9886-D630-EE9A85E65BE5}"/>
                  </a:ext>
                </a:extLst>
              </p:cNvPr>
              <p:cNvSpPr/>
              <p:nvPr/>
            </p:nvSpPr>
            <p:spPr>
              <a:xfrm>
                <a:off x="7233996" y="18133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_A</a:t>
                </a: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DC11BCCE-CF8A-776D-4513-8032A22CEF35}"/>
                  </a:ext>
                </a:extLst>
              </p:cNvPr>
              <p:cNvSpPr/>
              <p:nvPr/>
            </p:nvSpPr>
            <p:spPr>
              <a:xfrm>
                <a:off x="8637158" y="1865258"/>
                <a:ext cx="277890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5A6185F8-8623-990E-1651-BC00593485F1}"/>
                  </a:ext>
                </a:extLst>
              </p:cNvPr>
              <p:cNvSpPr/>
              <p:nvPr/>
            </p:nvSpPr>
            <p:spPr>
              <a:xfrm>
                <a:off x="8287833" y="1877382"/>
                <a:ext cx="284052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R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2650629-033A-C0FD-75DC-43F88E49BA07}"/>
                  </a:ext>
                </a:extLst>
              </p:cNvPr>
              <p:cNvSpPr txBox="1"/>
              <p:nvPr/>
            </p:nvSpPr>
            <p:spPr>
              <a:xfrm>
                <a:off x="7233996" y="2371012"/>
                <a:ext cx="17653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 err="1">
                    <a:solidFill>
                      <a:srgbClr val="0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BufferResource</a:t>
                </a:r>
                <a:r>
                  <a:rPr lang="en-US" sz="1400" b="1" dirty="0">
                    <a:solidFill>
                      <a:srgbClr val="0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&lt;float&gt;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808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;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</a:t>
                </a:r>
                <a:endParaRPr lang="en-US" dirty="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C49C9E8-6B97-D2DF-5FB9-4BE21D25658F}"/>
                </a:ext>
              </a:extLst>
            </p:cNvPr>
            <p:cNvSpPr txBox="1"/>
            <p:nvPr/>
          </p:nvSpPr>
          <p:spPr>
            <a:xfrm>
              <a:off x="6542315" y="1425595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&lt;float,0&gt;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14E5615-BE5D-299F-5FDB-75500B9C72BE}"/>
              </a:ext>
            </a:extLst>
          </p:cNvPr>
          <p:cNvGrpSpPr/>
          <p:nvPr/>
        </p:nvGrpSpPr>
        <p:grpSpPr>
          <a:xfrm>
            <a:off x="9146333" y="1434690"/>
            <a:ext cx="2478753" cy="1331134"/>
            <a:chOff x="9146333" y="1434690"/>
            <a:chExt cx="2478753" cy="133113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AE95926-6EE7-E160-BBD5-6192CFD61B95}"/>
                </a:ext>
              </a:extLst>
            </p:cNvPr>
            <p:cNvGrpSpPr/>
            <p:nvPr/>
          </p:nvGrpSpPr>
          <p:grpSpPr>
            <a:xfrm>
              <a:off x="9146333" y="1813324"/>
              <a:ext cx="2478753" cy="952500"/>
              <a:chOff x="9213076" y="1813324"/>
              <a:chExt cx="1765300" cy="952500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6314360-3BA1-70D7-8660-EE0F8A03F79F}"/>
                  </a:ext>
                </a:extLst>
              </p:cNvPr>
              <p:cNvSpPr/>
              <p:nvPr/>
            </p:nvSpPr>
            <p:spPr>
              <a:xfrm>
                <a:off x="9213076" y="18133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_B</a:t>
                </a: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A59AFB42-3311-D50B-5021-EF713E18ED20}"/>
                  </a:ext>
                </a:extLst>
              </p:cNvPr>
              <p:cNvSpPr/>
              <p:nvPr/>
            </p:nvSpPr>
            <p:spPr>
              <a:xfrm>
                <a:off x="10610076" y="1865258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F18627A-C920-61A7-7042-B3ABFE4429FC}"/>
                  </a:ext>
                </a:extLst>
              </p:cNvPr>
              <p:cNvSpPr/>
              <p:nvPr/>
            </p:nvSpPr>
            <p:spPr>
              <a:xfrm>
                <a:off x="10266913" y="1877382"/>
                <a:ext cx="284053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R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2AA84FF-496B-35A4-515B-065B6D27D229}"/>
                </a:ext>
              </a:extLst>
            </p:cNvPr>
            <p:cNvSpPr txBox="1"/>
            <p:nvPr/>
          </p:nvSpPr>
          <p:spPr>
            <a:xfrm>
              <a:off x="9151777" y="1434690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&lt;float,1&gt;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9388E0-FD1D-A6FD-C08F-4E5C29F06BD2}"/>
                </a:ext>
              </a:extLst>
            </p:cNvPr>
            <p:cNvSpPr txBox="1"/>
            <p:nvPr/>
          </p:nvSpPr>
          <p:spPr>
            <a:xfrm>
              <a:off x="9151777" y="2371011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9F20F3F-B76E-1FB3-C153-5370FEBF5278}"/>
              </a:ext>
            </a:extLst>
          </p:cNvPr>
          <p:cNvSpPr/>
          <p:nvPr/>
        </p:nvSpPr>
        <p:spPr>
          <a:xfrm>
            <a:off x="8356287" y="3511999"/>
            <a:ext cx="1765300" cy="971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A640941-A0CF-EC40-D68F-3397B1436E38}"/>
              </a:ext>
            </a:extLst>
          </p:cNvPr>
          <p:cNvGrpSpPr/>
          <p:nvPr/>
        </p:nvGrpSpPr>
        <p:grpSpPr>
          <a:xfrm>
            <a:off x="8004680" y="5126678"/>
            <a:ext cx="2468514" cy="1331498"/>
            <a:chOff x="7994643" y="4465777"/>
            <a:chExt cx="2468514" cy="133149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9E69A98-662B-5917-9F6E-99241CAC2A8B}"/>
                </a:ext>
              </a:extLst>
            </p:cNvPr>
            <p:cNvGrpSpPr/>
            <p:nvPr/>
          </p:nvGrpSpPr>
          <p:grpSpPr>
            <a:xfrm>
              <a:off x="8004680" y="4465777"/>
              <a:ext cx="2458477" cy="952500"/>
              <a:chOff x="8357946" y="4772424"/>
              <a:chExt cx="1765300" cy="952500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08AE47C0-8EF9-3D3A-6088-1F1B84D52BB1}"/>
                  </a:ext>
                </a:extLst>
              </p:cNvPr>
              <p:cNvSpPr/>
              <p:nvPr/>
            </p:nvSpPr>
            <p:spPr>
              <a:xfrm>
                <a:off x="8357946" y="47724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_C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BE41AF46-B190-3147-2431-7058057539B0}"/>
                  </a:ext>
                </a:extLst>
              </p:cNvPr>
              <p:cNvSpPr/>
              <p:nvPr/>
            </p:nvSpPr>
            <p:spPr>
              <a:xfrm>
                <a:off x="9754946" y="4824358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EC387FA8-F778-CA5A-443A-9A108E63CC00}"/>
                  </a:ext>
                </a:extLst>
              </p:cNvPr>
              <p:cNvSpPr/>
              <p:nvPr/>
            </p:nvSpPr>
            <p:spPr>
              <a:xfrm>
                <a:off x="9409067" y="4836482"/>
                <a:ext cx="286769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W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C5E43C-5738-4A21-258D-9311A17BB8A7}"/>
                </a:ext>
              </a:extLst>
            </p:cNvPr>
            <p:cNvSpPr txBox="1"/>
            <p:nvPr/>
          </p:nvSpPr>
          <p:spPr>
            <a:xfrm>
              <a:off x="7994644" y="5060319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E79931-975F-6526-8FA4-C9BD1036D035}"/>
                </a:ext>
              </a:extLst>
            </p:cNvPr>
            <p:cNvSpPr txBox="1"/>
            <p:nvPr/>
          </p:nvSpPr>
          <p:spPr>
            <a:xfrm>
              <a:off x="7994643" y="5489498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&lt;float,2&gt;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EF2B0D3-1DCB-7859-F123-DD5DA43B03AB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</p:spTree>
    <p:extLst>
      <p:ext uri="{BB962C8B-B14F-4D97-AF65-F5344CB8AC3E}">
        <p14:creationId xmlns:p14="http://schemas.microsoft.com/office/powerpoint/2010/main" val="65887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BCC8-3918-ED47-7F30-81EAD571A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6D27-358B-5D4B-7369-3EC11D74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C++ equivalent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896FA-1E9C-13E4-5289-5ACB1720E94D}"/>
              </a:ext>
            </a:extLst>
          </p:cNvPr>
          <p:cNvSpPr txBox="1"/>
          <p:nvPr/>
        </p:nvSpPr>
        <p:spPr>
          <a:xfrm>
            <a:off x="838200" y="169068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"vec.hpp"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179ED-0DC9-7673-CC58-2F6CFB37EECD}"/>
              </a:ext>
            </a:extLst>
          </p:cNvPr>
          <p:cNvSpPr txBox="1"/>
          <p:nvPr/>
        </p:nvSpPr>
        <p:spPr>
          <a:xfrm>
            <a:off x="838200" y="199087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 "computebackend.hpp"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3743D-738A-670F-C655-B5961F088270}"/>
              </a:ext>
            </a:extLst>
          </p:cNvPr>
          <p:cNvSpPr txBox="1"/>
          <p:nvPr/>
        </p:nvSpPr>
        <p:spPr>
          <a:xfrm>
            <a:off x="838200" y="22910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annotate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"kernel"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41B8E-544D-2BF5-078A-C18BF5EF8D44}"/>
              </a:ext>
            </a:extLst>
          </p:cNvPr>
          <p:cNvSpPr txBox="1"/>
          <p:nvPr/>
        </p:nvSpPr>
        <p:spPr>
          <a:xfrm>
            <a:off x="1428750" y="289143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fileLocation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76842-B577-19AB-4299-3D979B84AD3C}"/>
              </a:ext>
            </a:extLst>
          </p:cNvPr>
          <p:cNvSpPr txBox="1"/>
          <p:nvPr/>
        </p:nvSpPr>
        <p:spPr>
          <a:xfrm>
            <a:off x="838200" y="25912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DB0102-0407-1236-4911-6A40528F79AC}"/>
              </a:ext>
            </a:extLst>
          </p:cNvPr>
          <p:cNvSpPr txBox="1"/>
          <p:nvPr/>
        </p:nvSpPr>
        <p:spPr>
          <a:xfrm>
            <a:off x="838200" y="559310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CA13AB-FCB4-8328-944B-DD7C6AF3733D}"/>
              </a:ext>
            </a:extLst>
          </p:cNvPr>
          <p:cNvSpPr txBox="1"/>
          <p:nvPr/>
        </p:nvSpPr>
        <p:spPr>
          <a:xfrm>
            <a:off x="1428750" y="319161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uvec3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AFE307-3F4E-3791-351E-8F6EC2BD7621}"/>
              </a:ext>
            </a:extLst>
          </p:cNvPr>
          <p:cNvSpPr txBox="1"/>
          <p:nvPr/>
        </p:nvSpPr>
        <p:spPr>
          <a:xfrm>
            <a:off x="1428750" y="349180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06EA79-F48C-2B36-F713-D14E281188DD}"/>
              </a:ext>
            </a:extLst>
          </p:cNvPr>
          <p:cNvSpPr txBox="1"/>
          <p:nvPr/>
        </p:nvSpPr>
        <p:spPr>
          <a:xfrm>
            <a:off x="1428750" y="379199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FBEDED-3185-A2CC-2BE8-BC64BC97072E}"/>
              </a:ext>
            </a:extLst>
          </p:cNvPr>
          <p:cNvSpPr txBox="1"/>
          <p:nvPr/>
        </p:nvSpPr>
        <p:spPr>
          <a:xfrm>
            <a:off x="1428750" y="409217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3A52D-1CDF-3698-64A4-6CC62D7F69C7}"/>
              </a:ext>
            </a:extLst>
          </p:cNvPr>
          <p:cNvSpPr txBox="1"/>
          <p:nvPr/>
        </p:nvSpPr>
        <p:spPr>
          <a:xfrm>
            <a:off x="1428750" y="439236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main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CB7C5A-25DB-79DD-3679-3CC3168EB1E8}"/>
              </a:ext>
            </a:extLst>
          </p:cNvPr>
          <p:cNvSpPr txBox="1"/>
          <p:nvPr/>
        </p:nvSpPr>
        <p:spPr>
          <a:xfrm>
            <a:off x="1955800" y="469254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gl_GlobalInvocationID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13878-8F95-5BED-5D63-03D4DBFF0477}"/>
              </a:ext>
            </a:extLst>
          </p:cNvPr>
          <p:cNvSpPr txBox="1"/>
          <p:nvPr/>
        </p:nvSpPr>
        <p:spPr>
          <a:xfrm>
            <a:off x="1955800" y="499273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880C84-3FA1-E4D7-7B8D-E53271F337B5}"/>
              </a:ext>
            </a:extLst>
          </p:cNvPr>
          <p:cNvSpPr txBox="1"/>
          <p:nvPr/>
        </p:nvSpPr>
        <p:spPr>
          <a:xfrm>
            <a:off x="1428750" y="529292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AD70E6-8161-0071-6AE9-39DCFD544857}"/>
              </a:ext>
            </a:extLst>
          </p:cNvPr>
          <p:cNvSpPr txBox="1"/>
          <p:nvPr/>
        </p:nvSpPr>
        <p:spPr>
          <a:xfrm>
            <a:off x="254352" y="1690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1F85AF-2217-53D9-0221-E637C784EB53}"/>
              </a:ext>
            </a:extLst>
          </p:cNvPr>
          <p:cNvSpPr txBox="1"/>
          <p:nvPr/>
        </p:nvSpPr>
        <p:spPr>
          <a:xfrm>
            <a:off x="254352" y="1991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252EB1-7CB8-7F21-DCE1-7648DF522AEA}"/>
              </a:ext>
            </a:extLst>
          </p:cNvPr>
          <p:cNvSpPr txBox="1"/>
          <p:nvPr/>
        </p:nvSpPr>
        <p:spPr>
          <a:xfrm>
            <a:off x="254352" y="22922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D98839-F8D0-BEDB-7CE3-273E76BD8FD1}"/>
              </a:ext>
            </a:extLst>
          </p:cNvPr>
          <p:cNvSpPr txBox="1"/>
          <p:nvPr/>
        </p:nvSpPr>
        <p:spPr>
          <a:xfrm>
            <a:off x="254352" y="25929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BF235D-E6B7-99D0-0689-5DF6F4CDF8F2}"/>
              </a:ext>
            </a:extLst>
          </p:cNvPr>
          <p:cNvSpPr txBox="1"/>
          <p:nvPr/>
        </p:nvSpPr>
        <p:spPr>
          <a:xfrm>
            <a:off x="254352" y="28937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04D855-A4E8-AA16-1F02-994115BCC071}"/>
              </a:ext>
            </a:extLst>
          </p:cNvPr>
          <p:cNvSpPr txBox="1"/>
          <p:nvPr/>
        </p:nvSpPr>
        <p:spPr>
          <a:xfrm>
            <a:off x="254352" y="31945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1E1882-3A00-49F5-E0A6-6FF3A3E8FF08}"/>
              </a:ext>
            </a:extLst>
          </p:cNvPr>
          <p:cNvSpPr txBox="1"/>
          <p:nvPr/>
        </p:nvSpPr>
        <p:spPr>
          <a:xfrm>
            <a:off x="254352" y="3495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94F5C0-0121-D03B-4B6F-B7FAEF24DA9C}"/>
              </a:ext>
            </a:extLst>
          </p:cNvPr>
          <p:cNvSpPr txBox="1"/>
          <p:nvPr/>
        </p:nvSpPr>
        <p:spPr>
          <a:xfrm>
            <a:off x="254352" y="3796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F9999A-D1A2-EE3A-6F2F-B719FCC3B872}"/>
              </a:ext>
            </a:extLst>
          </p:cNvPr>
          <p:cNvSpPr txBox="1"/>
          <p:nvPr/>
        </p:nvSpPr>
        <p:spPr>
          <a:xfrm>
            <a:off x="254352" y="40968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4BD9A6-877F-AAB7-4DFE-F1218B860337}"/>
              </a:ext>
            </a:extLst>
          </p:cNvPr>
          <p:cNvSpPr txBox="1"/>
          <p:nvPr/>
        </p:nvSpPr>
        <p:spPr>
          <a:xfrm>
            <a:off x="154966" y="439761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F38F7B-42FC-47BC-9A82-6BA33A0281FC}"/>
              </a:ext>
            </a:extLst>
          </p:cNvPr>
          <p:cNvSpPr txBox="1"/>
          <p:nvPr/>
        </p:nvSpPr>
        <p:spPr>
          <a:xfrm>
            <a:off x="154966" y="46983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B459A-4C6C-5E49-20CD-DF19A3E8D5EB}"/>
              </a:ext>
            </a:extLst>
          </p:cNvPr>
          <p:cNvSpPr txBox="1"/>
          <p:nvPr/>
        </p:nvSpPr>
        <p:spPr>
          <a:xfrm>
            <a:off x="154966" y="49991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D07672-9840-A319-14FF-9F8CB14B9278}"/>
              </a:ext>
            </a:extLst>
          </p:cNvPr>
          <p:cNvSpPr txBox="1"/>
          <p:nvPr/>
        </p:nvSpPr>
        <p:spPr>
          <a:xfrm>
            <a:off x="154966" y="5299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94B5-7CEA-84E6-F226-DB971C28A753}"/>
              </a:ext>
            </a:extLst>
          </p:cNvPr>
          <p:cNvSpPr txBox="1"/>
          <p:nvPr/>
        </p:nvSpPr>
        <p:spPr>
          <a:xfrm>
            <a:off x="154966" y="56006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E0262F-1CF0-51DF-651C-0665C222C8C1}"/>
              </a:ext>
            </a:extLst>
          </p:cNvPr>
          <p:cNvSpPr/>
          <p:nvPr/>
        </p:nvSpPr>
        <p:spPr>
          <a:xfrm>
            <a:off x="8356287" y="3511999"/>
            <a:ext cx="1765300" cy="971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9132D-1AAC-1EAC-AE99-B0AD08F6C0F1}"/>
              </a:ext>
            </a:extLst>
          </p:cNvPr>
          <p:cNvGrpSpPr/>
          <p:nvPr/>
        </p:nvGrpSpPr>
        <p:grpSpPr>
          <a:xfrm>
            <a:off x="6531429" y="1425595"/>
            <a:ext cx="2478753" cy="1340229"/>
            <a:chOff x="6531429" y="1425595"/>
            <a:chExt cx="2478753" cy="13402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48B657-76DB-3EEC-BE4A-E1C41AA075D4}"/>
                </a:ext>
              </a:extLst>
            </p:cNvPr>
            <p:cNvGrpSpPr/>
            <p:nvPr/>
          </p:nvGrpSpPr>
          <p:grpSpPr>
            <a:xfrm>
              <a:off x="6531429" y="1813324"/>
              <a:ext cx="2467867" cy="952500"/>
              <a:chOff x="7233996" y="1813324"/>
              <a:chExt cx="1765300" cy="9525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8B42579-1913-516A-803A-706B5BE6B0CE}"/>
                  </a:ext>
                </a:extLst>
              </p:cNvPr>
              <p:cNvSpPr/>
              <p:nvPr/>
            </p:nvSpPr>
            <p:spPr>
              <a:xfrm>
                <a:off x="7233996" y="18133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_A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76970F7-80A3-AFE6-0C75-FC098EF8398D}"/>
                  </a:ext>
                </a:extLst>
              </p:cNvPr>
              <p:cNvSpPr/>
              <p:nvPr/>
            </p:nvSpPr>
            <p:spPr>
              <a:xfrm>
                <a:off x="8637158" y="1865258"/>
                <a:ext cx="277890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E84D0D6-E704-5D33-5732-1703D1706C64}"/>
                  </a:ext>
                </a:extLst>
              </p:cNvPr>
              <p:cNvSpPr/>
              <p:nvPr/>
            </p:nvSpPr>
            <p:spPr>
              <a:xfrm>
                <a:off x="8287833" y="1877382"/>
                <a:ext cx="284052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R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6BDBAB-9187-60B0-4627-C7881567A9E6}"/>
                  </a:ext>
                </a:extLst>
              </p:cNvPr>
              <p:cNvSpPr txBox="1"/>
              <p:nvPr/>
            </p:nvSpPr>
            <p:spPr>
              <a:xfrm>
                <a:off x="7233996" y="2371012"/>
                <a:ext cx="17653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 err="1">
                    <a:solidFill>
                      <a:srgbClr val="0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BufferResource</a:t>
                </a:r>
                <a:r>
                  <a:rPr lang="en-US" sz="1400" b="1" dirty="0">
                    <a:solidFill>
                      <a:srgbClr val="0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&lt;float&gt;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808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;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</a:t>
                </a:r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87C5EF-CD0B-38A4-E46A-DAE623CC55B9}"/>
                </a:ext>
              </a:extLst>
            </p:cNvPr>
            <p:cNvSpPr txBox="1"/>
            <p:nvPr/>
          </p:nvSpPr>
          <p:spPr>
            <a:xfrm>
              <a:off x="6542315" y="1425595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&lt;float,0&gt;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53B027-42E6-0969-385A-BF59275E31EC}"/>
              </a:ext>
            </a:extLst>
          </p:cNvPr>
          <p:cNvGrpSpPr/>
          <p:nvPr/>
        </p:nvGrpSpPr>
        <p:grpSpPr>
          <a:xfrm>
            <a:off x="9146333" y="1434690"/>
            <a:ext cx="2478753" cy="1331134"/>
            <a:chOff x="9146333" y="1434690"/>
            <a:chExt cx="2478753" cy="13311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1678DE3-01C2-61A7-EC25-47333E8E3F5E}"/>
                </a:ext>
              </a:extLst>
            </p:cNvPr>
            <p:cNvGrpSpPr/>
            <p:nvPr/>
          </p:nvGrpSpPr>
          <p:grpSpPr>
            <a:xfrm>
              <a:off x="9146333" y="1813324"/>
              <a:ext cx="2478753" cy="952500"/>
              <a:chOff x="9213076" y="1813324"/>
              <a:chExt cx="1765300" cy="95250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2E11CA4B-BCE5-0DEF-7946-FFDB9204BD2B}"/>
                  </a:ext>
                </a:extLst>
              </p:cNvPr>
              <p:cNvSpPr/>
              <p:nvPr/>
            </p:nvSpPr>
            <p:spPr>
              <a:xfrm>
                <a:off x="9213076" y="18133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_B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C9068295-9F57-C90D-2C20-E7ADA415CBF2}"/>
                  </a:ext>
                </a:extLst>
              </p:cNvPr>
              <p:cNvSpPr/>
              <p:nvPr/>
            </p:nvSpPr>
            <p:spPr>
              <a:xfrm>
                <a:off x="10610076" y="1865258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F2839B3-F074-1536-2776-71C53EA8A562}"/>
                  </a:ext>
                </a:extLst>
              </p:cNvPr>
              <p:cNvSpPr/>
              <p:nvPr/>
            </p:nvSpPr>
            <p:spPr>
              <a:xfrm>
                <a:off x="10266913" y="1877382"/>
                <a:ext cx="284053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R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7849B6-0E75-28BE-B739-69203F67A17D}"/>
                </a:ext>
              </a:extLst>
            </p:cNvPr>
            <p:cNvSpPr txBox="1"/>
            <p:nvPr/>
          </p:nvSpPr>
          <p:spPr>
            <a:xfrm>
              <a:off x="9151777" y="1434690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&lt;float,1&gt;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B2E49A-0173-8E03-39F0-931610C237F2}"/>
                </a:ext>
              </a:extLst>
            </p:cNvPr>
            <p:cNvSpPr txBox="1"/>
            <p:nvPr/>
          </p:nvSpPr>
          <p:spPr>
            <a:xfrm>
              <a:off x="9151777" y="2371011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CCE4A66-7F92-E9B1-06FF-3CBD83D9817B}"/>
              </a:ext>
            </a:extLst>
          </p:cNvPr>
          <p:cNvGrpSpPr/>
          <p:nvPr/>
        </p:nvGrpSpPr>
        <p:grpSpPr>
          <a:xfrm>
            <a:off x="8004680" y="5126678"/>
            <a:ext cx="2468514" cy="1331498"/>
            <a:chOff x="7994643" y="4465777"/>
            <a:chExt cx="2468514" cy="13314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F1C0931-CF93-34E4-5ADC-1DA5A5307CA7}"/>
                </a:ext>
              </a:extLst>
            </p:cNvPr>
            <p:cNvGrpSpPr/>
            <p:nvPr/>
          </p:nvGrpSpPr>
          <p:grpSpPr>
            <a:xfrm>
              <a:off x="8004680" y="4465777"/>
              <a:ext cx="2458477" cy="952500"/>
              <a:chOff x="8357946" y="4772424"/>
              <a:chExt cx="1765300" cy="952500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E9680640-8DAF-D8D5-A1B1-181E68B4A741}"/>
                  </a:ext>
                </a:extLst>
              </p:cNvPr>
              <p:cNvSpPr/>
              <p:nvPr/>
            </p:nvSpPr>
            <p:spPr>
              <a:xfrm>
                <a:off x="8357946" y="47724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_C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6EE1CCA-65DC-2E3A-59F3-3EFEFC20C3A3}"/>
                  </a:ext>
                </a:extLst>
              </p:cNvPr>
              <p:cNvSpPr/>
              <p:nvPr/>
            </p:nvSpPr>
            <p:spPr>
              <a:xfrm>
                <a:off x="9754946" y="4824358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0CEC427-6342-2637-643C-5FC8F0CFC6DB}"/>
                  </a:ext>
                </a:extLst>
              </p:cNvPr>
              <p:cNvSpPr/>
              <p:nvPr/>
            </p:nvSpPr>
            <p:spPr>
              <a:xfrm>
                <a:off x="9409067" y="4836482"/>
                <a:ext cx="286769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W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0A2355-802D-D0FE-BBD2-D880125A11EE}"/>
                </a:ext>
              </a:extLst>
            </p:cNvPr>
            <p:cNvSpPr txBox="1"/>
            <p:nvPr/>
          </p:nvSpPr>
          <p:spPr>
            <a:xfrm>
              <a:off x="7994644" y="5060319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E22E8B-4433-EB48-964E-46535D718A5B}"/>
                </a:ext>
              </a:extLst>
            </p:cNvPr>
            <p:cNvSpPr txBox="1"/>
            <p:nvPr/>
          </p:nvSpPr>
          <p:spPr>
            <a:xfrm>
              <a:off x="7994643" y="5489498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&lt;float,2&gt;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4F4E713-479E-23FA-329B-8FF2B754F26E}"/>
              </a:ext>
            </a:extLst>
          </p:cNvPr>
          <p:cNvSpPr/>
          <p:nvPr/>
        </p:nvSpPr>
        <p:spPr>
          <a:xfrm>
            <a:off x="8493032" y="3358110"/>
            <a:ext cx="621521" cy="3077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endParaRPr lang="en-US" dirty="0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A07114C2-F91C-A57F-F82E-579220DFFF93}"/>
              </a:ext>
            </a:extLst>
          </p:cNvPr>
          <p:cNvCxnSpPr>
            <a:cxnSpLocks/>
            <a:stCxn id="10" idx="2"/>
            <a:endCxn id="53" idx="0"/>
          </p:cNvCxnSpPr>
          <p:nvPr/>
        </p:nvCxnSpPr>
        <p:spPr>
          <a:xfrm rot="16200000" flipH="1">
            <a:off x="7988435" y="2542752"/>
            <a:ext cx="592286" cy="10384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159B1F24-D3AA-EB39-0126-568993EC00D9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rot="5400000">
            <a:off x="9684709" y="2663623"/>
            <a:ext cx="598800" cy="80320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BD5A188-7C3E-790F-F38F-1498F0F1A82E}"/>
              </a:ext>
            </a:extLst>
          </p:cNvPr>
          <p:cNvSpPr/>
          <p:nvPr/>
        </p:nvSpPr>
        <p:spPr>
          <a:xfrm>
            <a:off x="9271747" y="3364624"/>
            <a:ext cx="621521" cy="3077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D0E11E2-ABBA-7202-FCD3-E89B729EF8B6}"/>
              </a:ext>
            </a:extLst>
          </p:cNvPr>
          <p:cNvSpPr/>
          <p:nvPr/>
        </p:nvSpPr>
        <p:spPr>
          <a:xfrm>
            <a:off x="8928177" y="4321538"/>
            <a:ext cx="621521" cy="3077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endParaRPr lang="en-US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75B8EEC5-8404-DBDD-76E1-22B43CDEBC0B}"/>
              </a:ext>
            </a:extLst>
          </p:cNvPr>
          <p:cNvCxnSpPr>
            <a:cxnSpLocks/>
            <a:stCxn id="57" idx="2"/>
            <a:endCxn id="50" idx="0"/>
          </p:cNvCxnSpPr>
          <p:nvPr/>
        </p:nvCxnSpPr>
        <p:spPr>
          <a:xfrm rot="16200000" flipH="1">
            <a:off x="8992766" y="4875488"/>
            <a:ext cx="497362" cy="50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9D7EB5F-6D33-B1C7-2409-1A60D24B674F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</p:spTree>
    <p:extLst>
      <p:ext uri="{BB962C8B-B14F-4D97-AF65-F5344CB8AC3E}">
        <p14:creationId xmlns:p14="http://schemas.microsoft.com/office/powerpoint/2010/main" val="185857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6D41E8A8-6EF8-FDDD-6333-0DBB954A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9303"/>
            <a:ext cx="6013373" cy="3094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88574-BCA1-9A4B-8FFE-3565157D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: Validation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64009D-1917-BAE5-7B17-38474CE9D04A}"/>
              </a:ext>
            </a:extLst>
          </p:cNvPr>
          <p:cNvSpPr/>
          <p:nvPr/>
        </p:nvSpPr>
        <p:spPr>
          <a:xfrm>
            <a:off x="131914" y="6070461"/>
            <a:ext cx="2812999" cy="6686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  <a:p>
            <a:pPr algn="ctr"/>
            <a:r>
              <a:rPr lang="en-US" dirty="0"/>
              <a:t>(Clang/AST)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6635AA-7118-FD3C-1537-E9F4B0EDC308}"/>
              </a:ext>
            </a:extLst>
          </p:cNvPr>
          <p:cNvSpPr txBox="1"/>
          <p:nvPr/>
        </p:nvSpPr>
        <p:spPr>
          <a:xfrm>
            <a:off x="838200" y="1607110"/>
            <a:ext cx="61539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Clang 22.0 : </a:t>
            </a:r>
            <a:r>
              <a:rPr lang="en-US" sz="2800" b="1" i="1" dirty="0"/>
              <a:t>matchers</a:t>
            </a:r>
            <a:r>
              <a:rPr lang="en-US" sz="2800" dirty="0"/>
              <a:t> and </a:t>
            </a:r>
            <a:r>
              <a:rPr lang="en-US" sz="2800" b="1" i="1" dirty="0"/>
              <a:t>visitors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Custom C++ tool called via </a:t>
            </a:r>
            <a:r>
              <a:rPr lang="en-US" sz="2800" dirty="0" err="1"/>
              <a:t>CMake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7210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5B275-4D27-F3B0-3EB5-B9F349970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7EDB90D-9AF9-3AB6-C916-588660D7889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3085" y="1791096"/>
            <a:ext cx="7896834" cy="4217786"/>
            <a:chOff x="154966" y="1690688"/>
            <a:chExt cx="7896834" cy="42177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5F9866-AF11-9490-7E73-4CDE9E249F2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8200" y="1690688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04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#include "vec.hpp"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2DA549-5304-93E1-9008-DF3147FE190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8200" y="199087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4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#include "computebackend.hpp"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C77F2E-9242-6BBB-8CCA-0726653182A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8200" y="2291060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struct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[[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clang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annotate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"kernel"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)]]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FloatAdder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	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A71F79-2E29-0FC3-7AD2-C45D320BA6C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8750" y="2891432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static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constexpr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char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fileLocation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[]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“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floatadder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94C136-3C5C-EEDB-FF13-A9C174A9F41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8200" y="2591246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52DDD6-1F40-4291-3032-CD9EA0EDC82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8200" y="5593101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};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817A4E-4934-C9E0-5344-5354F8F10D0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8750" y="3191618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uvec3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local_size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8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256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8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8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9213B0-A5F4-DDF1-14DD-5E2D01F78C0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8750" y="349180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BufferBinding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8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A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FC63A4-92DC-E80A-279D-5E3CB866AFD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8750" y="3791990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BufferBinding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8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B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19C847-F93C-FAB6-D643-ACC671248F0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8750" y="4092176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BufferBinding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8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C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79F9568-2FF2-3E4A-05E7-FB3A693D6B5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8750" y="4392362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void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main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48DB3D-C182-7F74-E06E-C527570DC28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55800" y="4692548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tc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::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uint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tc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::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gl_GlobalInvocationID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x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	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3E0B6B-2004-8E2C-7C0A-1F694EA8204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55800" y="499273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]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A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]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+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B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];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D1E37E-0608-227A-2129-E35E103E325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8750" y="5292920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5C9A7-C7E7-F89C-F17E-F2D57538967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169068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9DF6C8-DC46-E857-626B-22C52D57BBD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199145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75359C8-633E-CAA3-8CD1-BDF86AD2617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229222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09B3F8-5AA1-AF44-0C2F-842A6FD7B00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25929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462972-E983-B111-E2C2-48D0CB8BE51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289376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2DB9B3-528C-D53F-69BE-4DFC8781575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31945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2B52A9-B91C-232B-89E6-4026F60FBF1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34953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450652-7BB7-5E4D-F1AC-094BCAE298B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379607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0360CC9-3B6D-2EC4-F113-AE76AD06B0E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40968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A21E42-689E-1F8B-8894-048D6CBF3C0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4966" y="439761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1E7E03D-5EF7-378C-62FC-CAAFE44E8DE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4966" y="469838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5D28E8-D7FE-E512-566A-8CDEC58856B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4966" y="499915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0B5E4A-DE1D-6B35-FC7D-67C00E088F9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4966" y="529992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13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539DE29-50DB-0230-7716-190574750AD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4966" y="560069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49F16A-1798-DB11-48D0-6B4FD1AE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kernel structs via matchers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5E0ED-4A5B-BC6D-BD05-57021030A531}"/>
              </a:ext>
            </a:extLst>
          </p:cNvPr>
          <p:cNvSpPr txBox="1"/>
          <p:nvPr/>
        </p:nvSpPr>
        <p:spPr>
          <a:xfrm>
            <a:off x="6809056" y="1527266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kernelStructMatcher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cxxRecordDecl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isDefinition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kernelStruct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02C924-40C0-E99F-79EE-107882353B10}"/>
              </a:ext>
            </a:extLst>
          </p:cNvPr>
          <p:cNvGrpSpPr/>
          <p:nvPr/>
        </p:nvGrpSpPr>
        <p:grpSpPr>
          <a:xfrm>
            <a:off x="1763184" y="2144324"/>
            <a:ext cx="10416435" cy="567125"/>
            <a:chOff x="1763184" y="2144324"/>
            <a:chExt cx="10416435" cy="56712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D42952A-4289-9507-5006-1CFA825AF0CD}"/>
                </a:ext>
              </a:extLst>
            </p:cNvPr>
            <p:cNvSpPr/>
            <p:nvPr/>
          </p:nvSpPr>
          <p:spPr>
            <a:xfrm>
              <a:off x="1763184" y="2398912"/>
              <a:ext cx="2915420" cy="312537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C9680D-8C80-711F-3EAC-F273AD053E3A}"/>
                </a:ext>
              </a:extLst>
            </p:cNvPr>
            <p:cNvSpPr txBox="1"/>
            <p:nvPr/>
          </p:nvSpPr>
          <p:spPr>
            <a:xfrm>
              <a:off x="7702869" y="2144324"/>
              <a:ext cx="44767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hasAttr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attr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::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Annotate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),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71414A-149C-1BCC-99BA-D39E27501E52}"/>
              </a:ext>
            </a:extLst>
          </p:cNvPr>
          <p:cNvGrpSpPr/>
          <p:nvPr/>
        </p:nvGrpSpPr>
        <p:grpSpPr>
          <a:xfrm>
            <a:off x="1613060" y="2536066"/>
            <a:ext cx="10415696" cy="3172047"/>
            <a:chOff x="1613060" y="2536066"/>
            <a:chExt cx="10415696" cy="3172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96B42D-D0A6-2D2A-C207-5D50F82BD564}"/>
                </a:ext>
              </a:extLst>
            </p:cNvPr>
            <p:cNvSpPr txBox="1"/>
            <p:nvPr/>
          </p:nvSpPr>
          <p:spPr>
            <a:xfrm>
              <a:off x="7685356" y="2536066"/>
              <a:ext cx="434340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hasMethod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cxxMethodDecl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hasName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"main"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16E1820-FE10-C8F6-4D8A-5E5D02CD96D3}"/>
                </a:ext>
              </a:extLst>
            </p:cNvPr>
            <p:cNvSpPr/>
            <p:nvPr/>
          </p:nvSpPr>
          <p:spPr>
            <a:xfrm>
              <a:off x="1613060" y="4492847"/>
              <a:ext cx="4806790" cy="1215266"/>
            </a:xfrm>
            <a:prstGeom prst="roundRect">
              <a:avLst>
                <a:gd name="adj" fmla="val 5918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B93CB0-A073-A6B3-3FB7-D8C4365C830A}"/>
              </a:ext>
            </a:extLst>
          </p:cNvPr>
          <p:cNvGrpSpPr/>
          <p:nvPr/>
        </p:nvGrpSpPr>
        <p:grpSpPr>
          <a:xfrm>
            <a:off x="1630923" y="2999437"/>
            <a:ext cx="10415346" cy="1871225"/>
            <a:chOff x="1630923" y="2999437"/>
            <a:chExt cx="10415346" cy="18712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4FFD9C-8CC2-D09A-7739-1998F350E7EA}"/>
                </a:ext>
              </a:extLst>
            </p:cNvPr>
            <p:cNvSpPr txBox="1"/>
            <p:nvPr/>
          </p:nvSpPr>
          <p:spPr>
            <a:xfrm>
              <a:off x="7702869" y="3270224"/>
              <a:ext cx="4343400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hasDescendant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varDecl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		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hasName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fileLocation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),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		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isConstexpr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	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).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bind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fileLocation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),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E4CEF07-4F8E-E652-96E5-50C2B6B85E67}"/>
                </a:ext>
              </a:extLst>
            </p:cNvPr>
            <p:cNvSpPr/>
            <p:nvPr/>
          </p:nvSpPr>
          <p:spPr>
            <a:xfrm>
              <a:off x="1630923" y="2999437"/>
              <a:ext cx="5178133" cy="312537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00D80E-A993-8B19-6B0C-F193A6C8F13B}"/>
              </a:ext>
            </a:extLst>
          </p:cNvPr>
          <p:cNvGrpSpPr/>
          <p:nvPr/>
        </p:nvGrpSpPr>
        <p:grpSpPr>
          <a:xfrm>
            <a:off x="1630923" y="3301196"/>
            <a:ext cx="10548696" cy="2707686"/>
            <a:chOff x="1630923" y="3301196"/>
            <a:chExt cx="10548696" cy="27076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BFC527-153B-B3B2-9DCE-182B539AB839}"/>
                </a:ext>
              </a:extLst>
            </p:cNvPr>
            <p:cNvSpPr txBox="1"/>
            <p:nvPr/>
          </p:nvSpPr>
          <p:spPr>
            <a:xfrm>
              <a:off x="7702869" y="4839331"/>
              <a:ext cx="4476750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hasDescendant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fieldDecl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	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hasName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local_size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).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bind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localSizeVar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),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D1B3244-2393-7378-1E14-34AED15CC9C0}"/>
                </a:ext>
              </a:extLst>
            </p:cNvPr>
            <p:cNvSpPr/>
            <p:nvPr/>
          </p:nvSpPr>
          <p:spPr>
            <a:xfrm>
              <a:off x="1630923" y="3301196"/>
              <a:ext cx="3047681" cy="312537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3A9236C-FC20-11F5-5D2A-1E5CF358CD3C}"/>
              </a:ext>
            </a:extLst>
          </p:cNvPr>
          <p:cNvSpPr/>
          <p:nvPr/>
        </p:nvSpPr>
        <p:spPr>
          <a:xfrm>
            <a:off x="131914" y="6070461"/>
            <a:ext cx="2812999" cy="6686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  <a:p>
            <a:pPr algn="ctr"/>
            <a:r>
              <a:rPr lang="en-US" dirty="0"/>
              <a:t>(Clang/AST)</a:t>
            </a:r>
          </a:p>
        </p:txBody>
      </p:sp>
    </p:spTree>
    <p:extLst>
      <p:ext uri="{BB962C8B-B14F-4D97-AF65-F5344CB8AC3E}">
        <p14:creationId xmlns:p14="http://schemas.microsoft.com/office/powerpoint/2010/main" val="26518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DC28-3CC0-9EB8-5D40-DEFEDE02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3A1A-1AC4-81F6-1292-0CF2EC005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37867" cy="4351338"/>
          </a:xfrm>
        </p:spPr>
        <p:txBody>
          <a:bodyPr/>
          <a:lstStyle/>
          <a:p>
            <a:r>
              <a:rPr lang="en-US" dirty="0"/>
              <a:t>C++ AST library</a:t>
            </a:r>
          </a:p>
          <a:p>
            <a:r>
              <a:rPr lang="en-US" dirty="0"/>
              <a:t>Visit methods</a:t>
            </a:r>
          </a:p>
          <a:p>
            <a:pPr lvl="1"/>
            <a:r>
              <a:rPr lang="en-US" dirty="0" err="1"/>
              <a:t>VisitFieldDecl</a:t>
            </a:r>
            <a:r>
              <a:rPr lang="en-US" dirty="0"/>
              <a:t>(clang::</a:t>
            </a:r>
            <a:r>
              <a:rPr lang="en-US" dirty="0" err="1"/>
              <a:t>FieldDecl</a:t>
            </a:r>
            <a:r>
              <a:rPr lang="en-US" dirty="0"/>
              <a:t>* FD)</a:t>
            </a:r>
          </a:p>
          <a:p>
            <a:pPr lvl="1"/>
            <a:r>
              <a:rPr lang="en-US" dirty="0" err="1"/>
              <a:t>VisitCXXNewExpr</a:t>
            </a:r>
            <a:r>
              <a:rPr lang="en-US" dirty="0"/>
              <a:t>(clang::</a:t>
            </a:r>
            <a:r>
              <a:rPr lang="en-US" dirty="0" err="1"/>
              <a:t>CXXNewExpr</a:t>
            </a:r>
            <a:r>
              <a:rPr lang="en-US" dirty="0"/>
              <a:t>* E)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Report errors back to the IDE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07C545-83E7-547D-8CAB-9AB18C6EE3D0}"/>
              </a:ext>
            </a:extLst>
          </p:cNvPr>
          <p:cNvSpPr/>
          <p:nvPr/>
        </p:nvSpPr>
        <p:spPr>
          <a:xfrm>
            <a:off x="7763933" y="2511160"/>
            <a:ext cx="2624666" cy="14901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Note</a:t>
            </a:r>
            <a:r>
              <a:rPr lang="en-US" sz="2400" dirty="0"/>
              <a:t>: only look within the found kernel structs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CEA797-17F0-FD9E-3C35-C5DAFB4EBD11}"/>
              </a:ext>
            </a:extLst>
          </p:cNvPr>
          <p:cNvSpPr/>
          <p:nvPr/>
        </p:nvSpPr>
        <p:spPr>
          <a:xfrm>
            <a:off x="131914" y="6070461"/>
            <a:ext cx="2812999" cy="6686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  <a:p>
            <a:pPr algn="ctr"/>
            <a:r>
              <a:rPr lang="en-US" dirty="0"/>
              <a:t>(Clang/AST)</a:t>
            </a:r>
          </a:p>
        </p:txBody>
      </p:sp>
    </p:spTree>
    <p:extLst>
      <p:ext uri="{BB962C8B-B14F-4D97-AF65-F5344CB8AC3E}">
        <p14:creationId xmlns:p14="http://schemas.microsoft.com/office/powerpoint/2010/main" val="22480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13DA-620A-CC8C-2985-020727A9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validation – example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5783A-2F90-1BE2-BFEC-CFD85601F4E4}"/>
              </a:ext>
            </a:extLst>
          </p:cNvPr>
          <p:cNvSpPr txBox="1"/>
          <p:nvPr/>
        </p:nvSpPr>
        <p:spPr>
          <a:xfrm>
            <a:off x="838200" y="1572250"/>
            <a:ext cx="102498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VisitCXXNewExpr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CXXNewExpr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llvm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getBeginLoc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printToString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getSourceManager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Error: 'new' is not allowed in kernel, only value types are allowed.\n"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reportError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getBeginLoc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dynamicMemory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Valid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D2D9BE-2413-F990-EE5A-F516AD639647}"/>
              </a:ext>
            </a:extLst>
          </p:cNvPr>
          <p:cNvSpPr/>
          <p:nvPr/>
        </p:nvSpPr>
        <p:spPr>
          <a:xfrm>
            <a:off x="131914" y="6070461"/>
            <a:ext cx="2812999" cy="6686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  <a:p>
            <a:pPr algn="ctr"/>
            <a:r>
              <a:rPr lang="en-US" dirty="0"/>
              <a:t>(Clang/AST)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66B96D-B848-81EF-0F47-B948710F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347"/>
          <a:stretch>
            <a:fillRect/>
          </a:stretch>
        </p:blipFill>
        <p:spPr>
          <a:xfrm>
            <a:off x="3965715" y="3261826"/>
            <a:ext cx="7963742" cy="28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20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873E46-1A3D-18D6-B8D1-0CEC2C1E57A0}"/>
              </a:ext>
            </a:extLst>
          </p:cNvPr>
          <p:cNvSpPr/>
          <p:nvPr/>
        </p:nvSpPr>
        <p:spPr>
          <a:xfrm>
            <a:off x="154965" y="6078145"/>
            <a:ext cx="2812999" cy="6686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Transpilation</a:t>
            </a:r>
            <a:endParaRPr lang="en-US" dirty="0"/>
          </a:p>
          <a:p>
            <a:pPr algn="ctr"/>
            <a:r>
              <a:rPr lang="en-US" dirty="0"/>
              <a:t>(Clang/AST)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92B2E-8C4A-D71D-8133-455F9AB9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</a:t>
            </a:r>
            <a:r>
              <a:rPr lang="en-US" dirty="0" err="1"/>
              <a:t>Transpilation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175AE-114C-738B-D57B-343519DC7506}"/>
              </a:ext>
            </a:extLst>
          </p:cNvPr>
          <p:cNvSpPr txBox="1"/>
          <p:nvPr/>
        </p:nvSpPr>
        <p:spPr>
          <a:xfrm>
            <a:off x="683234" y="1529839"/>
            <a:ext cx="2187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"vec.hpp"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41BFB-BD03-028B-3F9E-ADAF065CE727}"/>
              </a:ext>
            </a:extLst>
          </p:cNvPr>
          <p:cNvSpPr txBox="1"/>
          <p:nvPr/>
        </p:nvSpPr>
        <p:spPr>
          <a:xfrm>
            <a:off x="683234" y="1830025"/>
            <a:ext cx="330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 "computebackend.hpp"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17514-ACAB-5268-A278-718E2C77128C}"/>
              </a:ext>
            </a:extLst>
          </p:cNvPr>
          <p:cNvSpPr txBox="1"/>
          <p:nvPr/>
        </p:nvSpPr>
        <p:spPr>
          <a:xfrm>
            <a:off x="1273784" y="2730583"/>
            <a:ext cx="4470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fileLocation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F557F6D-BEF9-2B3E-D3BB-1D585D4C1B5F}"/>
              </a:ext>
            </a:extLst>
          </p:cNvPr>
          <p:cNvGrpSpPr/>
          <p:nvPr/>
        </p:nvGrpSpPr>
        <p:grpSpPr>
          <a:xfrm>
            <a:off x="683234" y="2130211"/>
            <a:ext cx="5271892" cy="3609818"/>
            <a:chOff x="683234" y="2130211"/>
            <a:chExt cx="5271892" cy="3609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D7A22C-5310-7774-FA90-A9BDD4558E1B}"/>
                </a:ext>
              </a:extLst>
            </p:cNvPr>
            <p:cNvSpPr txBox="1"/>
            <p:nvPr/>
          </p:nvSpPr>
          <p:spPr>
            <a:xfrm>
              <a:off x="683234" y="2130211"/>
              <a:ext cx="52718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struct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[[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clang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annotate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"kernel"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)]]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FloatAdder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BBB881-E517-0816-7EBB-8135D9F49527}"/>
                </a:ext>
              </a:extLst>
            </p:cNvPr>
            <p:cNvSpPr txBox="1"/>
            <p:nvPr/>
          </p:nvSpPr>
          <p:spPr>
            <a:xfrm>
              <a:off x="683234" y="2430397"/>
              <a:ext cx="44700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397422-4675-9CE6-A8DA-84369B1C5B66}"/>
                </a:ext>
              </a:extLst>
            </p:cNvPr>
            <p:cNvSpPr txBox="1"/>
            <p:nvPr/>
          </p:nvSpPr>
          <p:spPr>
            <a:xfrm>
              <a:off x="683234" y="5432252"/>
              <a:ext cx="13273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};</a:t>
              </a:r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BDE6F9B-0B29-5BB8-AA65-A550C2B9108E}"/>
              </a:ext>
            </a:extLst>
          </p:cNvPr>
          <p:cNvSpPr txBox="1"/>
          <p:nvPr/>
        </p:nvSpPr>
        <p:spPr>
          <a:xfrm>
            <a:off x="1273784" y="3030769"/>
            <a:ext cx="33109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uvec3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65A732-0E35-D132-D1A3-DEEECEEBE6CC}"/>
              </a:ext>
            </a:extLst>
          </p:cNvPr>
          <p:cNvSpPr txBox="1"/>
          <p:nvPr/>
        </p:nvSpPr>
        <p:spPr>
          <a:xfrm>
            <a:off x="1273784" y="3330955"/>
            <a:ext cx="3095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6217F2-A7C4-5819-528B-974E999A254C}"/>
              </a:ext>
            </a:extLst>
          </p:cNvPr>
          <p:cNvSpPr txBox="1"/>
          <p:nvPr/>
        </p:nvSpPr>
        <p:spPr>
          <a:xfrm>
            <a:off x="1273784" y="3631141"/>
            <a:ext cx="3095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76841-E233-AC8A-0819-6B9F3FA9E1A7}"/>
              </a:ext>
            </a:extLst>
          </p:cNvPr>
          <p:cNvSpPr txBox="1"/>
          <p:nvPr/>
        </p:nvSpPr>
        <p:spPr>
          <a:xfrm>
            <a:off x="1273784" y="3931327"/>
            <a:ext cx="2972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B41FF-D661-C9C8-D1B3-B20172E92EC8}"/>
              </a:ext>
            </a:extLst>
          </p:cNvPr>
          <p:cNvSpPr txBox="1"/>
          <p:nvPr/>
        </p:nvSpPr>
        <p:spPr>
          <a:xfrm>
            <a:off x="1800834" y="4531699"/>
            <a:ext cx="44084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gl_GlobalInvocationID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7ED64-8AB2-4EA5-6CF7-25CD5D6868F0}"/>
              </a:ext>
            </a:extLst>
          </p:cNvPr>
          <p:cNvSpPr txBox="1"/>
          <p:nvPr/>
        </p:nvSpPr>
        <p:spPr>
          <a:xfrm>
            <a:off x="1800834" y="4831885"/>
            <a:ext cx="2192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A0719BB-AAEB-082E-BE6B-500D6AC0ECF2}"/>
              </a:ext>
            </a:extLst>
          </p:cNvPr>
          <p:cNvGrpSpPr/>
          <p:nvPr/>
        </p:nvGrpSpPr>
        <p:grpSpPr>
          <a:xfrm>
            <a:off x="1273784" y="4231513"/>
            <a:ext cx="2588613" cy="1208335"/>
            <a:chOff x="1273784" y="4231513"/>
            <a:chExt cx="2588613" cy="12083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3A7E16-F70D-92E3-14C5-C2C78CFB07D2}"/>
                </a:ext>
              </a:extLst>
            </p:cNvPr>
            <p:cNvSpPr txBox="1"/>
            <p:nvPr/>
          </p:nvSpPr>
          <p:spPr>
            <a:xfrm>
              <a:off x="1273784" y="4231513"/>
              <a:ext cx="17746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void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main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65859C-1145-E78E-BE59-3A1552A699AC}"/>
                </a:ext>
              </a:extLst>
            </p:cNvPr>
            <p:cNvSpPr txBox="1"/>
            <p:nvPr/>
          </p:nvSpPr>
          <p:spPr>
            <a:xfrm>
              <a:off x="1273784" y="5132071"/>
              <a:ext cx="25886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B4741E9-3BAF-D273-E033-BB56CBF88F10}"/>
              </a:ext>
            </a:extLst>
          </p:cNvPr>
          <p:cNvSpPr txBox="1"/>
          <p:nvPr/>
        </p:nvSpPr>
        <p:spPr>
          <a:xfrm>
            <a:off x="7038687" y="1529839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E87D5E-182C-D3EE-4F35-9F8B3CB22B24}"/>
              </a:ext>
            </a:extLst>
          </p:cNvPr>
          <p:cNvSpPr txBox="1"/>
          <p:nvPr/>
        </p:nvSpPr>
        <p:spPr>
          <a:xfrm>
            <a:off x="7038687" y="1837616"/>
            <a:ext cx="65813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local_size_z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E0841E-B0DA-C203-5192-4EB94313DEDC}"/>
              </a:ext>
            </a:extLst>
          </p:cNvPr>
          <p:cNvSpPr txBox="1"/>
          <p:nvPr/>
        </p:nvSpPr>
        <p:spPr>
          <a:xfrm>
            <a:off x="7038687" y="3000096"/>
            <a:ext cx="68234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_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50D2D7-EB50-730A-D426-9EB2687E4E38}"/>
              </a:ext>
            </a:extLst>
          </p:cNvPr>
          <p:cNvSpPr txBox="1"/>
          <p:nvPr/>
        </p:nvSpPr>
        <p:spPr>
          <a:xfrm>
            <a:off x="7038687" y="3785029"/>
            <a:ext cx="69425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_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DCCA27-354D-336F-8366-1A53559C7699}"/>
              </a:ext>
            </a:extLst>
          </p:cNvPr>
          <p:cNvSpPr txBox="1"/>
          <p:nvPr/>
        </p:nvSpPr>
        <p:spPr>
          <a:xfrm>
            <a:off x="7023319" y="4588827"/>
            <a:ext cx="70039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_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2EE580-40C1-A4BA-96E9-B56C2845281E}"/>
              </a:ext>
            </a:extLst>
          </p:cNvPr>
          <p:cNvSpPr txBox="1"/>
          <p:nvPr/>
        </p:nvSpPr>
        <p:spPr>
          <a:xfrm>
            <a:off x="7944541" y="5681537"/>
            <a:ext cx="3763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uint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 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gl_GlobalInvocationID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E1DE6BD-4A73-DE63-045C-06E2D214C9E9}"/>
              </a:ext>
            </a:extLst>
          </p:cNvPr>
          <p:cNvGrpSpPr/>
          <p:nvPr/>
        </p:nvGrpSpPr>
        <p:grpSpPr>
          <a:xfrm>
            <a:off x="7038687" y="5373760"/>
            <a:ext cx="7027048" cy="1250178"/>
            <a:chOff x="7038687" y="5373760"/>
            <a:chExt cx="7027048" cy="125017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14FD66E-A954-E9EC-1E8F-2C9853C2D644}"/>
                </a:ext>
              </a:extLst>
            </p:cNvPr>
            <p:cNvSpPr txBox="1"/>
            <p:nvPr/>
          </p:nvSpPr>
          <p:spPr>
            <a:xfrm>
              <a:off x="7042529" y="5373760"/>
              <a:ext cx="70193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void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main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48F2388-F8CF-7785-1209-D57B0F6B4D0A}"/>
                </a:ext>
              </a:extLst>
            </p:cNvPr>
            <p:cNvSpPr txBox="1"/>
            <p:nvPr/>
          </p:nvSpPr>
          <p:spPr>
            <a:xfrm>
              <a:off x="7038687" y="6316161"/>
              <a:ext cx="70270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E1EE9C2-0DD1-2A01-2AF6-AA9AD5FBF670}"/>
              </a:ext>
            </a:extLst>
          </p:cNvPr>
          <p:cNvSpPr txBox="1"/>
          <p:nvPr/>
        </p:nvSpPr>
        <p:spPr>
          <a:xfrm>
            <a:off x="7944541" y="5989314"/>
            <a:ext cx="7046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1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5" grpId="0"/>
      <p:bldP spid="16" grpId="0"/>
      <p:bldP spid="17" grpId="0"/>
      <p:bldP spid="18" grpId="0"/>
      <p:bldP spid="20" grpId="0"/>
      <p:bldP spid="21" grpId="0"/>
      <p:bldP spid="38" grpId="0"/>
      <p:bldP spid="40" grpId="0"/>
      <p:bldP spid="42" grpId="0"/>
      <p:bldP spid="44" grpId="0"/>
      <p:bldP spid="46" grpId="0"/>
      <p:bldP spid="50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4958-9387-39EA-9113-7DD3FD5C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3A68B-AD20-E034-62FE-205736CF56EC}"/>
              </a:ext>
            </a:extLst>
          </p:cNvPr>
          <p:cNvSpPr txBox="1"/>
          <p:nvPr/>
        </p:nvSpPr>
        <p:spPr>
          <a:xfrm>
            <a:off x="838200" y="1982450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Backend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GPUBackend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Backend compute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16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F462A-7EA0-ECAE-F427-279335F8B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62B5-1610-C47E-5632-9333630B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A9DD1-B626-0B7D-3527-668B963DBF74}"/>
              </a:ext>
            </a:extLst>
          </p:cNvPr>
          <p:cNvSpPr txBox="1"/>
          <p:nvPr/>
        </p:nvSpPr>
        <p:spPr>
          <a:xfrm>
            <a:off x="838200" y="1982450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Backend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GPUBackend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Backend compute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A14AA-1E06-EF47-8F2C-202A769C5838}"/>
              </a:ext>
            </a:extLst>
          </p:cNvPr>
          <p:cNvSpPr txBox="1"/>
          <p:nvPr/>
        </p:nvSpPr>
        <p:spPr>
          <a:xfrm>
            <a:off x="838200" y="2653310"/>
            <a:ext cx="38490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m_pA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3AD1DD-983E-BE87-9331-084714E07F8B}"/>
              </a:ext>
            </a:extLst>
          </p:cNvPr>
          <p:cNvSpPr txBox="1"/>
          <p:nvPr/>
        </p:nvSpPr>
        <p:spPr>
          <a:xfrm>
            <a:off x="5675298" y="2228671"/>
            <a:ext cx="5874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definitions for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given as: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37D12-CCC0-1B9E-D978-6D9A7317FC99}"/>
              </a:ext>
            </a:extLst>
          </p:cNvPr>
          <p:cNvSpPr txBox="1"/>
          <p:nvPr/>
        </p:nvSpPr>
        <p:spPr>
          <a:xfrm>
            <a:off x="5675298" y="2690336"/>
            <a:ext cx="60972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9ACED8-02CA-26CC-4EB7-8F29AC695C71}"/>
              </a:ext>
            </a:extLst>
          </p:cNvPr>
          <p:cNvSpPr/>
          <p:nvPr/>
        </p:nvSpPr>
        <p:spPr>
          <a:xfrm>
            <a:off x="2406394" y="4047539"/>
            <a:ext cx="3073613" cy="1715486"/>
          </a:xfrm>
          <a:prstGeom prst="roundRect">
            <a:avLst>
              <a:gd name="adj" fmla="val 1135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CPU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385BD-42F7-3B36-28A8-D9DDBE40688B}"/>
              </a:ext>
            </a:extLst>
          </p:cNvPr>
          <p:cNvSpPr txBox="1"/>
          <p:nvPr/>
        </p:nvSpPr>
        <p:spPr>
          <a:xfrm>
            <a:off x="3012141" y="4497467"/>
            <a:ext cx="2467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&lt;float&gt;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7BB3B4-BA11-EB82-5405-52796C1E7C42}"/>
              </a:ext>
            </a:extLst>
          </p:cNvPr>
          <p:cNvSpPr txBox="1"/>
          <p:nvPr/>
        </p:nvSpPr>
        <p:spPr>
          <a:xfrm>
            <a:off x="3012140" y="4888621"/>
            <a:ext cx="2467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&lt;float&gt;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44683-19A1-C7A8-E442-CD579CC3BDE1}"/>
              </a:ext>
            </a:extLst>
          </p:cNvPr>
          <p:cNvSpPr txBox="1"/>
          <p:nvPr/>
        </p:nvSpPr>
        <p:spPr>
          <a:xfrm>
            <a:off x="3012140" y="5304894"/>
            <a:ext cx="2467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&lt;float&gt;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008BE9-B1EB-40FB-2CF2-DA7F614D7477}"/>
              </a:ext>
            </a:extLst>
          </p:cNvPr>
          <p:cNvSpPr/>
          <p:nvPr/>
        </p:nvSpPr>
        <p:spPr>
          <a:xfrm>
            <a:off x="6639017" y="4047539"/>
            <a:ext cx="3073613" cy="1715486"/>
          </a:xfrm>
          <a:prstGeom prst="roundRect">
            <a:avLst>
              <a:gd name="adj" fmla="val 11353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GPU Memory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B16F12-DECC-5DD5-FF39-00F67BEAE931}"/>
              </a:ext>
            </a:extLst>
          </p:cNvPr>
          <p:cNvGrpSpPr/>
          <p:nvPr/>
        </p:nvGrpSpPr>
        <p:grpSpPr>
          <a:xfrm>
            <a:off x="5637380" y="4128135"/>
            <a:ext cx="3162111" cy="677109"/>
            <a:chOff x="5637380" y="4128135"/>
            <a:chExt cx="3162111" cy="67710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ABF0DA5-850C-399B-86E0-0DA2DD5703A6}"/>
                </a:ext>
              </a:extLst>
            </p:cNvPr>
            <p:cNvGrpSpPr/>
            <p:nvPr/>
          </p:nvGrpSpPr>
          <p:grpSpPr>
            <a:xfrm>
              <a:off x="5637380" y="4128135"/>
              <a:ext cx="917239" cy="677108"/>
              <a:chOff x="5637380" y="4128135"/>
              <a:chExt cx="917239" cy="677108"/>
            </a:xfrm>
          </p:grpSpPr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5FB315CE-AAE3-7C38-779E-E60E21F2D0C3}"/>
                  </a:ext>
                </a:extLst>
              </p:cNvPr>
              <p:cNvSpPr/>
              <p:nvPr/>
            </p:nvSpPr>
            <p:spPr>
              <a:xfrm>
                <a:off x="5789994" y="4497466"/>
                <a:ext cx="537883" cy="307777"/>
              </a:xfrm>
              <a:prstGeom prst="rightArrow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CF091F-E7D3-F572-03C9-1E9F78A9639E}"/>
                  </a:ext>
                </a:extLst>
              </p:cNvPr>
              <p:cNvSpPr txBox="1"/>
              <p:nvPr/>
            </p:nvSpPr>
            <p:spPr>
              <a:xfrm>
                <a:off x="5637380" y="4128135"/>
                <a:ext cx="917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upload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FDEC16-42A8-BAFC-DC34-51287FF0D85B}"/>
                </a:ext>
              </a:extLst>
            </p:cNvPr>
            <p:cNvSpPr txBox="1"/>
            <p:nvPr/>
          </p:nvSpPr>
          <p:spPr>
            <a:xfrm>
              <a:off x="7000313" y="4497467"/>
              <a:ext cx="14266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B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[];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C86BEF3-3A9B-D332-004D-63D35030F6E1}"/>
                </a:ext>
              </a:extLst>
            </p:cNvPr>
            <p:cNvSpPr/>
            <p:nvPr/>
          </p:nvSpPr>
          <p:spPr>
            <a:xfrm>
              <a:off x="8223188" y="4497466"/>
              <a:ext cx="576303" cy="30777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3A2ABC-EAE8-38DD-EA67-5B0455072E84}"/>
              </a:ext>
            </a:extLst>
          </p:cNvPr>
          <p:cNvGrpSpPr/>
          <p:nvPr/>
        </p:nvGrpSpPr>
        <p:grpSpPr>
          <a:xfrm>
            <a:off x="5789994" y="4882718"/>
            <a:ext cx="3009497" cy="313680"/>
            <a:chOff x="5789994" y="4882718"/>
            <a:chExt cx="3009497" cy="31368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A66899-E3F5-CA21-FD8C-1EEFDEC83B18}"/>
                </a:ext>
              </a:extLst>
            </p:cNvPr>
            <p:cNvSpPr txBox="1"/>
            <p:nvPr/>
          </p:nvSpPr>
          <p:spPr>
            <a:xfrm>
              <a:off x="6984466" y="4888621"/>
              <a:ext cx="14266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[];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A524753A-C0F6-EACE-53FB-B6BEDCCEF667}"/>
                </a:ext>
              </a:extLst>
            </p:cNvPr>
            <p:cNvSpPr/>
            <p:nvPr/>
          </p:nvSpPr>
          <p:spPr>
            <a:xfrm>
              <a:off x="5789994" y="4888621"/>
              <a:ext cx="537883" cy="307777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7F91118-EAED-7E7F-D307-212C47270786}"/>
                </a:ext>
              </a:extLst>
            </p:cNvPr>
            <p:cNvSpPr/>
            <p:nvPr/>
          </p:nvSpPr>
          <p:spPr>
            <a:xfrm>
              <a:off x="8223188" y="4882718"/>
              <a:ext cx="576303" cy="30777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4FC7AC-B6F6-8760-22A4-F725893763E3}"/>
              </a:ext>
            </a:extLst>
          </p:cNvPr>
          <p:cNvGrpSpPr/>
          <p:nvPr/>
        </p:nvGrpSpPr>
        <p:grpSpPr>
          <a:xfrm>
            <a:off x="5789993" y="5279776"/>
            <a:ext cx="3018155" cy="332894"/>
            <a:chOff x="5789993" y="5279776"/>
            <a:chExt cx="3018155" cy="3328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1B297-D100-FF3F-31D6-5380F9041612}"/>
                </a:ext>
              </a:extLst>
            </p:cNvPr>
            <p:cNvSpPr txBox="1"/>
            <p:nvPr/>
          </p:nvSpPr>
          <p:spPr>
            <a:xfrm>
              <a:off x="6984466" y="5304893"/>
              <a:ext cx="11900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[];</a:t>
              </a:r>
              <a:endParaRPr lang="en-US" dirty="0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F1CD5895-8049-2671-F00F-1D3B19D536D3}"/>
                </a:ext>
              </a:extLst>
            </p:cNvPr>
            <p:cNvSpPr/>
            <p:nvPr/>
          </p:nvSpPr>
          <p:spPr>
            <a:xfrm>
              <a:off x="5789993" y="5279776"/>
              <a:ext cx="537883" cy="307777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75AFC92-1DC3-8464-57FA-F6BFF20A7C1C}"/>
                </a:ext>
              </a:extLst>
            </p:cNvPr>
            <p:cNvSpPr/>
            <p:nvPr/>
          </p:nvSpPr>
          <p:spPr>
            <a:xfrm>
              <a:off x="8231845" y="5290355"/>
              <a:ext cx="576303" cy="30777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54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E458C64-B299-2034-3BB8-E872A6015C94}"/>
              </a:ext>
            </a:extLst>
          </p:cNvPr>
          <p:cNvSpPr/>
          <p:nvPr/>
        </p:nvSpPr>
        <p:spPr>
          <a:xfrm>
            <a:off x="9866824" y="5190495"/>
            <a:ext cx="1905754" cy="5725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Note</a:t>
            </a:r>
            <a:r>
              <a:rPr lang="en-US" dirty="0"/>
              <a:t> : 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renderdoc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1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DF76-4548-095A-3245-B9F59BE5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74BA-1853-7549-04B6-6B303CB3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Mental load to develop compute shaders is heavy</a:t>
            </a:r>
          </a:p>
          <a:p>
            <a:pPr lvl="1"/>
            <a:r>
              <a:rPr lang="en-US" dirty="0"/>
              <a:t>Still developing C++ skills.</a:t>
            </a:r>
          </a:p>
          <a:p>
            <a:pPr lvl="1"/>
            <a:r>
              <a:rPr lang="en-US" dirty="0"/>
              <a:t>Management layer needed for GPU resources.</a:t>
            </a:r>
          </a:p>
          <a:p>
            <a:pPr lvl="1"/>
            <a:r>
              <a:rPr lang="en-US" dirty="0"/>
              <a:t>Debugging GPU programs is hard.</a:t>
            </a:r>
          </a:p>
          <a:p>
            <a:r>
              <a:rPr lang="en-US" dirty="0"/>
              <a:t>Programming model is different</a:t>
            </a:r>
          </a:p>
          <a:p>
            <a:pPr lvl="1"/>
            <a:r>
              <a:rPr lang="en-US" dirty="0"/>
              <a:t>Workgroups / threads</a:t>
            </a:r>
          </a:p>
          <a:p>
            <a:pPr lvl="1"/>
            <a:r>
              <a:rPr lang="en-US" dirty="0"/>
              <a:t>Homogeneous parallelism: every thread performs the same task</a:t>
            </a:r>
          </a:p>
          <a:p>
            <a:pPr lvl="1"/>
            <a:r>
              <a:rPr lang="en-US" dirty="0"/>
              <a:t>Existing C++ code can be hard to convert</a:t>
            </a:r>
          </a:p>
        </p:txBody>
      </p:sp>
    </p:spTree>
    <p:extLst>
      <p:ext uri="{BB962C8B-B14F-4D97-AF65-F5344CB8AC3E}">
        <p14:creationId xmlns:p14="http://schemas.microsoft.com/office/powerpoint/2010/main" val="21651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3EC14-11C0-6AB1-F2B5-BF22635D5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28494A-5B6A-5758-FAE9-8773C2E390EC}"/>
              </a:ext>
            </a:extLst>
          </p:cNvPr>
          <p:cNvSpPr/>
          <p:nvPr/>
        </p:nvSpPr>
        <p:spPr>
          <a:xfrm>
            <a:off x="6095999" y="1967282"/>
            <a:ext cx="5645203" cy="3864900"/>
          </a:xfrm>
          <a:prstGeom prst="roundRect">
            <a:avLst>
              <a:gd name="adj" fmla="val 581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GPU Memory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8B8A5-FF46-A6C5-3945-A815CB2D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FE845-4344-27BD-E4E3-B2FE27017500}"/>
              </a:ext>
            </a:extLst>
          </p:cNvPr>
          <p:cNvSpPr txBox="1"/>
          <p:nvPr/>
        </p:nvSpPr>
        <p:spPr>
          <a:xfrm>
            <a:off x="838200" y="1982450"/>
            <a:ext cx="39028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Backend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GPUBackend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Backend compute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B69AA-4224-CC22-4C26-A0A84A30691C}"/>
              </a:ext>
            </a:extLst>
          </p:cNvPr>
          <p:cNvSpPr txBox="1"/>
          <p:nvPr/>
        </p:nvSpPr>
        <p:spPr>
          <a:xfrm>
            <a:off x="838200" y="2653310"/>
            <a:ext cx="38490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m_pA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B224F-AAFF-1B34-25E3-30CDF23B41F8}"/>
              </a:ext>
            </a:extLst>
          </p:cNvPr>
          <p:cNvSpPr txBox="1"/>
          <p:nvPr/>
        </p:nvSpPr>
        <p:spPr>
          <a:xfrm>
            <a:off x="838200" y="3501691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useKernel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1C149-5181-D734-EE2F-3ADD39CAB9D8}"/>
              </a:ext>
            </a:extLst>
          </p:cNvPr>
          <p:cNvSpPr txBox="1"/>
          <p:nvPr/>
        </p:nvSpPr>
        <p:spPr>
          <a:xfrm>
            <a:off x="6457296" y="2417211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99E77-AF76-BD3A-ED9E-F8BA5B5CBECA}"/>
              </a:ext>
            </a:extLst>
          </p:cNvPr>
          <p:cNvSpPr txBox="1"/>
          <p:nvPr/>
        </p:nvSpPr>
        <p:spPr>
          <a:xfrm>
            <a:off x="6441449" y="2820924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14DEC-C307-4DAC-0A93-6E7B2BC2EF16}"/>
              </a:ext>
            </a:extLst>
          </p:cNvPr>
          <p:cNvSpPr txBox="1"/>
          <p:nvPr/>
        </p:nvSpPr>
        <p:spPr>
          <a:xfrm>
            <a:off x="6441449" y="3224637"/>
            <a:ext cx="1190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33EBDC-A9B4-7EA6-E18E-DED4F9CA47C1}"/>
              </a:ext>
            </a:extLst>
          </p:cNvPr>
          <p:cNvSpPr/>
          <p:nvPr/>
        </p:nvSpPr>
        <p:spPr>
          <a:xfrm>
            <a:off x="7631531" y="2417211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801402-09F5-3777-66C5-DE6283A69AA8}"/>
              </a:ext>
            </a:extLst>
          </p:cNvPr>
          <p:cNvSpPr/>
          <p:nvPr/>
        </p:nvSpPr>
        <p:spPr>
          <a:xfrm>
            <a:off x="7644150" y="2820924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CEBC571-A297-3566-B5F2-8ECA810BF7F6}"/>
              </a:ext>
            </a:extLst>
          </p:cNvPr>
          <p:cNvSpPr/>
          <p:nvPr/>
        </p:nvSpPr>
        <p:spPr>
          <a:xfrm>
            <a:off x="7644150" y="3221585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D7A8536-2807-E4B7-657F-8B5E06570E27}"/>
              </a:ext>
            </a:extLst>
          </p:cNvPr>
          <p:cNvGrpSpPr/>
          <p:nvPr/>
        </p:nvGrpSpPr>
        <p:grpSpPr>
          <a:xfrm>
            <a:off x="8727137" y="3053112"/>
            <a:ext cx="2865007" cy="2339967"/>
            <a:chOff x="8727137" y="3053112"/>
            <a:chExt cx="2865007" cy="233996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7C3F36C-5283-02A4-52A6-37AABF54F4B9}"/>
                </a:ext>
              </a:extLst>
            </p:cNvPr>
            <p:cNvSpPr/>
            <p:nvPr/>
          </p:nvSpPr>
          <p:spPr>
            <a:xfrm>
              <a:off x="8727137" y="3718375"/>
              <a:ext cx="2865007" cy="9710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anose="020B0609020204030204" pitchFamily="49" charset="0"/>
                </a:rPr>
                <a:t>main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B253331-8CD7-FE0E-4D0A-6C52915232D4}"/>
                </a:ext>
              </a:extLst>
            </p:cNvPr>
            <p:cNvGrpSpPr/>
            <p:nvPr/>
          </p:nvGrpSpPr>
          <p:grpSpPr>
            <a:xfrm>
              <a:off x="10489964" y="3053112"/>
              <a:ext cx="863836" cy="952500"/>
              <a:chOff x="4458592" y="4329239"/>
              <a:chExt cx="863836" cy="952500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1706847-B8AF-8BF6-8FAB-C9F4368C8224}"/>
                  </a:ext>
                </a:extLst>
              </p:cNvPr>
              <p:cNvSpPr/>
              <p:nvPr/>
            </p:nvSpPr>
            <p:spPr>
              <a:xfrm>
                <a:off x="4458592" y="4329239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_B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2ABA83DE-0780-E952-EDFA-65898C8E10BC}"/>
                  </a:ext>
                </a:extLst>
              </p:cNvPr>
              <p:cNvSpPr/>
              <p:nvPr/>
            </p:nvSpPr>
            <p:spPr>
              <a:xfrm>
                <a:off x="4916119" y="4401809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7627C3E-E6D4-75FC-A1E9-954F0E716E13}"/>
                  </a:ext>
                </a:extLst>
              </p:cNvPr>
              <p:cNvSpPr/>
              <p:nvPr/>
            </p:nvSpPr>
            <p:spPr>
              <a:xfrm>
                <a:off x="4579749" y="4883802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</a:t>
                </a:r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15C762D-D43B-9E7E-B7E5-FB4DDCCD1C45}"/>
                </a:ext>
              </a:extLst>
            </p:cNvPr>
            <p:cNvGrpSpPr/>
            <p:nvPr/>
          </p:nvGrpSpPr>
          <p:grpSpPr>
            <a:xfrm>
              <a:off x="8991236" y="3053112"/>
              <a:ext cx="863836" cy="952500"/>
              <a:chOff x="4348512" y="4213145"/>
              <a:chExt cx="863836" cy="95250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B034E77D-8172-807F-3208-E04799AE1CA1}"/>
                  </a:ext>
                </a:extLst>
              </p:cNvPr>
              <p:cNvSpPr/>
              <p:nvPr/>
            </p:nvSpPr>
            <p:spPr>
              <a:xfrm>
                <a:off x="4348512" y="4213145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_A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E221834-90A0-F3DB-436B-FE9E7C62EAB1}"/>
                  </a:ext>
                </a:extLst>
              </p:cNvPr>
              <p:cNvSpPr/>
              <p:nvPr/>
            </p:nvSpPr>
            <p:spPr>
              <a:xfrm>
                <a:off x="4469669" y="4776727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  <a:endParaRPr lang="en-US" dirty="0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E573F2E-80E9-CF63-FEC5-E0C2D5B1BCF8}"/>
                  </a:ext>
                </a:extLst>
              </p:cNvPr>
              <p:cNvSpPr/>
              <p:nvPr/>
            </p:nvSpPr>
            <p:spPr>
              <a:xfrm>
                <a:off x="4807138" y="4258859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A1AEE01-90A4-6F14-235B-E711ECAE5D05}"/>
                </a:ext>
              </a:extLst>
            </p:cNvPr>
            <p:cNvGrpSpPr/>
            <p:nvPr/>
          </p:nvGrpSpPr>
          <p:grpSpPr>
            <a:xfrm>
              <a:off x="9747285" y="4440579"/>
              <a:ext cx="863836" cy="952500"/>
              <a:chOff x="3776003" y="5255390"/>
              <a:chExt cx="863836" cy="95250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072C43F-0C6B-D9AB-E292-028F15EEDC66}"/>
                  </a:ext>
                </a:extLst>
              </p:cNvPr>
              <p:cNvSpPr/>
              <p:nvPr/>
            </p:nvSpPr>
            <p:spPr>
              <a:xfrm>
                <a:off x="3776003" y="5255390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_C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7EA761FB-85EE-38A4-1AA7-3F7C2DC0450D}"/>
                  </a:ext>
                </a:extLst>
              </p:cNvPr>
              <p:cNvSpPr/>
              <p:nvPr/>
            </p:nvSpPr>
            <p:spPr>
              <a:xfrm>
                <a:off x="4245430" y="5753581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B700590-7CA9-5A6C-EEF2-35C26F2688D7}"/>
                  </a:ext>
                </a:extLst>
              </p:cNvPr>
              <p:cNvSpPr/>
              <p:nvPr/>
            </p:nvSpPr>
            <p:spPr>
              <a:xfrm>
                <a:off x="3882999" y="5350597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16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0F359-A2F9-E1E5-2FB6-0CF1B2DA9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0A87-1924-1409-0612-AE9B5EEF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4304A-CC88-8DA3-5DA3-363C5855F57B}"/>
              </a:ext>
            </a:extLst>
          </p:cNvPr>
          <p:cNvSpPr txBox="1"/>
          <p:nvPr/>
        </p:nvSpPr>
        <p:spPr>
          <a:xfrm>
            <a:off x="838200" y="1982450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Backend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GPUBackend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Backend compute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D5DB6-F76F-C94B-CAAA-CC4576A0DCFC}"/>
              </a:ext>
            </a:extLst>
          </p:cNvPr>
          <p:cNvSpPr txBox="1"/>
          <p:nvPr/>
        </p:nvSpPr>
        <p:spPr>
          <a:xfrm>
            <a:off x="838200" y="2653310"/>
            <a:ext cx="38490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m_pA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4EA13-0B10-26A6-CF4A-18D5B523A553}"/>
              </a:ext>
            </a:extLst>
          </p:cNvPr>
          <p:cNvSpPr txBox="1"/>
          <p:nvPr/>
        </p:nvSpPr>
        <p:spPr>
          <a:xfrm>
            <a:off x="838200" y="3501691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useKernel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72CC3B-7E0B-D33A-1A01-FA09525D08E5}"/>
              </a:ext>
            </a:extLst>
          </p:cNvPr>
          <p:cNvSpPr/>
          <p:nvPr/>
        </p:nvSpPr>
        <p:spPr>
          <a:xfrm>
            <a:off x="6095999" y="1967282"/>
            <a:ext cx="5645203" cy="3864900"/>
          </a:xfrm>
          <a:prstGeom prst="roundRect">
            <a:avLst>
              <a:gd name="adj" fmla="val 581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GPU Memory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E72B18-DBE6-7BF8-FCAE-5421709B9464}"/>
              </a:ext>
            </a:extLst>
          </p:cNvPr>
          <p:cNvGrpSpPr/>
          <p:nvPr/>
        </p:nvGrpSpPr>
        <p:grpSpPr>
          <a:xfrm>
            <a:off x="8727137" y="3053112"/>
            <a:ext cx="2865007" cy="2339967"/>
            <a:chOff x="8727137" y="3053112"/>
            <a:chExt cx="2865007" cy="233996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2318BAC-CA1A-6757-B54C-0E400EC5457E}"/>
                </a:ext>
              </a:extLst>
            </p:cNvPr>
            <p:cNvSpPr/>
            <p:nvPr/>
          </p:nvSpPr>
          <p:spPr>
            <a:xfrm>
              <a:off x="8727137" y="3718375"/>
              <a:ext cx="2865007" cy="9710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anose="020B0609020204030204" pitchFamily="49" charset="0"/>
                </a:rPr>
                <a:t>main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C731151-D38B-2346-515C-8E878730786D}"/>
                </a:ext>
              </a:extLst>
            </p:cNvPr>
            <p:cNvGrpSpPr/>
            <p:nvPr/>
          </p:nvGrpSpPr>
          <p:grpSpPr>
            <a:xfrm>
              <a:off x="10489964" y="3053112"/>
              <a:ext cx="863836" cy="952500"/>
              <a:chOff x="4458592" y="4329239"/>
              <a:chExt cx="863836" cy="95250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4EAA9866-1D1C-B240-7E35-C053BCFBC890}"/>
                  </a:ext>
                </a:extLst>
              </p:cNvPr>
              <p:cNvSpPr/>
              <p:nvPr/>
            </p:nvSpPr>
            <p:spPr>
              <a:xfrm>
                <a:off x="4458592" y="4329239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_B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F1D12B4-A43F-6EC7-16F6-36F4EC4FF2F2}"/>
                  </a:ext>
                </a:extLst>
              </p:cNvPr>
              <p:cNvSpPr/>
              <p:nvPr/>
            </p:nvSpPr>
            <p:spPr>
              <a:xfrm>
                <a:off x="4916119" y="4401809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EC5B4797-F6E8-229B-D55E-16C1898B3754}"/>
                  </a:ext>
                </a:extLst>
              </p:cNvPr>
              <p:cNvSpPr/>
              <p:nvPr/>
            </p:nvSpPr>
            <p:spPr>
              <a:xfrm>
                <a:off x="4579749" y="4883802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</a:t>
                </a:r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E0602B5-30C8-15B5-53E0-334FB0F9CE2D}"/>
                </a:ext>
              </a:extLst>
            </p:cNvPr>
            <p:cNvGrpSpPr/>
            <p:nvPr/>
          </p:nvGrpSpPr>
          <p:grpSpPr>
            <a:xfrm>
              <a:off x="8991236" y="3053112"/>
              <a:ext cx="863836" cy="952500"/>
              <a:chOff x="4348512" y="4213145"/>
              <a:chExt cx="863836" cy="952500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9FFC67D-A9B4-AB6F-9CA1-DC7F02FCD6A0}"/>
                  </a:ext>
                </a:extLst>
              </p:cNvPr>
              <p:cNvSpPr/>
              <p:nvPr/>
            </p:nvSpPr>
            <p:spPr>
              <a:xfrm>
                <a:off x="4348512" y="4213145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_A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7B20260-0019-FC2D-D56B-17912DEEA429}"/>
                  </a:ext>
                </a:extLst>
              </p:cNvPr>
              <p:cNvSpPr/>
              <p:nvPr/>
            </p:nvSpPr>
            <p:spPr>
              <a:xfrm>
                <a:off x="4469669" y="4776727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  <a:endParaRPr lang="en-US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DA4BACD-1260-74E1-69B0-3D9353AAD017}"/>
                  </a:ext>
                </a:extLst>
              </p:cNvPr>
              <p:cNvSpPr/>
              <p:nvPr/>
            </p:nvSpPr>
            <p:spPr>
              <a:xfrm>
                <a:off x="4807138" y="4258859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284BBE2-4FB4-E76B-6B8D-F09060F06258}"/>
                </a:ext>
              </a:extLst>
            </p:cNvPr>
            <p:cNvGrpSpPr/>
            <p:nvPr/>
          </p:nvGrpSpPr>
          <p:grpSpPr>
            <a:xfrm>
              <a:off x="9747285" y="4440579"/>
              <a:ext cx="863836" cy="952500"/>
              <a:chOff x="3776003" y="5255390"/>
              <a:chExt cx="863836" cy="95250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32F28F1-98ED-DFBB-61C9-4FF0EF817E18}"/>
                  </a:ext>
                </a:extLst>
              </p:cNvPr>
              <p:cNvSpPr/>
              <p:nvPr/>
            </p:nvSpPr>
            <p:spPr>
              <a:xfrm>
                <a:off x="3776003" y="5255390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_C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94ADF5A-670B-07FF-8BDE-9987C4173680}"/>
                  </a:ext>
                </a:extLst>
              </p:cNvPr>
              <p:cNvSpPr/>
              <p:nvPr/>
            </p:nvSpPr>
            <p:spPr>
              <a:xfrm>
                <a:off x="4245430" y="5753581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9B9B0CC-0B0A-2E7B-BBC5-E8D31FC27C32}"/>
                  </a:ext>
                </a:extLst>
              </p:cNvPr>
              <p:cNvSpPr/>
              <p:nvPr/>
            </p:nvSpPr>
            <p:spPr>
              <a:xfrm>
                <a:off x="3882999" y="5350597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</a:t>
                </a:r>
                <a:endParaRPr lang="en-US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49310C-8D02-30DF-F5D6-F9B071FFE786}"/>
              </a:ext>
            </a:extLst>
          </p:cNvPr>
          <p:cNvSpPr txBox="1"/>
          <p:nvPr/>
        </p:nvSpPr>
        <p:spPr>
          <a:xfrm>
            <a:off x="6457296" y="2417211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99716A-014A-955F-4BFB-C52F5233513A}"/>
              </a:ext>
            </a:extLst>
          </p:cNvPr>
          <p:cNvSpPr txBox="1"/>
          <p:nvPr/>
        </p:nvSpPr>
        <p:spPr>
          <a:xfrm>
            <a:off x="6441449" y="2820924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47D206-8B83-90A4-18ED-0DFE8F7773F7}"/>
              </a:ext>
            </a:extLst>
          </p:cNvPr>
          <p:cNvSpPr txBox="1"/>
          <p:nvPr/>
        </p:nvSpPr>
        <p:spPr>
          <a:xfrm>
            <a:off x="6441449" y="3224637"/>
            <a:ext cx="1190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B0BA22B-DECF-512D-6396-0DFFAB15A5AF}"/>
              </a:ext>
            </a:extLst>
          </p:cNvPr>
          <p:cNvSpPr/>
          <p:nvPr/>
        </p:nvSpPr>
        <p:spPr>
          <a:xfrm>
            <a:off x="7631531" y="2417211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AE64C56-37EA-82B5-2295-CA8DD21770DA}"/>
              </a:ext>
            </a:extLst>
          </p:cNvPr>
          <p:cNvSpPr/>
          <p:nvPr/>
        </p:nvSpPr>
        <p:spPr>
          <a:xfrm>
            <a:off x="7644150" y="2820924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7465079-0237-F3F9-13F0-8B1B2C5B3257}"/>
              </a:ext>
            </a:extLst>
          </p:cNvPr>
          <p:cNvSpPr/>
          <p:nvPr/>
        </p:nvSpPr>
        <p:spPr>
          <a:xfrm>
            <a:off x="7644150" y="3221585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A0EAC5-835F-5C98-360E-95733E0FA0E1}"/>
              </a:ext>
            </a:extLst>
          </p:cNvPr>
          <p:cNvGrpSpPr/>
          <p:nvPr/>
        </p:nvGrpSpPr>
        <p:grpSpPr>
          <a:xfrm>
            <a:off x="838200" y="2571100"/>
            <a:ext cx="8584954" cy="1696042"/>
            <a:chOff x="838200" y="2571100"/>
            <a:chExt cx="8584954" cy="16960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62DBC5-D6C7-CF8C-3105-8C02E8FA0669}"/>
                </a:ext>
              </a:extLst>
            </p:cNvPr>
            <p:cNvSpPr txBox="1"/>
            <p:nvPr/>
          </p:nvSpPr>
          <p:spPr>
            <a:xfrm>
              <a:off x="838200" y="3959365"/>
              <a:ext cx="60972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compute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bindBuffer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m_FloatAdder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83B9B18C-AAA4-C5E8-3538-3D6118CDEAC0}"/>
                </a:ext>
              </a:extLst>
            </p:cNvPr>
            <p:cNvCxnSpPr>
              <a:stCxn id="32" idx="3"/>
              <a:endCxn id="23" idx="0"/>
            </p:cNvCxnSpPr>
            <p:nvPr/>
          </p:nvCxnSpPr>
          <p:spPr>
            <a:xfrm>
              <a:off x="8207834" y="2571100"/>
              <a:ext cx="1215320" cy="482012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755AD4-6AEF-56DB-369C-EC7104AE6953}"/>
              </a:ext>
            </a:extLst>
          </p:cNvPr>
          <p:cNvGrpSpPr/>
          <p:nvPr/>
        </p:nvGrpSpPr>
        <p:grpSpPr>
          <a:xfrm>
            <a:off x="838200" y="2974813"/>
            <a:ext cx="9651764" cy="1584091"/>
            <a:chOff x="838200" y="2974813"/>
            <a:chExt cx="9651764" cy="15840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E72861-88D7-7FE6-23BA-2FEFC265607A}"/>
                </a:ext>
              </a:extLst>
            </p:cNvPr>
            <p:cNvSpPr txBox="1"/>
            <p:nvPr/>
          </p:nvSpPr>
          <p:spPr>
            <a:xfrm>
              <a:off x="838200" y="4251127"/>
              <a:ext cx="60972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compute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bindBuffer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m_FloatAdder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34E67F8E-56E1-CB62-39D8-8B5929A7382D}"/>
                </a:ext>
              </a:extLst>
            </p:cNvPr>
            <p:cNvCxnSpPr>
              <a:cxnSpLocks/>
              <a:stCxn id="33" idx="3"/>
              <a:endCxn id="26" idx="1"/>
            </p:cNvCxnSpPr>
            <p:nvPr/>
          </p:nvCxnSpPr>
          <p:spPr>
            <a:xfrm>
              <a:off x="8220453" y="2974813"/>
              <a:ext cx="2269511" cy="554549"/>
            </a:xfrm>
            <a:prstGeom prst="curvedConnector3">
              <a:avLst>
                <a:gd name="adj1" fmla="val 18023"/>
              </a:avLst>
            </a:prstGeom>
            <a:ln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946DC33-2EA5-BD8A-0560-E2EAFCEB67A1}"/>
              </a:ext>
            </a:extLst>
          </p:cNvPr>
          <p:cNvGrpSpPr/>
          <p:nvPr/>
        </p:nvGrpSpPr>
        <p:grpSpPr>
          <a:xfrm>
            <a:off x="838200" y="3529361"/>
            <a:ext cx="9341003" cy="1863717"/>
            <a:chOff x="838200" y="3529361"/>
            <a:chExt cx="9341003" cy="18637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0E3586-7C6C-DF87-F561-E3D3F884583E}"/>
                </a:ext>
              </a:extLst>
            </p:cNvPr>
            <p:cNvSpPr txBox="1"/>
            <p:nvPr/>
          </p:nvSpPr>
          <p:spPr>
            <a:xfrm>
              <a:off x="838200" y="4558904"/>
              <a:ext cx="60972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compute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bindBuffer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m_FloatAdder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26FD0AEC-7967-7D87-E000-28C1D522CB38}"/>
                </a:ext>
              </a:extLst>
            </p:cNvPr>
            <p:cNvCxnSpPr>
              <a:cxnSpLocks/>
              <a:stCxn id="34" idx="2"/>
              <a:endCxn id="20" idx="2"/>
            </p:cNvCxnSpPr>
            <p:nvPr/>
          </p:nvCxnSpPr>
          <p:spPr>
            <a:xfrm rot="16200000" flipH="1">
              <a:off x="8123894" y="3337769"/>
              <a:ext cx="1863717" cy="2246901"/>
            </a:xfrm>
            <a:prstGeom prst="curvedConnector3">
              <a:avLst>
                <a:gd name="adj1" fmla="val 112266"/>
              </a:avLst>
            </a:prstGeom>
            <a:ln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480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872AA-2362-E9BD-0EB9-DF1ABD63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9400-38F6-C629-F1A7-13F6149C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736F7-6047-A874-FEBA-E9E40E38190D}"/>
              </a:ext>
            </a:extLst>
          </p:cNvPr>
          <p:cNvSpPr txBox="1"/>
          <p:nvPr/>
        </p:nvSpPr>
        <p:spPr>
          <a:xfrm>
            <a:off x="838200" y="1982450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Backend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GPUBackend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Backend compute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49F18-0DAD-8D8F-935F-9C5A29F14C14}"/>
              </a:ext>
            </a:extLst>
          </p:cNvPr>
          <p:cNvSpPr txBox="1"/>
          <p:nvPr/>
        </p:nvSpPr>
        <p:spPr>
          <a:xfrm>
            <a:off x="838200" y="2653310"/>
            <a:ext cx="38490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m_pA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B9C0A-76D5-4659-ED07-EEB48F3584D2}"/>
              </a:ext>
            </a:extLst>
          </p:cNvPr>
          <p:cNvSpPr txBox="1"/>
          <p:nvPr/>
        </p:nvSpPr>
        <p:spPr>
          <a:xfrm>
            <a:off x="838200" y="3501691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useKernel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1C36C6-8A38-AF20-24E2-234EF8A09EAA}"/>
              </a:ext>
            </a:extLst>
          </p:cNvPr>
          <p:cNvSpPr/>
          <p:nvPr/>
        </p:nvSpPr>
        <p:spPr>
          <a:xfrm>
            <a:off x="6095999" y="1967282"/>
            <a:ext cx="5645203" cy="3864900"/>
          </a:xfrm>
          <a:prstGeom prst="roundRect">
            <a:avLst>
              <a:gd name="adj" fmla="val 581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GPU Memory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110971-8E50-E934-87F0-E90909B1C7D9}"/>
              </a:ext>
            </a:extLst>
          </p:cNvPr>
          <p:cNvGrpSpPr/>
          <p:nvPr/>
        </p:nvGrpSpPr>
        <p:grpSpPr>
          <a:xfrm>
            <a:off x="8727137" y="3053112"/>
            <a:ext cx="2865007" cy="2339967"/>
            <a:chOff x="8727137" y="3053112"/>
            <a:chExt cx="2865007" cy="233996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DBE074F-B560-9ACA-8D1D-A6C25C8C9113}"/>
                </a:ext>
              </a:extLst>
            </p:cNvPr>
            <p:cNvSpPr/>
            <p:nvPr/>
          </p:nvSpPr>
          <p:spPr>
            <a:xfrm>
              <a:off x="8727137" y="3718375"/>
              <a:ext cx="2865007" cy="9710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anose="020B0609020204030204" pitchFamily="49" charset="0"/>
                </a:rPr>
                <a:t>main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27AE6AE-95E4-CB58-1C9C-014960375DE3}"/>
                </a:ext>
              </a:extLst>
            </p:cNvPr>
            <p:cNvGrpSpPr/>
            <p:nvPr/>
          </p:nvGrpSpPr>
          <p:grpSpPr>
            <a:xfrm>
              <a:off x="10489964" y="3053112"/>
              <a:ext cx="863836" cy="952500"/>
              <a:chOff x="4458592" y="4329239"/>
              <a:chExt cx="863836" cy="95250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0238336D-4C44-4AAE-A5B8-A4A66DA4D268}"/>
                  </a:ext>
                </a:extLst>
              </p:cNvPr>
              <p:cNvSpPr/>
              <p:nvPr/>
            </p:nvSpPr>
            <p:spPr>
              <a:xfrm>
                <a:off x="4458592" y="4329239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_B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2469B7E-CDA2-835D-6EF0-47EC3DD57668}"/>
                  </a:ext>
                </a:extLst>
              </p:cNvPr>
              <p:cNvSpPr/>
              <p:nvPr/>
            </p:nvSpPr>
            <p:spPr>
              <a:xfrm>
                <a:off x="4916119" y="4401809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7D03BC9-F854-24C5-8E5A-20A1B2B9D420}"/>
                  </a:ext>
                </a:extLst>
              </p:cNvPr>
              <p:cNvSpPr/>
              <p:nvPr/>
            </p:nvSpPr>
            <p:spPr>
              <a:xfrm>
                <a:off x="4579749" y="4883802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</a:t>
                </a:r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8F02684-EB77-13DD-B72A-3C15D197C2A9}"/>
                </a:ext>
              </a:extLst>
            </p:cNvPr>
            <p:cNvGrpSpPr/>
            <p:nvPr/>
          </p:nvGrpSpPr>
          <p:grpSpPr>
            <a:xfrm>
              <a:off x="8991236" y="3053112"/>
              <a:ext cx="863836" cy="952500"/>
              <a:chOff x="4348512" y="4213145"/>
              <a:chExt cx="863836" cy="952500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71390E5-A9ED-1217-C400-6B47486A258B}"/>
                  </a:ext>
                </a:extLst>
              </p:cNvPr>
              <p:cNvSpPr/>
              <p:nvPr/>
            </p:nvSpPr>
            <p:spPr>
              <a:xfrm>
                <a:off x="4348512" y="4213145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_A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A881CAA-631E-3320-FE31-15191FFCE93B}"/>
                  </a:ext>
                </a:extLst>
              </p:cNvPr>
              <p:cNvSpPr/>
              <p:nvPr/>
            </p:nvSpPr>
            <p:spPr>
              <a:xfrm>
                <a:off x="4469669" y="4776727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  <a:endParaRPr lang="en-US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8B330D3-0C0A-2D9B-CFA1-7F096E5F0099}"/>
                  </a:ext>
                </a:extLst>
              </p:cNvPr>
              <p:cNvSpPr/>
              <p:nvPr/>
            </p:nvSpPr>
            <p:spPr>
              <a:xfrm>
                <a:off x="4807138" y="4258859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156D2C6-709F-B23A-1DD8-1B565AB11F1C}"/>
                </a:ext>
              </a:extLst>
            </p:cNvPr>
            <p:cNvGrpSpPr/>
            <p:nvPr/>
          </p:nvGrpSpPr>
          <p:grpSpPr>
            <a:xfrm>
              <a:off x="9747285" y="4440579"/>
              <a:ext cx="863836" cy="952500"/>
              <a:chOff x="3776003" y="5255390"/>
              <a:chExt cx="863836" cy="95250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7C2CD01-FBE3-44E0-C3FA-34B6F1691D2E}"/>
                  </a:ext>
                </a:extLst>
              </p:cNvPr>
              <p:cNvSpPr/>
              <p:nvPr/>
            </p:nvSpPr>
            <p:spPr>
              <a:xfrm>
                <a:off x="3776003" y="5255390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_C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6E8AC4C-C25D-82EC-6366-B894E1B12A31}"/>
                  </a:ext>
                </a:extLst>
              </p:cNvPr>
              <p:cNvSpPr/>
              <p:nvPr/>
            </p:nvSpPr>
            <p:spPr>
              <a:xfrm>
                <a:off x="4245430" y="5753581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57B4E31-CD92-33CA-6B63-9CE015879063}"/>
                  </a:ext>
                </a:extLst>
              </p:cNvPr>
              <p:cNvSpPr/>
              <p:nvPr/>
            </p:nvSpPr>
            <p:spPr>
              <a:xfrm>
                <a:off x="3882999" y="5350597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</a:t>
                </a:r>
                <a:endParaRPr lang="en-US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CE938A3-F896-2B91-0A6F-80FD53DBC560}"/>
              </a:ext>
            </a:extLst>
          </p:cNvPr>
          <p:cNvSpPr txBox="1"/>
          <p:nvPr/>
        </p:nvSpPr>
        <p:spPr>
          <a:xfrm>
            <a:off x="6457296" y="2417211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434912-5B5D-A513-8998-35A544205FA9}"/>
              </a:ext>
            </a:extLst>
          </p:cNvPr>
          <p:cNvSpPr txBox="1"/>
          <p:nvPr/>
        </p:nvSpPr>
        <p:spPr>
          <a:xfrm>
            <a:off x="6441449" y="2820924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25BF78-B40A-5751-83E2-EAD8F45EA05A}"/>
              </a:ext>
            </a:extLst>
          </p:cNvPr>
          <p:cNvSpPr txBox="1"/>
          <p:nvPr/>
        </p:nvSpPr>
        <p:spPr>
          <a:xfrm>
            <a:off x="6441449" y="3224637"/>
            <a:ext cx="1190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499A2C9-CAAA-3996-8C8F-55986E241888}"/>
              </a:ext>
            </a:extLst>
          </p:cNvPr>
          <p:cNvSpPr/>
          <p:nvPr/>
        </p:nvSpPr>
        <p:spPr>
          <a:xfrm>
            <a:off x="7631531" y="2417211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C2DD493-EB8D-6E98-B9ED-223D4FAF7701}"/>
              </a:ext>
            </a:extLst>
          </p:cNvPr>
          <p:cNvSpPr/>
          <p:nvPr/>
        </p:nvSpPr>
        <p:spPr>
          <a:xfrm>
            <a:off x="7644150" y="2820924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A333495-A10B-8426-1D0E-BBB3059FCC23}"/>
              </a:ext>
            </a:extLst>
          </p:cNvPr>
          <p:cNvSpPr/>
          <p:nvPr/>
        </p:nvSpPr>
        <p:spPr>
          <a:xfrm>
            <a:off x="7644150" y="3221585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09132-4301-B075-4360-B627C03FF96A}"/>
              </a:ext>
            </a:extLst>
          </p:cNvPr>
          <p:cNvSpPr txBox="1"/>
          <p:nvPr/>
        </p:nvSpPr>
        <p:spPr>
          <a:xfrm>
            <a:off x="838200" y="3959365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D526A20-499B-ECAC-AFA7-2D2C2D313312}"/>
              </a:ext>
            </a:extLst>
          </p:cNvPr>
          <p:cNvCxnSpPr>
            <a:stCxn id="32" idx="3"/>
            <a:endCxn id="23" idx="0"/>
          </p:cNvCxnSpPr>
          <p:nvPr/>
        </p:nvCxnSpPr>
        <p:spPr>
          <a:xfrm>
            <a:off x="8207834" y="2571100"/>
            <a:ext cx="1215320" cy="482012"/>
          </a:xfrm>
          <a:prstGeom prst="curvedConnector2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FD4547-FF74-4B5B-1D5F-FBC7A726C74D}"/>
              </a:ext>
            </a:extLst>
          </p:cNvPr>
          <p:cNvSpPr txBox="1"/>
          <p:nvPr/>
        </p:nvSpPr>
        <p:spPr>
          <a:xfrm>
            <a:off x="838200" y="4251127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2F8828E-AC93-A6B4-A355-23FAE2804379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8220453" y="2974813"/>
            <a:ext cx="2269511" cy="554549"/>
          </a:xfrm>
          <a:prstGeom prst="curvedConnector3">
            <a:avLst>
              <a:gd name="adj1" fmla="val 18023"/>
            </a:avLst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E1DC6C-89EB-9DDC-D6B2-DC912B95C186}"/>
              </a:ext>
            </a:extLst>
          </p:cNvPr>
          <p:cNvSpPr txBox="1"/>
          <p:nvPr/>
        </p:nvSpPr>
        <p:spPr>
          <a:xfrm>
            <a:off x="838200" y="4558904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645D8D1-6254-38F7-1BF1-BE42FD1E6194}"/>
              </a:ext>
            </a:extLst>
          </p:cNvPr>
          <p:cNvCxnSpPr>
            <a:cxnSpLocks/>
            <a:stCxn id="34" idx="2"/>
            <a:endCxn id="20" idx="2"/>
          </p:cNvCxnSpPr>
          <p:nvPr/>
        </p:nvCxnSpPr>
        <p:spPr>
          <a:xfrm rot="16200000" flipH="1">
            <a:off x="8123894" y="3337769"/>
            <a:ext cx="1863717" cy="2246901"/>
          </a:xfrm>
          <a:prstGeom prst="curvedConnector3">
            <a:avLst>
              <a:gd name="adj1" fmla="val 112266"/>
            </a:avLst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907824-17D3-D34C-037A-63DC511E75CC}"/>
              </a:ext>
            </a:extLst>
          </p:cNvPr>
          <p:cNvSpPr txBox="1"/>
          <p:nvPr/>
        </p:nvSpPr>
        <p:spPr>
          <a:xfrm>
            <a:off x="838200" y="4881665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execute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uvec3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162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9CB17-8598-DEF8-3368-F11C85689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E5C3-8714-B73F-973F-C8D98D46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959D2-260D-A17E-2C55-E38EF22E825D}"/>
              </a:ext>
            </a:extLst>
          </p:cNvPr>
          <p:cNvSpPr txBox="1"/>
          <p:nvPr/>
        </p:nvSpPr>
        <p:spPr>
          <a:xfrm>
            <a:off x="838200" y="1982450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Backend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GPUBackend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Backend compute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63E44-5F64-53A5-9490-A1E9E5B93556}"/>
              </a:ext>
            </a:extLst>
          </p:cNvPr>
          <p:cNvSpPr txBox="1"/>
          <p:nvPr/>
        </p:nvSpPr>
        <p:spPr>
          <a:xfrm>
            <a:off x="838200" y="2653310"/>
            <a:ext cx="38490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m_pA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FA90D-DCCC-7CEF-D6FB-325A12234A7A}"/>
              </a:ext>
            </a:extLst>
          </p:cNvPr>
          <p:cNvSpPr txBox="1"/>
          <p:nvPr/>
        </p:nvSpPr>
        <p:spPr>
          <a:xfrm>
            <a:off x="838200" y="3501691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useKernel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40BF10-C8DF-A2E4-4F16-3D98A94A8461}"/>
              </a:ext>
            </a:extLst>
          </p:cNvPr>
          <p:cNvSpPr/>
          <p:nvPr/>
        </p:nvSpPr>
        <p:spPr>
          <a:xfrm>
            <a:off x="6095999" y="1967282"/>
            <a:ext cx="5645203" cy="3864900"/>
          </a:xfrm>
          <a:prstGeom prst="roundRect">
            <a:avLst>
              <a:gd name="adj" fmla="val 581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GPU Memory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9C0404-677F-C072-5302-5A02AF3AC6AC}"/>
              </a:ext>
            </a:extLst>
          </p:cNvPr>
          <p:cNvGrpSpPr/>
          <p:nvPr/>
        </p:nvGrpSpPr>
        <p:grpSpPr>
          <a:xfrm>
            <a:off x="8727137" y="3053112"/>
            <a:ext cx="2865007" cy="2339967"/>
            <a:chOff x="8727137" y="3053112"/>
            <a:chExt cx="2865007" cy="233996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7A54D0-4B3B-2F26-1782-07543EAECF6D}"/>
                </a:ext>
              </a:extLst>
            </p:cNvPr>
            <p:cNvSpPr/>
            <p:nvPr/>
          </p:nvSpPr>
          <p:spPr>
            <a:xfrm>
              <a:off x="8727137" y="3718375"/>
              <a:ext cx="2865007" cy="9710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anose="020B0609020204030204" pitchFamily="49" charset="0"/>
                </a:rPr>
                <a:t>main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2881143-204C-F5AA-E532-75CD73BE6BAB}"/>
                </a:ext>
              </a:extLst>
            </p:cNvPr>
            <p:cNvGrpSpPr/>
            <p:nvPr/>
          </p:nvGrpSpPr>
          <p:grpSpPr>
            <a:xfrm>
              <a:off x="10489964" y="3053112"/>
              <a:ext cx="863836" cy="952500"/>
              <a:chOff x="4458592" y="4329239"/>
              <a:chExt cx="863836" cy="95250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CCF2B76-D6CD-BAA5-9B3A-A420BDD84049}"/>
                  </a:ext>
                </a:extLst>
              </p:cNvPr>
              <p:cNvSpPr/>
              <p:nvPr/>
            </p:nvSpPr>
            <p:spPr>
              <a:xfrm>
                <a:off x="4458592" y="4329239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_B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1205914-FE38-BE40-68E6-E70272408AD7}"/>
                  </a:ext>
                </a:extLst>
              </p:cNvPr>
              <p:cNvSpPr/>
              <p:nvPr/>
            </p:nvSpPr>
            <p:spPr>
              <a:xfrm>
                <a:off x="4916119" y="4401809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9ACF947-3886-8792-5A67-105B4F1FB022}"/>
                  </a:ext>
                </a:extLst>
              </p:cNvPr>
              <p:cNvSpPr/>
              <p:nvPr/>
            </p:nvSpPr>
            <p:spPr>
              <a:xfrm>
                <a:off x="4579749" y="4883802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</a:t>
                </a:r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77E9377-C3B4-79E3-1347-8CCE0D170749}"/>
                </a:ext>
              </a:extLst>
            </p:cNvPr>
            <p:cNvGrpSpPr/>
            <p:nvPr/>
          </p:nvGrpSpPr>
          <p:grpSpPr>
            <a:xfrm>
              <a:off x="8991236" y="3053112"/>
              <a:ext cx="863836" cy="952500"/>
              <a:chOff x="4348512" y="4213145"/>
              <a:chExt cx="863836" cy="952500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58D7026-6E41-FF94-32CD-FE3C93399535}"/>
                  </a:ext>
                </a:extLst>
              </p:cNvPr>
              <p:cNvSpPr/>
              <p:nvPr/>
            </p:nvSpPr>
            <p:spPr>
              <a:xfrm>
                <a:off x="4348512" y="4213145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_A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9C5CA5D-896F-CE95-E987-784E66812598}"/>
                  </a:ext>
                </a:extLst>
              </p:cNvPr>
              <p:cNvSpPr/>
              <p:nvPr/>
            </p:nvSpPr>
            <p:spPr>
              <a:xfrm>
                <a:off x="4469669" y="4776727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  <a:endParaRPr lang="en-US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A55E160-4E9B-4D86-9822-1BB4B676E026}"/>
                  </a:ext>
                </a:extLst>
              </p:cNvPr>
              <p:cNvSpPr/>
              <p:nvPr/>
            </p:nvSpPr>
            <p:spPr>
              <a:xfrm>
                <a:off x="4807138" y="4258859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8C6F74-EC63-53D6-1613-49F31EC1EB1C}"/>
                </a:ext>
              </a:extLst>
            </p:cNvPr>
            <p:cNvGrpSpPr/>
            <p:nvPr/>
          </p:nvGrpSpPr>
          <p:grpSpPr>
            <a:xfrm>
              <a:off x="9747285" y="4440579"/>
              <a:ext cx="863836" cy="952500"/>
              <a:chOff x="3776003" y="5255390"/>
              <a:chExt cx="863836" cy="95250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10D5394-0688-9148-F4F3-AC6FA186139A}"/>
                  </a:ext>
                </a:extLst>
              </p:cNvPr>
              <p:cNvSpPr/>
              <p:nvPr/>
            </p:nvSpPr>
            <p:spPr>
              <a:xfrm>
                <a:off x="3776003" y="5255390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_C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2D35CCF-7E6A-AF6A-0651-0B57BE858FF6}"/>
                  </a:ext>
                </a:extLst>
              </p:cNvPr>
              <p:cNvSpPr/>
              <p:nvPr/>
            </p:nvSpPr>
            <p:spPr>
              <a:xfrm>
                <a:off x="4245430" y="5753581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6DC52A11-3DC9-67B9-1DE8-8590A3941CCA}"/>
                  </a:ext>
                </a:extLst>
              </p:cNvPr>
              <p:cNvSpPr/>
              <p:nvPr/>
            </p:nvSpPr>
            <p:spPr>
              <a:xfrm>
                <a:off x="3882999" y="5350597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</a:t>
                </a:r>
                <a:endParaRPr lang="en-US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70616A-A5BA-F5CF-6893-E9E6EB6EF01A}"/>
              </a:ext>
            </a:extLst>
          </p:cNvPr>
          <p:cNvSpPr txBox="1"/>
          <p:nvPr/>
        </p:nvSpPr>
        <p:spPr>
          <a:xfrm>
            <a:off x="6457296" y="2417211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E45FEB-BC5D-0F7A-BD75-D7251E2ACC22}"/>
              </a:ext>
            </a:extLst>
          </p:cNvPr>
          <p:cNvSpPr txBox="1"/>
          <p:nvPr/>
        </p:nvSpPr>
        <p:spPr>
          <a:xfrm>
            <a:off x="6441449" y="2820924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B32D-AE14-4E67-00E7-88A7152B6382}"/>
              </a:ext>
            </a:extLst>
          </p:cNvPr>
          <p:cNvSpPr txBox="1"/>
          <p:nvPr/>
        </p:nvSpPr>
        <p:spPr>
          <a:xfrm>
            <a:off x="6441449" y="3224637"/>
            <a:ext cx="1190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8ED1F7-E321-B5AE-E4BF-F8A7CD70D4C4}"/>
              </a:ext>
            </a:extLst>
          </p:cNvPr>
          <p:cNvSpPr/>
          <p:nvPr/>
        </p:nvSpPr>
        <p:spPr>
          <a:xfrm>
            <a:off x="7631531" y="2417211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F8F8A6C-AD3A-859C-57F1-236C94FE9DD5}"/>
              </a:ext>
            </a:extLst>
          </p:cNvPr>
          <p:cNvSpPr/>
          <p:nvPr/>
        </p:nvSpPr>
        <p:spPr>
          <a:xfrm>
            <a:off x="7644150" y="2820924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1071EF7-F76E-7456-4170-2C91590A9E04}"/>
              </a:ext>
            </a:extLst>
          </p:cNvPr>
          <p:cNvSpPr/>
          <p:nvPr/>
        </p:nvSpPr>
        <p:spPr>
          <a:xfrm>
            <a:off x="7644150" y="3221585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849932-B208-CAB5-138A-D7EDC0207E66}"/>
              </a:ext>
            </a:extLst>
          </p:cNvPr>
          <p:cNvGrpSpPr/>
          <p:nvPr/>
        </p:nvGrpSpPr>
        <p:grpSpPr>
          <a:xfrm>
            <a:off x="838200" y="2571100"/>
            <a:ext cx="8584954" cy="1696042"/>
            <a:chOff x="838200" y="2571100"/>
            <a:chExt cx="8584954" cy="16960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BCB10E-1983-CC38-2DC5-8E32BDDC8EA0}"/>
                </a:ext>
              </a:extLst>
            </p:cNvPr>
            <p:cNvSpPr txBox="1"/>
            <p:nvPr/>
          </p:nvSpPr>
          <p:spPr>
            <a:xfrm>
              <a:off x="838200" y="3959365"/>
              <a:ext cx="60972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compute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bindBuffer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m_FloatAdder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9638D78D-0439-36C6-3D95-CA9B990A915C}"/>
                </a:ext>
              </a:extLst>
            </p:cNvPr>
            <p:cNvCxnSpPr>
              <a:stCxn id="32" idx="3"/>
              <a:endCxn id="23" idx="0"/>
            </p:cNvCxnSpPr>
            <p:nvPr/>
          </p:nvCxnSpPr>
          <p:spPr>
            <a:xfrm>
              <a:off x="8207834" y="2571100"/>
              <a:ext cx="1215320" cy="482012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46A85D-FE6B-A0D1-0ED0-47C099C59E47}"/>
              </a:ext>
            </a:extLst>
          </p:cNvPr>
          <p:cNvGrpSpPr/>
          <p:nvPr/>
        </p:nvGrpSpPr>
        <p:grpSpPr>
          <a:xfrm>
            <a:off x="838200" y="2974813"/>
            <a:ext cx="9651764" cy="1584091"/>
            <a:chOff x="838200" y="2974813"/>
            <a:chExt cx="9651764" cy="15840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49ECF9-2992-75D8-8BB1-A9ECFB80660A}"/>
                </a:ext>
              </a:extLst>
            </p:cNvPr>
            <p:cNvSpPr txBox="1"/>
            <p:nvPr/>
          </p:nvSpPr>
          <p:spPr>
            <a:xfrm>
              <a:off x="838200" y="4251127"/>
              <a:ext cx="60972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compute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bindBuffer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m_FloatAdder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A645464D-4222-3992-7F9E-79043328AEB2}"/>
                </a:ext>
              </a:extLst>
            </p:cNvPr>
            <p:cNvCxnSpPr>
              <a:cxnSpLocks/>
              <a:stCxn id="33" idx="3"/>
              <a:endCxn id="26" idx="1"/>
            </p:cNvCxnSpPr>
            <p:nvPr/>
          </p:nvCxnSpPr>
          <p:spPr>
            <a:xfrm>
              <a:off x="8220453" y="2974813"/>
              <a:ext cx="2269511" cy="554549"/>
            </a:xfrm>
            <a:prstGeom prst="curvedConnector3">
              <a:avLst>
                <a:gd name="adj1" fmla="val 18023"/>
              </a:avLst>
            </a:prstGeom>
            <a:ln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928DE8-0D94-7EC9-C77A-6CB64C8D95D0}"/>
              </a:ext>
            </a:extLst>
          </p:cNvPr>
          <p:cNvGrpSpPr/>
          <p:nvPr/>
        </p:nvGrpSpPr>
        <p:grpSpPr>
          <a:xfrm>
            <a:off x="838200" y="3529361"/>
            <a:ext cx="9341003" cy="1863717"/>
            <a:chOff x="838200" y="3529361"/>
            <a:chExt cx="9341003" cy="18637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FCF978-374E-25DE-1065-86CEBAC48A10}"/>
                </a:ext>
              </a:extLst>
            </p:cNvPr>
            <p:cNvSpPr txBox="1"/>
            <p:nvPr/>
          </p:nvSpPr>
          <p:spPr>
            <a:xfrm>
              <a:off x="838200" y="4558904"/>
              <a:ext cx="60972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compute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bindBuffer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m_FloatAdder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CF0A3C1B-BF40-743C-61BB-EB9547DAA786}"/>
                </a:ext>
              </a:extLst>
            </p:cNvPr>
            <p:cNvCxnSpPr>
              <a:cxnSpLocks/>
              <a:stCxn id="34" idx="2"/>
              <a:endCxn id="20" idx="2"/>
            </p:cNvCxnSpPr>
            <p:nvPr/>
          </p:nvCxnSpPr>
          <p:spPr>
            <a:xfrm rot="16200000" flipH="1">
              <a:off x="8123894" y="3337769"/>
              <a:ext cx="1863717" cy="2246901"/>
            </a:xfrm>
            <a:prstGeom prst="curvedConnector3">
              <a:avLst>
                <a:gd name="adj1" fmla="val 112266"/>
              </a:avLst>
            </a:prstGeom>
            <a:ln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D611045-C9BD-ED32-F55A-E77585DCF4D0}"/>
              </a:ext>
            </a:extLst>
          </p:cNvPr>
          <p:cNvSpPr txBox="1"/>
          <p:nvPr/>
        </p:nvSpPr>
        <p:spPr>
          <a:xfrm>
            <a:off x="838200" y="4881665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execute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uvec3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7C0AF-7F1E-6DA3-A4B5-0FE3D7FECACB}"/>
              </a:ext>
            </a:extLst>
          </p:cNvPr>
          <p:cNvSpPr txBox="1"/>
          <p:nvPr/>
        </p:nvSpPr>
        <p:spPr>
          <a:xfrm>
            <a:off x="838200" y="5189584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A92F15-D294-2947-09BC-4A0B156AA01B}"/>
              </a:ext>
            </a:extLst>
          </p:cNvPr>
          <p:cNvSpPr/>
          <p:nvPr/>
        </p:nvSpPr>
        <p:spPr>
          <a:xfrm>
            <a:off x="4794464" y="142052"/>
            <a:ext cx="3073613" cy="1715486"/>
          </a:xfrm>
          <a:prstGeom prst="roundRect">
            <a:avLst>
              <a:gd name="adj" fmla="val 1135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CPU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4E66D-4C14-7B0D-DFD1-AE0F13A55DFC}"/>
              </a:ext>
            </a:extLst>
          </p:cNvPr>
          <p:cNvSpPr txBox="1"/>
          <p:nvPr/>
        </p:nvSpPr>
        <p:spPr>
          <a:xfrm>
            <a:off x="5400211" y="591980"/>
            <a:ext cx="2467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&lt;float&gt;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CF5B-DA78-2727-B184-A70DEBA02336}"/>
              </a:ext>
            </a:extLst>
          </p:cNvPr>
          <p:cNvSpPr txBox="1"/>
          <p:nvPr/>
        </p:nvSpPr>
        <p:spPr>
          <a:xfrm>
            <a:off x="5400210" y="983134"/>
            <a:ext cx="2467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&lt;float&gt;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1268FD-36A6-898C-AECD-8F4DCD32CC43}"/>
              </a:ext>
            </a:extLst>
          </p:cNvPr>
          <p:cNvSpPr txBox="1"/>
          <p:nvPr/>
        </p:nvSpPr>
        <p:spPr>
          <a:xfrm>
            <a:off x="5400210" y="1399407"/>
            <a:ext cx="2467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&lt;float&gt;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A5796A3-7685-1118-85DE-070D34B5EA32}"/>
              </a:ext>
            </a:extLst>
          </p:cNvPr>
          <p:cNvCxnSpPr>
            <a:cxnSpLocks/>
            <a:stCxn id="34" idx="3"/>
            <a:endCxn id="35" idx="3"/>
          </p:cNvCxnSpPr>
          <p:nvPr/>
        </p:nvCxnSpPr>
        <p:spPr>
          <a:xfrm flipH="1" flipV="1">
            <a:off x="7868077" y="1553296"/>
            <a:ext cx="352376" cy="1822178"/>
          </a:xfrm>
          <a:prstGeom prst="curvedConnector3">
            <a:avLst>
              <a:gd name="adj1" fmla="val -64874"/>
            </a:avLst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6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4A05-9CE9-9F7C-11E3-B22C1379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: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0DC07-B84F-184B-B4A8-74023DA3EBF2}"/>
              </a:ext>
            </a:extLst>
          </p:cNvPr>
          <p:cNvSpPr txBox="1"/>
          <p:nvPr/>
        </p:nvSpPr>
        <p:spPr>
          <a:xfrm>
            <a:off x="838200" y="1982450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Backend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PUBackend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Backend compute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4A6EA-F0F8-50A3-E80D-1D3BF68F0E79}"/>
              </a:ext>
            </a:extLst>
          </p:cNvPr>
          <p:cNvSpPr txBox="1"/>
          <p:nvPr/>
        </p:nvSpPr>
        <p:spPr>
          <a:xfrm>
            <a:off x="838200" y="2653310"/>
            <a:ext cx="38490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m_pA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8E739-EA98-92E0-252D-E204989751BB}"/>
              </a:ext>
            </a:extLst>
          </p:cNvPr>
          <p:cNvSpPr txBox="1"/>
          <p:nvPr/>
        </p:nvSpPr>
        <p:spPr>
          <a:xfrm>
            <a:off x="838200" y="3501691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useKernel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48B42-C5ED-C64B-5892-EF0E64614C9D}"/>
              </a:ext>
            </a:extLst>
          </p:cNvPr>
          <p:cNvSpPr txBox="1"/>
          <p:nvPr/>
        </p:nvSpPr>
        <p:spPr>
          <a:xfrm>
            <a:off x="838200" y="4881665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execute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uvec3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1BCC1-961D-476F-EBFF-B2EC005B4658}"/>
              </a:ext>
            </a:extLst>
          </p:cNvPr>
          <p:cNvSpPr txBox="1"/>
          <p:nvPr/>
        </p:nvSpPr>
        <p:spPr>
          <a:xfrm>
            <a:off x="838200" y="5189584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D2842EF-5A35-D0AC-A481-17782051AF07}"/>
              </a:ext>
            </a:extLst>
          </p:cNvPr>
          <p:cNvSpPr/>
          <p:nvPr/>
        </p:nvSpPr>
        <p:spPr>
          <a:xfrm>
            <a:off x="745351" y="1905640"/>
            <a:ext cx="3941910" cy="69156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5D493-C257-6D99-E65C-C6D9866FB29E}"/>
              </a:ext>
            </a:extLst>
          </p:cNvPr>
          <p:cNvSpPr txBox="1"/>
          <p:nvPr/>
        </p:nvSpPr>
        <p:spPr>
          <a:xfrm>
            <a:off x="838200" y="3959365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077BB-09BC-A418-9F86-41003B941C63}"/>
              </a:ext>
            </a:extLst>
          </p:cNvPr>
          <p:cNvSpPr txBox="1"/>
          <p:nvPr/>
        </p:nvSpPr>
        <p:spPr>
          <a:xfrm>
            <a:off x="838200" y="4251127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F2D96-04F6-B82D-DDB0-ABA86C3B9668}"/>
              </a:ext>
            </a:extLst>
          </p:cNvPr>
          <p:cNvSpPr txBox="1"/>
          <p:nvPr/>
        </p:nvSpPr>
        <p:spPr>
          <a:xfrm>
            <a:off x="838200" y="4558904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1E3E2B-A2E8-D36D-3189-7C53B09DF488}"/>
              </a:ext>
            </a:extLst>
          </p:cNvPr>
          <p:cNvGrpSpPr/>
          <p:nvPr/>
        </p:nvGrpSpPr>
        <p:grpSpPr>
          <a:xfrm>
            <a:off x="6943165" y="1905640"/>
            <a:ext cx="3073614" cy="1715486"/>
            <a:chOff x="6943165" y="1905640"/>
            <a:chExt cx="3073614" cy="171548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1E2BDCC-C618-7B94-E939-D1170CA99A22}"/>
                </a:ext>
              </a:extLst>
            </p:cNvPr>
            <p:cNvSpPr/>
            <p:nvPr/>
          </p:nvSpPr>
          <p:spPr>
            <a:xfrm>
              <a:off x="6943165" y="1905640"/>
              <a:ext cx="3073613" cy="1715486"/>
            </a:xfrm>
            <a:prstGeom prst="roundRect">
              <a:avLst>
                <a:gd name="adj" fmla="val 11353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CPU Memory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E54A64-2AE2-2BC5-8CE7-68778259D23E}"/>
                </a:ext>
              </a:extLst>
            </p:cNvPr>
            <p:cNvSpPr txBox="1"/>
            <p:nvPr/>
          </p:nvSpPr>
          <p:spPr>
            <a:xfrm>
              <a:off x="7548912" y="2355568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22BB93-930C-5E01-0A2D-FA3E6FBA0E71}"/>
                </a:ext>
              </a:extLst>
            </p:cNvPr>
            <p:cNvSpPr txBox="1"/>
            <p:nvPr/>
          </p:nvSpPr>
          <p:spPr>
            <a:xfrm>
              <a:off x="7548911" y="2746722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9778FB-C510-D961-F7A3-CA3086855BB6}"/>
                </a:ext>
              </a:extLst>
            </p:cNvPr>
            <p:cNvSpPr txBox="1"/>
            <p:nvPr/>
          </p:nvSpPr>
          <p:spPr>
            <a:xfrm>
              <a:off x="7548911" y="3162995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E0391C-76EC-F701-B1E2-ACD9B6F0AFD9}"/>
              </a:ext>
            </a:extLst>
          </p:cNvPr>
          <p:cNvSpPr/>
          <p:nvPr/>
        </p:nvSpPr>
        <p:spPr>
          <a:xfrm>
            <a:off x="6935480" y="3789713"/>
            <a:ext cx="3081298" cy="101577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Everything is already in the correct memory space </a:t>
            </a:r>
            <a:r>
              <a:rPr lang="en-US" dirty="0">
                <a:sym typeface="Wingdings" panose="05000000000000000000" pitchFamily="2" charset="2"/>
              </a:rPr>
              <a:t> log error if buffer not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A942-0341-8BB7-2BC4-89BF1D2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: Game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F43ED-A92E-0A43-1017-CD80EAC17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Image</a:t>
            </a:r>
          </a:p>
          <a:p>
            <a:pPr lvl="1"/>
            <a:r>
              <a:rPr lang="en-US" dirty="0"/>
              <a:t>Source Formats</a:t>
            </a:r>
          </a:p>
          <a:p>
            <a:pPr lvl="1"/>
            <a:r>
              <a:rPr lang="en-US" dirty="0"/>
              <a:t>External type</a:t>
            </a:r>
          </a:p>
          <a:p>
            <a:pPr lvl="1"/>
            <a:r>
              <a:rPr lang="en-US" dirty="0"/>
              <a:t>Destination Formats</a:t>
            </a:r>
          </a:p>
          <a:p>
            <a:pPr lvl="1"/>
            <a:r>
              <a:rPr lang="en-US" dirty="0"/>
              <a:t>Internal type</a:t>
            </a:r>
          </a:p>
          <a:p>
            <a:r>
              <a:rPr lang="en-US" dirty="0"/>
              <a:t>GLSL Image operations</a:t>
            </a:r>
          </a:p>
          <a:p>
            <a:pPr lvl="1"/>
            <a:r>
              <a:rPr lang="en-US" dirty="0" err="1"/>
              <a:t>imageLoad</a:t>
            </a:r>
            <a:endParaRPr lang="en-US" dirty="0"/>
          </a:p>
          <a:p>
            <a:pPr lvl="1"/>
            <a:r>
              <a:rPr lang="en-US" dirty="0" err="1"/>
              <a:t>ImageStore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745" name="Content Placeholder 7">
            <a:extLst>
              <a:ext uri="{FF2B5EF4-FFF2-40B4-BE49-F238E27FC236}">
                <a16:creationId xmlns:a16="http://schemas.microsoft.com/office/drawing/2014/main" id="{DB950A9D-450E-2103-F924-26A8A4840D49}"/>
              </a:ext>
            </a:extLst>
          </p:cNvPr>
          <p:cNvGrpSpPr/>
          <p:nvPr/>
        </p:nvGrpSpPr>
        <p:grpSpPr>
          <a:xfrm>
            <a:off x="6939558" y="1670838"/>
            <a:ext cx="4417661" cy="4327063"/>
            <a:chOff x="6939558" y="1670838"/>
            <a:chExt cx="4417661" cy="4327063"/>
          </a:xfrm>
        </p:grpSpPr>
        <p:grpSp>
          <p:nvGrpSpPr>
            <p:cNvPr id="746" name="Content Placeholder 7">
              <a:extLst>
                <a:ext uri="{FF2B5EF4-FFF2-40B4-BE49-F238E27FC236}">
                  <a16:creationId xmlns:a16="http://schemas.microsoft.com/office/drawing/2014/main" id="{DA8CD86A-B4CB-CEB3-D908-5AF13E08F793}"/>
                </a:ext>
              </a:extLst>
            </p:cNvPr>
            <p:cNvGrpSpPr/>
            <p:nvPr/>
          </p:nvGrpSpPr>
          <p:grpSpPr>
            <a:xfrm>
              <a:off x="7460914" y="2105554"/>
              <a:ext cx="3667111" cy="3663419"/>
              <a:chOff x="7460914" y="2105554"/>
              <a:chExt cx="3667111" cy="3663419"/>
            </a:xfrm>
            <a:solidFill>
              <a:srgbClr val="000000"/>
            </a:solidFill>
          </p:grpSpPr>
          <p:sp>
            <p:nvSpPr>
              <p:cNvPr id="850" name="Freeform: Shape 849">
                <a:extLst>
                  <a:ext uri="{FF2B5EF4-FFF2-40B4-BE49-F238E27FC236}">
                    <a16:creationId xmlns:a16="http://schemas.microsoft.com/office/drawing/2014/main" id="{D12E6D83-62F7-EEF3-19D3-92B4A152EDC7}"/>
                  </a:ext>
                </a:extLst>
              </p:cNvPr>
              <p:cNvSpPr/>
              <p:nvPr/>
            </p:nvSpPr>
            <p:spPr>
              <a:xfrm>
                <a:off x="746091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reeform: Shape 850">
                <a:extLst>
                  <a:ext uri="{FF2B5EF4-FFF2-40B4-BE49-F238E27FC236}">
                    <a16:creationId xmlns:a16="http://schemas.microsoft.com/office/drawing/2014/main" id="{39A08FD5-C60D-ABAE-7B0A-A67750E2C9D3}"/>
                  </a:ext>
                </a:extLst>
              </p:cNvPr>
              <p:cNvSpPr/>
              <p:nvPr/>
            </p:nvSpPr>
            <p:spPr>
              <a:xfrm>
                <a:off x="7690109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reeform: Shape 851">
                <a:extLst>
                  <a:ext uri="{FF2B5EF4-FFF2-40B4-BE49-F238E27FC236}">
                    <a16:creationId xmlns:a16="http://schemas.microsoft.com/office/drawing/2014/main" id="{5DACE832-E080-8227-46FC-B452D8B4AE29}"/>
                  </a:ext>
                </a:extLst>
              </p:cNvPr>
              <p:cNvSpPr/>
              <p:nvPr/>
            </p:nvSpPr>
            <p:spPr>
              <a:xfrm>
                <a:off x="791930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reeform: Shape 852">
                <a:extLst>
                  <a:ext uri="{FF2B5EF4-FFF2-40B4-BE49-F238E27FC236}">
                    <a16:creationId xmlns:a16="http://schemas.microsoft.com/office/drawing/2014/main" id="{A8C9EF1F-3F90-45C6-9A7E-A3D472BCF8C3}"/>
                  </a:ext>
                </a:extLst>
              </p:cNvPr>
              <p:cNvSpPr/>
              <p:nvPr/>
            </p:nvSpPr>
            <p:spPr>
              <a:xfrm>
                <a:off x="8148499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reeform: Shape 853">
                <a:extLst>
                  <a:ext uri="{FF2B5EF4-FFF2-40B4-BE49-F238E27FC236}">
                    <a16:creationId xmlns:a16="http://schemas.microsoft.com/office/drawing/2014/main" id="{9CF30593-55E1-0328-933F-DA212B01E1A8}"/>
                  </a:ext>
                </a:extLst>
              </p:cNvPr>
              <p:cNvSpPr/>
              <p:nvPr/>
            </p:nvSpPr>
            <p:spPr>
              <a:xfrm>
                <a:off x="8377695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reeform: Shape 854">
                <a:extLst>
                  <a:ext uri="{FF2B5EF4-FFF2-40B4-BE49-F238E27FC236}">
                    <a16:creationId xmlns:a16="http://schemas.microsoft.com/office/drawing/2014/main" id="{119C4B82-EDF0-1EE5-18BB-F54239151EBA}"/>
                  </a:ext>
                </a:extLst>
              </p:cNvPr>
              <p:cNvSpPr/>
              <p:nvPr/>
            </p:nvSpPr>
            <p:spPr>
              <a:xfrm>
                <a:off x="8606890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reeform: Shape 855">
                <a:extLst>
                  <a:ext uri="{FF2B5EF4-FFF2-40B4-BE49-F238E27FC236}">
                    <a16:creationId xmlns:a16="http://schemas.microsoft.com/office/drawing/2014/main" id="{F0B40FE4-2F53-F0B2-6005-69C3C94A9296}"/>
                  </a:ext>
                </a:extLst>
              </p:cNvPr>
              <p:cNvSpPr/>
              <p:nvPr/>
            </p:nvSpPr>
            <p:spPr>
              <a:xfrm>
                <a:off x="8836085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reeform: Shape 856">
                <a:extLst>
                  <a:ext uri="{FF2B5EF4-FFF2-40B4-BE49-F238E27FC236}">
                    <a16:creationId xmlns:a16="http://schemas.microsoft.com/office/drawing/2014/main" id="{83FFE2B3-624C-A7A6-9F23-AC850E090830}"/>
                  </a:ext>
                </a:extLst>
              </p:cNvPr>
              <p:cNvSpPr/>
              <p:nvPr/>
            </p:nvSpPr>
            <p:spPr>
              <a:xfrm>
                <a:off x="9065281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reeform: Shape 857">
                <a:extLst>
                  <a:ext uri="{FF2B5EF4-FFF2-40B4-BE49-F238E27FC236}">
                    <a16:creationId xmlns:a16="http://schemas.microsoft.com/office/drawing/2014/main" id="{4879045C-2C3E-4462-B676-32C82E04506C}"/>
                  </a:ext>
                </a:extLst>
              </p:cNvPr>
              <p:cNvSpPr/>
              <p:nvPr/>
            </p:nvSpPr>
            <p:spPr>
              <a:xfrm>
                <a:off x="9294462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reeform: Shape 858">
                <a:extLst>
                  <a:ext uri="{FF2B5EF4-FFF2-40B4-BE49-F238E27FC236}">
                    <a16:creationId xmlns:a16="http://schemas.microsoft.com/office/drawing/2014/main" id="{38974FBE-69BF-4E0B-8940-CA44007996DD}"/>
                  </a:ext>
                </a:extLst>
              </p:cNvPr>
              <p:cNvSpPr/>
              <p:nvPr/>
            </p:nvSpPr>
            <p:spPr>
              <a:xfrm>
                <a:off x="9523658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reeform: Shape 859">
                <a:extLst>
                  <a:ext uri="{FF2B5EF4-FFF2-40B4-BE49-F238E27FC236}">
                    <a16:creationId xmlns:a16="http://schemas.microsoft.com/office/drawing/2014/main" id="{F616B28B-C367-97A7-A381-68A4F8E5B6FC}"/>
                  </a:ext>
                </a:extLst>
              </p:cNvPr>
              <p:cNvSpPr/>
              <p:nvPr/>
            </p:nvSpPr>
            <p:spPr>
              <a:xfrm>
                <a:off x="9752853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reeform: Shape 860">
                <a:extLst>
                  <a:ext uri="{FF2B5EF4-FFF2-40B4-BE49-F238E27FC236}">
                    <a16:creationId xmlns:a16="http://schemas.microsoft.com/office/drawing/2014/main" id="{14E7A6C5-145B-0318-ECE4-C342D26D9D74}"/>
                  </a:ext>
                </a:extLst>
              </p:cNvPr>
              <p:cNvSpPr/>
              <p:nvPr/>
            </p:nvSpPr>
            <p:spPr>
              <a:xfrm>
                <a:off x="9982048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reeform: Shape 861">
                <a:extLst>
                  <a:ext uri="{FF2B5EF4-FFF2-40B4-BE49-F238E27FC236}">
                    <a16:creationId xmlns:a16="http://schemas.microsoft.com/office/drawing/2014/main" id="{9C83CBC5-553C-5020-F094-8FBC2846CA9B}"/>
                  </a:ext>
                </a:extLst>
              </p:cNvPr>
              <p:cNvSpPr/>
              <p:nvPr/>
            </p:nvSpPr>
            <p:spPr>
              <a:xfrm>
                <a:off x="10211244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reeform: Shape 862">
                <a:extLst>
                  <a:ext uri="{FF2B5EF4-FFF2-40B4-BE49-F238E27FC236}">
                    <a16:creationId xmlns:a16="http://schemas.microsoft.com/office/drawing/2014/main" id="{C0EE957A-E1DC-0DCF-BC86-A9ADC288EC60}"/>
                  </a:ext>
                </a:extLst>
              </p:cNvPr>
              <p:cNvSpPr/>
              <p:nvPr/>
            </p:nvSpPr>
            <p:spPr>
              <a:xfrm>
                <a:off x="10440439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reeform: Shape 863">
                <a:extLst>
                  <a:ext uri="{FF2B5EF4-FFF2-40B4-BE49-F238E27FC236}">
                    <a16:creationId xmlns:a16="http://schemas.microsoft.com/office/drawing/2014/main" id="{3A67E022-44AB-53E6-D222-E1DE978AB50B}"/>
                  </a:ext>
                </a:extLst>
              </p:cNvPr>
              <p:cNvSpPr/>
              <p:nvPr/>
            </p:nvSpPr>
            <p:spPr>
              <a:xfrm>
                <a:off x="10669634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reeform: Shape 864">
                <a:extLst>
                  <a:ext uri="{FF2B5EF4-FFF2-40B4-BE49-F238E27FC236}">
                    <a16:creationId xmlns:a16="http://schemas.microsoft.com/office/drawing/2014/main" id="{63ABC450-D0EC-F542-EA61-D67150FDD768}"/>
                  </a:ext>
                </a:extLst>
              </p:cNvPr>
              <p:cNvSpPr/>
              <p:nvPr/>
            </p:nvSpPr>
            <p:spPr>
              <a:xfrm>
                <a:off x="10898829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reeform: Shape 865">
                <a:extLst>
                  <a:ext uri="{FF2B5EF4-FFF2-40B4-BE49-F238E27FC236}">
                    <a16:creationId xmlns:a16="http://schemas.microsoft.com/office/drawing/2014/main" id="{2E0DD7C3-4B43-6B59-A724-0DB955F34C49}"/>
                  </a:ext>
                </a:extLst>
              </p:cNvPr>
              <p:cNvSpPr/>
              <p:nvPr/>
            </p:nvSpPr>
            <p:spPr>
              <a:xfrm>
                <a:off x="746091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reeform: Shape 866">
                <a:extLst>
                  <a:ext uri="{FF2B5EF4-FFF2-40B4-BE49-F238E27FC236}">
                    <a16:creationId xmlns:a16="http://schemas.microsoft.com/office/drawing/2014/main" id="{A547BBCB-B327-2211-961B-7E74ECD6BD4C}"/>
                  </a:ext>
                </a:extLst>
              </p:cNvPr>
              <p:cNvSpPr/>
              <p:nvPr/>
            </p:nvSpPr>
            <p:spPr>
              <a:xfrm>
                <a:off x="7690109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reeform: Shape 867">
                <a:extLst>
                  <a:ext uri="{FF2B5EF4-FFF2-40B4-BE49-F238E27FC236}">
                    <a16:creationId xmlns:a16="http://schemas.microsoft.com/office/drawing/2014/main" id="{DAFD13DD-D2A1-724C-03DA-0C4415E36AE1}"/>
                  </a:ext>
                </a:extLst>
              </p:cNvPr>
              <p:cNvSpPr/>
              <p:nvPr/>
            </p:nvSpPr>
            <p:spPr>
              <a:xfrm>
                <a:off x="791930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reeform: Shape 868">
                <a:extLst>
                  <a:ext uri="{FF2B5EF4-FFF2-40B4-BE49-F238E27FC236}">
                    <a16:creationId xmlns:a16="http://schemas.microsoft.com/office/drawing/2014/main" id="{A04B5B5B-79C3-0E87-73A1-BAA0D196A296}"/>
                  </a:ext>
                </a:extLst>
              </p:cNvPr>
              <p:cNvSpPr/>
              <p:nvPr/>
            </p:nvSpPr>
            <p:spPr>
              <a:xfrm>
                <a:off x="8148499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reeform: Shape 869">
                <a:extLst>
                  <a:ext uri="{FF2B5EF4-FFF2-40B4-BE49-F238E27FC236}">
                    <a16:creationId xmlns:a16="http://schemas.microsoft.com/office/drawing/2014/main" id="{6E6E1977-1B9D-C595-074F-E726820AC2B6}"/>
                  </a:ext>
                </a:extLst>
              </p:cNvPr>
              <p:cNvSpPr/>
              <p:nvPr/>
            </p:nvSpPr>
            <p:spPr>
              <a:xfrm>
                <a:off x="8377695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reeform: Shape 870">
                <a:extLst>
                  <a:ext uri="{FF2B5EF4-FFF2-40B4-BE49-F238E27FC236}">
                    <a16:creationId xmlns:a16="http://schemas.microsoft.com/office/drawing/2014/main" id="{623D77E7-7388-5E87-EEF2-B736BC5BAF81}"/>
                  </a:ext>
                </a:extLst>
              </p:cNvPr>
              <p:cNvSpPr/>
              <p:nvPr/>
            </p:nvSpPr>
            <p:spPr>
              <a:xfrm>
                <a:off x="8606890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reeform: Shape 871">
                <a:extLst>
                  <a:ext uri="{FF2B5EF4-FFF2-40B4-BE49-F238E27FC236}">
                    <a16:creationId xmlns:a16="http://schemas.microsoft.com/office/drawing/2014/main" id="{705AB101-DE80-3F9F-770F-9F71518B3F7D}"/>
                  </a:ext>
                </a:extLst>
              </p:cNvPr>
              <p:cNvSpPr/>
              <p:nvPr/>
            </p:nvSpPr>
            <p:spPr>
              <a:xfrm>
                <a:off x="8836085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reeform: Shape 872">
                <a:extLst>
                  <a:ext uri="{FF2B5EF4-FFF2-40B4-BE49-F238E27FC236}">
                    <a16:creationId xmlns:a16="http://schemas.microsoft.com/office/drawing/2014/main" id="{8A6F1FA7-7CC1-7970-FD09-DDF77E09A953}"/>
                  </a:ext>
                </a:extLst>
              </p:cNvPr>
              <p:cNvSpPr/>
              <p:nvPr/>
            </p:nvSpPr>
            <p:spPr>
              <a:xfrm>
                <a:off x="9065281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reeform: Shape 873">
                <a:extLst>
                  <a:ext uri="{FF2B5EF4-FFF2-40B4-BE49-F238E27FC236}">
                    <a16:creationId xmlns:a16="http://schemas.microsoft.com/office/drawing/2014/main" id="{793A4118-BD8F-6620-789A-D364548B47A7}"/>
                  </a:ext>
                </a:extLst>
              </p:cNvPr>
              <p:cNvSpPr/>
              <p:nvPr/>
            </p:nvSpPr>
            <p:spPr>
              <a:xfrm>
                <a:off x="9294462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reeform: Shape 874">
                <a:extLst>
                  <a:ext uri="{FF2B5EF4-FFF2-40B4-BE49-F238E27FC236}">
                    <a16:creationId xmlns:a16="http://schemas.microsoft.com/office/drawing/2014/main" id="{465C9CDA-A475-E033-1C74-30DFC4E25DA4}"/>
                  </a:ext>
                </a:extLst>
              </p:cNvPr>
              <p:cNvSpPr/>
              <p:nvPr/>
            </p:nvSpPr>
            <p:spPr>
              <a:xfrm>
                <a:off x="9523658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AB3CC5B5-7EFC-563B-C41B-E2FB665B9FA2}"/>
                  </a:ext>
                </a:extLst>
              </p:cNvPr>
              <p:cNvSpPr/>
              <p:nvPr/>
            </p:nvSpPr>
            <p:spPr>
              <a:xfrm>
                <a:off x="9752853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CCA3994E-14D7-3EB7-FABC-9F63561E401C}"/>
                  </a:ext>
                </a:extLst>
              </p:cNvPr>
              <p:cNvSpPr/>
              <p:nvPr/>
            </p:nvSpPr>
            <p:spPr>
              <a:xfrm>
                <a:off x="9982048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07CD917E-8FEC-62A2-0CB8-BC6662C707CC}"/>
                  </a:ext>
                </a:extLst>
              </p:cNvPr>
              <p:cNvSpPr/>
              <p:nvPr/>
            </p:nvSpPr>
            <p:spPr>
              <a:xfrm>
                <a:off x="10211244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75880233-06DB-3A7F-C10A-603F76D18C40}"/>
                  </a:ext>
                </a:extLst>
              </p:cNvPr>
              <p:cNvSpPr/>
              <p:nvPr/>
            </p:nvSpPr>
            <p:spPr>
              <a:xfrm>
                <a:off x="10440439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04210FCC-9FA0-490C-4897-DC53E54024BD}"/>
                  </a:ext>
                </a:extLst>
              </p:cNvPr>
              <p:cNvSpPr/>
              <p:nvPr/>
            </p:nvSpPr>
            <p:spPr>
              <a:xfrm>
                <a:off x="10669634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CBE6016E-741E-A57C-CC48-0BB16699B825}"/>
                  </a:ext>
                </a:extLst>
              </p:cNvPr>
              <p:cNvSpPr/>
              <p:nvPr/>
            </p:nvSpPr>
            <p:spPr>
              <a:xfrm>
                <a:off x="10898829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838EF274-2624-6B81-846F-C45533B0CB61}"/>
                  </a:ext>
                </a:extLst>
              </p:cNvPr>
              <p:cNvSpPr/>
              <p:nvPr/>
            </p:nvSpPr>
            <p:spPr>
              <a:xfrm>
                <a:off x="746091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reeform: Shape 882">
                <a:extLst>
                  <a:ext uri="{FF2B5EF4-FFF2-40B4-BE49-F238E27FC236}">
                    <a16:creationId xmlns:a16="http://schemas.microsoft.com/office/drawing/2014/main" id="{0333BB24-47B0-6523-3F36-3470723200B2}"/>
                  </a:ext>
                </a:extLst>
              </p:cNvPr>
              <p:cNvSpPr/>
              <p:nvPr/>
            </p:nvSpPr>
            <p:spPr>
              <a:xfrm>
                <a:off x="7690109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C952D6B1-489E-E787-55AB-1C55C283546C}"/>
                  </a:ext>
                </a:extLst>
              </p:cNvPr>
              <p:cNvSpPr/>
              <p:nvPr/>
            </p:nvSpPr>
            <p:spPr>
              <a:xfrm>
                <a:off x="791930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0F201206-87A2-F0DD-2D32-3CDA4E6F122D}"/>
                  </a:ext>
                </a:extLst>
              </p:cNvPr>
              <p:cNvSpPr/>
              <p:nvPr/>
            </p:nvSpPr>
            <p:spPr>
              <a:xfrm>
                <a:off x="8148499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41AF4626-B78B-0708-3747-BA50EC809658}"/>
                  </a:ext>
                </a:extLst>
              </p:cNvPr>
              <p:cNvSpPr/>
              <p:nvPr/>
            </p:nvSpPr>
            <p:spPr>
              <a:xfrm>
                <a:off x="8377695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DA0AF54F-270D-6E43-7BB4-B745F4CB2482}"/>
                  </a:ext>
                </a:extLst>
              </p:cNvPr>
              <p:cNvSpPr/>
              <p:nvPr/>
            </p:nvSpPr>
            <p:spPr>
              <a:xfrm>
                <a:off x="8606890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DBA74823-D4EE-51A5-3D94-2BA501DD94DE}"/>
                  </a:ext>
                </a:extLst>
              </p:cNvPr>
              <p:cNvSpPr/>
              <p:nvPr/>
            </p:nvSpPr>
            <p:spPr>
              <a:xfrm>
                <a:off x="8836085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reeform: Shape 888">
                <a:extLst>
                  <a:ext uri="{FF2B5EF4-FFF2-40B4-BE49-F238E27FC236}">
                    <a16:creationId xmlns:a16="http://schemas.microsoft.com/office/drawing/2014/main" id="{52D7B18D-2CA2-5774-62BB-B1F9686FD46C}"/>
                  </a:ext>
                </a:extLst>
              </p:cNvPr>
              <p:cNvSpPr/>
              <p:nvPr/>
            </p:nvSpPr>
            <p:spPr>
              <a:xfrm>
                <a:off x="9065281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reeform: Shape 889">
                <a:extLst>
                  <a:ext uri="{FF2B5EF4-FFF2-40B4-BE49-F238E27FC236}">
                    <a16:creationId xmlns:a16="http://schemas.microsoft.com/office/drawing/2014/main" id="{56FCF753-355C-8655-C4CF-5816E21A14EA}"/>
                  </a:ext>
                </a:extLst>
              </p:cNvPr>
              <p:cNvSpPr/>
              <p:nvPr/>
            </p:nvSpPr>
            <p:spPr>
              <a:xfrm>
                <a:off x="9294462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reeform: Shape 890">
                <a:extLst>
                  <a:ext uri="{FF2B5EF4-FFF2-40B4-BE49-F238E27FC236}">
                    <a16:creationId xmlns:a16="http://schemas.microsoft.com/office/drawing/2014/main" id="{3A21CAA0-D558-A2DE-DB61-069A4AF678B8}"/>
                  </a:ext>
                </a:extLst>
              </p:cNvPr>
              <p:cNvSpPr/>
              <p:nvPr/>
            </p:nvSpPr>
            <p:spPr>
              <a:xfrm>
                <a:off x="9523658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reeform: Shape 891">
                <a:extLst>
                  <a:ext uri="{FF2B5EF4-FFF2-40B4-BE49-F238E27FC236}">
                    <a16:creationId xmlns:a16="http://schemas.microsoft.com/office/drawing/2014/main" id="{71714A32-C98F-71A1-03A7-C4636950C619}"/>
                  </a:ext>
                </a:extLst>
              </p:cNvPr>
              <p:cNvSpPr/>
              <p:nvPr/>
            </p:nvSpPr>
            <p:spPr>
              <a:xfrm>
                <a:off x="9752853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reeform: Shape 892">
                <a:extLst>
                  <a:ext uri="{FF2B5EF4-FFF2-40B4-BE49-F238E27FC236}">
                    <a16:creationId xmlns:a16="http://schemas.microsoft.com/office/drawing/2014/main" id="{E0406B91-BAB2-AE95-50F6-3BD5FA918A6C}"/>
                  </a:ext>
                </a:extLst>
              </p:cNvPr>
              <p:cNvSpPr/>
              <p:nvPr/>
            </p:nvSpPr>
            <p:spPr>
              <a:xfrm>
                <a:off x="9982048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reeform: Shape 893">
                <a:extLst>
                  <a:ext uri="{FF2B5EF4-FFF2-40B4-BE49-F238E27FC236}">
                    <a16:creationId xmlns:a16="http://schemas.microsoft.com/office/drawing/2014/main" id="{CFC3DAB2-A4E0-B559-7CCC-6B9D6888FB0F}"/>
                  </a:ext>
                </a:extLst>
              </p:cNvPr>
              <p:cNvSpPr/>
              <p:nvPr/>
            </p:nvSpPr>
            <p:spPr>
              <a:xfrm>
                <a:off x="10211244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reeform: Shape 894">
                <a:extLst>
                  <a:ext uri="{FF2B5EF4-FFF2-40B4-BE49-F238E27FC236}">
                    <a16:creationId xmlns:a16="http://schemas.microsoft.com/office/drawing/2014/main" id="{EEF47E10-A8DC-CE82-9BC8-7D4DBC171CDE}"/>
                  </a:ext>
                </a:extLst>
              </p:cNvPr>
              <p:cNvSpPr/>
              <p:nvPr/>
            </p:nvSpPr>
            <p:spPr>
              <a:xfrm>
                <a:off x="10440439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821837EE-55F6-5B27-AD86-1A8796749F05}"/>
                  </a:ext>
                </a:extLst>
              </p:cNvPr>
              <p:cNvSpPr/>
              <p:nvPr/>
            </p:nvSpPr>
            <p:spPr>
              <a:xfrm>
                <a:off x="10669634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1960D0F9-C919-FD64-2A35-762DB214E6D0}"/>
                  </a:ext>
                </a:extLst>
              </p:cNvPr>
              <p:cNvSpPr/>
              <p:nvPr/>
            </p:nvSpPr>
            <p:spPr>
              <a:xfrm>
                <a:off x="10898829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reeform: Shape 897">
                <a:extLst>
                  <a:ext uri="{FF2B5EF4-FFF2-40B4-BE49-F238E27FC236}">
                    <a16:creationId xmlns:a16="http://schemas.microsoft.com/office/drawing/2014/main" id="{C0991725-22C4-DBE4-23FA-52DBBBEEEC7B}"/>
                  </a:ext>
                </a:extLst>
              </p:cNvPr>
              <p:cNvSpPr/>
              <p:nvPr/>
            </p:nvSpPr>
            <p:spPr>
              <a:xfrm>
                <a:off x="746091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reeform: Shape 898">
                <a:extLst>
                  <a:ext uri="{FF2B5EF4-FFF2-40B4-BE49-F238E27FC236}">
                    <a16:creationId xmlns:a16="http://schemas.microsoft.com/office/drawing/2014/main" id="{FBC374AF-F89D-06BD-EF8B-27168F138E86}"/>
                  </a:ext>
                </a:extLst>
              </p:cNvPr>
              <p:cNvSpPr/>
              <p:nvPr/>
            </p:nvSpPr>
            <p:spPr>
              <a:xfrm>
                <a:off x="7690109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reeform: Shape 899">
                <a:extLst>
                  <a:ext uri="{FF2B5EF4-FFF2-40B4-BE49-F238E27FC236}">
                    <a16:creationId xmlns:a16="http://schemas.microsoft.com/office/drawing/2014/main" id="{8D1FAD68-284D-E9B6-D801-82D4C2233659}"/>
                  </a:ext>
                </a:extLst>
              </p:cNvPr>
              <p:cNvSpPr/>
              <p:nvPr/>
            </p:nvSpPr>
            <p:spPr>
              <a:xfrm>
                <a:off x="791930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462FA5B1-B041-496B-8FD7-BC04B5C66B84}"/>
                  </a:ext>
                </a:extLst>
              </p:cNvPr>
              <p:cNvSpPr/>
              <p:nvPr/>
            </p:nvSpPr>
            <p:spPr>
              <a:xfrm>
                <a:off x="8148499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FF5D6BE7-C40B-586E-6D68-FD30F15E1E2D}"/>
                  </a:ext>
                </a:extLst>
              </p:cNvPr>
              <p:cNvSpPr/>
              <p:nvPr/>
            </p:nvSpPr>
            <p:spPr>
              <a:xfrm>
                <a:off x="8377695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1B8F8893-88E6-E372-7A34-AFB006ED9354}"/>
                  </a:ext>
                </a:extLst>
              </p:cNvPr>
              <p:cNvSpPr/>
              <p:nvPr/>
            </p:nvSpPr>
            <p:spPr>
              <a:xfrm>
                <a:off x="8606890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reeform: Shape 903">
                <a:extLst>
                  <a:ext uri="{FF2B5EF4-FFF2-40B4-BE49-F238E27FC236}">
                    <a16:creationId xmlns:a16="http://schemas.microsoft.com/office/drawing/2014/main" id="{0E69E5F9-CA37-C753-3D17-AEE0E7F3745D}"/>
                  </a:ext>
                </a:extLst>
              </p:cNvPr>
              <p:cNvSpPr/>
              <p:nvPr/>
            </p:nvSpPr>
            <p:spPr>
              <a:xfrm>
                <a:off x="8836085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reeform: Shape 904">
                <a:extLst>
                  <a:ext uri="{FF2B5EF4-FFF2-40B4-BE49-F238E27FC236}">
                    <a16:creationId xmlns:a16="http://schemas.microsoft.com/office/drawing/2014/main" id="{0C73CE4B-2C2B-EF00-F77B-1B2B091E212A}"/>
                  </a:ext>
                </a:extLst>
              </p:cNvPr>
              <p:cNvSpPr/>
              <p:nvPr/>
            </p:nvSpPr>
            <p:spPr>
              <a:xfrm>
                <a:off x="9065281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reeform: Shape 905">
                <a:extLst>
                  <a:ext uri="{FF2B5EF4-FFF2-40B4-BE49-F238E27FC236}">
                    <a16:creationId xmlns:a16="http://schemas.microsoft.com/office/drawing/2014/main" id="{E9B797C1-DFDE-F5AD-E163-8E732B7CF336}"/>
                  </a:ext>
                </a:extLst>
              </p:cNvPr>
              <p:cNvSpPr/>
              <p:nvPr/>
            </p:nvSpPr>
            <p:spPr>
              <a:xfrm>
                <a:off x="9294462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reeform: Shape 906">
                <a:extLst>
                  <a:ext uri="{FF2B5EF4-FFF2-40B4-BE49-F238E27FC236}">
                    <a16:creationId xmlns:a16="http://schemas.microsoft.com/office/drawing/2014/main" id="{4A450F85-F98D-C802-373F-0DF1154E1B97}"/>
                  </a:ext>
                </a:extLst>
              </p:cNvPr>
              <p:cNvSpPr/>
              <p:nvPr/>
            </p:nvSpPr>
            <p:spPr>
              <a:xfrm>
                <a:off x="9523658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reeform: Shape 907">
                <a:extLst>
                  <a:ext uri="{FF2B5EF4-FFF2-40B4-BE49-F238E27FC236}">
                    <a16:creationId xmlns:a16="http://schemas.microsoft.com/office/drawing/2014/main" id="{AD8B3317-1027-DDE5-D438-A387FB7F9BBB}"/>
                  </a:ext>
                </a:extLst>
              </p:cNvPr>
              <p:cNvSpPr/>
              <p:nvPr/>
            </p:nvSpPr>
            <p:spPr>
              <a:xfrm>
                <a:off x="9752853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CB51AA06-DE37-8881-DE6F-3B1C725E22B2}"/>
                  </a:ext>
                </a:extLst>
              </p:cNvPr>
              <p:cNvSpPr/>
              <p:nvPr/>
            </p:nvSpPr>
            <p:spPr>
              <a:xfrm>
                <a:off x="9982048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reeform: Shape 909">
                <a:extLst>
                  <a:ext uri="{FF2B5EF4-FFF2-40B4-BE49-F238E27FC236}">
                    <a16:creationId xmlns:a16="http://schemas.microsoft.com/office/drawing/2014/main" id="{A2B9B635-AE33-7768-33FC-7CF8C577E4E4}"/>
                  </a:ext>
                </a:extLst>
              </p:cNvPr>
              <p:cNvSpPr/>
              <p:nvPr/>
            </p:nvSpPr>
            <p:spPr>
              <a:xfrm>
                <a:off x="10211244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EE00C9AB-038C-3013-F218-490B16466D01}"/>
                  </a:ext>
                </a:extLst>
              </p:cNvPr>
              <p:cNvSpPr/>
              <p:nvPr/>
            </p:nvSpPr>
            <p:spPr>
              <a:xfrm>
                <a:off x="10440439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06C3096E-F4E2-B320-438A-AFA6D1458AD8}"/>
                  </a:ext>
                </a:extLst>
              </p:cNvPr>
              <p:cNvSpPr/>
              <p:nvPr/>
            </p:nvSpPr>
            <p:spPr>
              <a:xfrm>
                <a:off x="10669634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798A0AD6-EDA3-DC3E-4DDA-E1F697BE24DA}"/>
                  </a:ext>
                </a:extLst>
              </p:cNvPr>
              <p:cNvSpPr/>
              <p:nvPr/>
            </p:nvSpPr>
            <p:spPr>
              <a:xfrm>
                <a:off x="10898829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reeform: Shape 913">
                <a:extLst>
                  <a:ext uri="{FF2B5EF4-FFF2-40B4-BE49-F238E27FC236}">
                    <a16:creationId xmlns:a16="http://schemas.microsoft.com/office/drawing/2014/main" id="{EC257281-BB0F-D176-B599-5D60EA01B950}"/>
                  </a:ext>
                </a:extLst>
              </p:cNvPr>
              <p:cNvSpPr/>
              <p:nvPr/>
            </p:nvSpPr>
            <p:spPr>
              <a:xfrm>
                <a:off x="746091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reeform: Shape 914">
                <a:extLst>
                  <a:ext uri="{FF2B5EF4-FFF2-40B4-BE49-F238E27FC236}">
                    <a16:creationId xmlns:a16="http://schemas.microsoft.com/office/drawing/2014/main" id="{1A21B133-C9A0-59A9-3A70-4E6AACE36618}"/>
                  </a:ext>
                </a:extLst>
              </p:cNvPr>
              <p:cNvSpPr/>
              <p:nvPr/>
            </p:nvSpPr>
            <p:spPr>
              <a:xfrm>
                <a:off x="7690109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reeform: Shape 915">
                <a:extLst>
                  <a:ext uri="{FF2B5EF4-FFF2-40B4-BE49-F238E27FC236}">
                    <a16:creationId xmlns:a16="http://schemas.microsoft.com/office/drawing/2014/main" id="{EC4FFA1E-3F2A-9F8F-49CB-8A0C4135E236}"/>
                  </a:ext>
                </a:extLst>
              </p:cNvPr>
              <p:cNvSpPr/>
              <p:nvPr/>
            </p:nvSpPr>
            <p:spPr>
              <a:xfrm>
                <a:off x="791930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reeform: Shape 916">
                <a:extLst>
                  <a:ext uri="{FF2B5EF4-FFF2-40B4-BE49-F238E27FC236}">
                    <a16:creationId xmlns:a16="http://schemas.microsoft.com/office/drawing/2014/main" id="{5A230414-11E8-0D68-FA87-234E50DC86F3}"/>
                  </a:ext>
                </a:extLst>
              </p:cNvPr>
              <p:cNvSpPr/>
              <p:nvPr/>
            </p:nvSpPr>
            <p:spPr>
              <a:xfrm>
                <a:off x="8148499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reeform: Shape 917">
                <a:extLst>
                  <a:ext uri="{FF2B5EF4-FFF2-40B4-BE49-F238E27FC236}">
                    <a16:creationId xmlns:a16="http://schemas.microsoft.com/office/drawing/2014/main" id="{5B85D078-28AE-9042-2446-B98A70A97504}"/>
                  </a:ext>
                </a:extLst>
              </p:cNvPr>
              <p:cNvSpPr/>
              <p:nvPr/>
            </p:nvSpPr>
            <p:spPr>
              <a:xfrm>
                <a:off x="8377695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31850B86-7C3D-EA05-1248-4E6581E8B184}"/>
                  </a:ext>
                </a:extLst>
              </p:cNvPr>
              <p:cNvSpPr/>
              <p:nvPr/>
            </p:nvSpPr>
            <p:spPr>
              <a:xfrm>
                <a:off x="8606890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7C5BE300-BEB0-1EEA-A489-D43AFBA25375}"/>
                  </a:ext>
                </a:extLst>
              </p:cNvPr>
              <p:cNvSpPr/>
              <p:nvPr/>
            </p:nvSpPr>
            <p:spPr>
              <a:xfrm>
                <a:off x="8836085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5FA29CAD-52ED-F3D2-D6B0-26915758E093}"/>
                  </a:ext>
                </a:extLst>
              </p:cNvPr>
              <p:cNvSpPr/>
              <p:nvPr/>
            </p:nvSpPr>
            <p:spPr>
              <a:xfrm>
                <a:off x="9065281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2E6CF97E-DBCD-225F-D54C-D7125552501C}"/>
                  </a:ext>
                </a:extLst>
              </p:cNvPr>
              <p:cNvSpPr/>
              <p:nvPr/>
            </p:nvSpPr>
            <p:spPr>
              <a:xfrm>
                <a:off x="9294462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013BA428-8904-6742-5208-949E2735CF1B}"/>
                  </a:ext>
                </a:extLst>
              </p:cNvPr>
              <p:cNvSpPr/>
              <p:nvPr/>
            </p:nvSpPr>
            <p:spPr>
              <a:xfrm>
                <a:off x="9523658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reeform: Shape 923">
                <a:extLst>
                  <a:ext uri="{FF2B5EF4-FFF2-40B4-BE49-F238E27FC236}">
                    <a16:creationId xmlns:a16="http://schemas.microsoft.com/office/drawing/2014/main" id="{9FD9C7F8-209A-A960-D27B-D7A285123E23}"/>
                  </a:ext>
                </a:extLst>
              </p:cNvPr>
              <p:cNvSpPr/>
              <p:nvPr/>
            </p:nvSpPr>
            <p:spPr>
              <a:xfrm>
                <a:off x="9752853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reeform: Shape 924">
                <a:extLst>
                  <a:ext uri="{FF2B5EF4-FFF2-40B4-BE49-F238E27FC236}">
                    <a16:creationId xmlns:a16="http://schemas.microsoft.com/office/drawing/2014/main" id="{AA173A02-2B0C-90DB-0B6D-0C1D67339520}"/>
                  </a:ext>
                </a:extLst>
              </p:cNvPr>
              <p:cNvSpPr/>
              <p:nvPr/>
            </p:nvSpPr>
            <p:spPr>
              <a:xfrm>
                <a:off x="9982048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reeform: Shape 925">
                <a:extLst>
                  <a:ext uri="{FF2B5EF4-FFF2-40B4-BE49-F238E27FC236}">
                    <a16:creationId xmlns:a16="http://schemas.microsoft.com/office/drawing/2014/main" id="{01872338-08DD-AD4C-72A6-CB03F66E8551}"/>
                  </a:ext>
                </a:extLst>
              </p:cNvPr>
              <p:cNvSpPr/>
              <p:nvPr/>
            </p:nvSpPr>
            <p:spPr>
              <a:xfrm>
                <a:off x="10211244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reeform: Shape 926">
                <a:extLst>
                  <a:ext uri="{FF2B5EF4-FFF2-40B4-BE49-F238E27FC236}">
                    <a16:creationId xmlns:a16="http://schemas.microsoft.com/office/drawing/2014/main" id="{F3E825D3-08DC-39D0-9D2C-A86357DA03D4}"/>
                  </a:ext>
                </a:extLst>
              </p:cNvPr>
              <p:cNvSpPr/>
              <p:nvPr/>
            </p:nvSpPr>
            <p:spPr>
              <a:xfrm>
                <a:off x="10440439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reeform: Shape 927">
                <a:extLst>
                  <a:ext uri="{FF2B5EF4-FFF2-40B4-BE49-F238E27FC236}">
                    <a16:creationId xmlns:a16="http://schemas.microsoft.com/office/drawing/2014/main" id="{25A737CD-8110-23DE-8079-B0CD5EE5A78B}"/>
                  </a:ext>
                </a:extLst>
              </p:cNvPr>
              <p:cNvSpPr/>
              <p:nvPr/>
            </p:nvSpPr>
            <p:spPr>
              <a:xfrm>
                <a:off x="10669634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reeform: Shape 928">
                <a:extLst>
                  <a:ext uri="{FF2B5EF4-FFF2-40B4-BE49-F238E27FC236}">
                    <a16:creationId xmlns:a16="http://schemas.microsoft.com/office/drawing/2014/main" id="{DB5141FD-498F-796F-ED99-7BBEF42EE169}"/>
                  </a:ext>
                </a:extLst>
              </p:cNvPr>
              <p:cNvSpPr/>
              <p:nvPr/>
            </p:nvSpPr>
            <p:spPr>
              <a:xfrm>
                <a:off x="10898829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E8475685-43B6-E6A4-5B7A-14981466FAB5}"/>
                  </a:ext>
                </a:extLst>
              </p:cNvPr>
              <p:cNvSpPr/>
              <p:nvPr/>
            </p:nvSpPr>
            <p:spPr>
              <a:xfrm>
                <a:off x="746091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C78CE84C-FED5-2C4B-05FB-D3AA32D60969}"/>
                  </a:ext>
                </a:extLst>
              </p:cNvPr>
              <p:cNvSpPr/>
              <p:nvPr/>
            </p:nvSpPr>
            <p:spPr>
              <a:xfrm>
                <a:off x="7690109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reeform: Shape 931">
                <a:extLst>
                  <a:ext uri="{FF2B5EF4-FFF2-40B4-BE49-F238E27FC236}">
                    <a16:creationId xmlns:a16="http://schemas.microsoft.com/office/drawing/2014/main" id="{CA6A7EDE-0295-FB42-5251-C1C137EA4B7F}"/>
                  </a:ext>
                </a:extLst>
              </p:cNvPr>
              <p:cNvSpPr/>
              <p:nvPr/>
            </p:nvSpPr>
            <p:spPr>
              <a:xfrm>
                <a:off x="791930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729F3302-686B-C429-20FF-79C80BAB3DCE}"/>
                  </a:ext>
                </a:extLst>
              </p:cNvPr>
              <p:cNvSpPr/>
              <p:nvPr/>
            </p:nvSpPr>
            <p:spPr>
              <a:xfrm>
                <a:off x="8148499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reeform: Shape 933">
                <a:extLst>
                  <a:ext uri="{FF2B5EF4-FFF2-40B4-BE49-F238E27FC236}">
                    <a16:creationId xmlns:a16="http://schemas.microsoft.com/office/drawing/2014/main" id="{126DB9BF-CCBF-E2D8-5AA0-B656B6157F4A}"/>
                  </a:ext>
                </a:extLst>
              </p:cNvPr>
              <p:cNvSpPr/>
              <p:nvPr/>
            </p:nvSpPr>
            <p:spPr>
              <a:xfrm>
                <a:off x="8377695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reeform: Shape 934">
                <a:extLst>
                  <a:ext uri="{FF2B5EF4-FFF2-40B4-BE49-F238E27FC236}">
                    <a16:creationId xmlns:a16="http://schemas.microsoft.com/office/drawing/2014/main" id="{7437EFCF-B147-EEFF-FACB-F0CAF7713041}"/>
                  </a:ext>
                </a:extLst>
              </p:cNvPr>
              <p:cNvSpPr/>
              <p:nvPr/>
            </p:nvSpPr>
            <p:spPr>
              <a:xfrm>
                <a:off x="8606890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reeform: Shape 935">
                <a:extLst>
                  <a:ext uri="{FF2B5EF4-FFF2-40B4-BE49-F238E27FC236}">
                    <a16:creationId xmlns:a16="http://schemas.microsoft.com/office/drawing/2014/main" id="{C461B345-51F9-DC7F-9235-0B4451024428}"/>
                  </a:ext>
                </a:extLst>
              </p:cNvPr>
              <p:cNvSpPr/>
              <p:nvPr/>
            </p:nvSpPr>
            <p:spPr>
              <a:xfrm>
                <a:off x="8836085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1DE267C9-1D2E-FB23-AC20-3E72C54DB12B}"/>
                  </a:ext>
                </a:extLst>
              </p:cNvPr>
              <p:cNvSpPr/>
              <p:nvPr/>
            </p:nvSpPr>
            <p:spPr>
              <a:xfrm>
                <a:off x="9065281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reeform: Shape 937">
                <a:extLst>
                  <a:ext uri="{FF2B5EF4-FFF2-40B4-BE49-F238E27FC236}">
                    <a16:creationId xmlns:a16="http://schemas.microsoft.com/office/drawing/2014/main" id="{C1E0C01A-038F-E347-902F-9516C6B8B8CD}"/>
                  </a:ext>
                </a:extLst>
              </p:cNvPr>
              <p:cNvSpPr/>
              <p:nvPr/>
            </p:nvSpPr>
            <p:spPr>
              <a:xfrm>
                <a:off x="9294462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7589BF79-5A5E-BB23-7F0C-58E9E544D694}"/>
                  </a:ext>
                </a:extLst>
              </p:cNvPr>
              <p:cNvSpPr/>
              <p:nvPr/>
            </p:nvSpPr>
            <p:spPr>
              <a:xfrm>
                <a:off x="9523658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F3EAECF9-16DF-DC02-2BBA-F8A7A436A27B}"/>
                  </a:ext>
                </a:extLst>
              </p:cNvPr>
              <p:cNvSpPr/>
              <p:nvPr/>
            </p:nvSpPr>
            <p:spPr>
              <a:xfrm>
                <a:off x="9752853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1DBF8770-B1BB-E1B3-EEB1-77938CD1400B}"/>
                  </a:ext>
                </a:extLst>
              </p:cNvPr>
              <p:cNvSpPr/>
              <p:nvPr/>
            </p:nvSpPr>
            <p:spPr>
              <a:xfrm>
                <a:off x="9982048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C7F2F48B-C591-9D70-E42F-CF98B366513D}"/>
                  </a:ext>
                </a:extLst>
              </p:cNvPr>
              <p:cNvSpPr/>
              <p:nvPr/>
            </p:nvSpPr>
            <p:spPr>
              <a:xfrm>
                <a:off x="10211244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8C8A71E5-F64C-F0C2-D36A-72A82D8E7C1D}"/>
                  </a:ext>
                </a:extLst>
              </p:cNvPr>
              <p:cNvSpPr/>
              <p:nvPr/>
            </p:nvSpPr>
            <p:spPr>
              <a:xfrm>
                <a:off x="10440439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C5FA0384-35B0-5058-C02C-EC890A583E0B}"/>
                  </a:ext>
                </a:extLst>
              </p:cNvPr>
              <p:cNvSpPr/>
              <p:nvPr/>
            </p:nvSpPr>
            <p:spPr>
              <a:xfrm>
                <a:off x="10669634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78AFCA6F-2CAA-0C07-476E-9E38280D955B}"/>
                  </a:ext>
                </a:extLst>
              </p:cNvPr>
              <p:cNvSpPr/>
              <p:nvPr/>
            </p:nvSpPr>
            <p:spPr>
              <a:xfrm>
                <a:off x="10898829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8E19C6E8-53DA-CDD5-ABA1-E3E40F647FE1}"/>
                  </a:ext>
                </a:extLst>
              </p:cNvPr>
              <p:cNvSpPr/>
              <p:nvPr/>
            </p:nvSpPr>
            <p:spPr>
              <a:xfrm>
                <a:off x="746091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reeform: Shape 946">
                <a:extLst>
                  <a:ext uri="{FF2B5EF4-FFF2-40B4-BE49-F238E27FC236}">
                    <a16:creationId xmlns:a16="http://schemas.microsoft.com/office/drawing/2014/main" id="{5E3D8314-145A-8915-1860-68B676D42FF9}"/>
                  </a:ext>
                </a:extLst>
              </p:cNvPr>
              <p:cNvSpPr/>
              <p:nvPr/>
            </p:nvSpPr>
            <p:spPr>
              <a:xfrm>
                <a:off x="7690109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reeform: Shape 947">
                <a:extLst>
                  <a:ext uri="{FF2B5EF4-FFF2-40B4-BE49-F238E27FC236}">
                    <a16:creationId xmlns:a16="http://schemas.microsoft.com/office/drawing/2014/main" id="{35D1DFC7-794A-2771-A78C-5DC70476D090}"/>
                  </a:ext>
                </a:extLst>
              </p:cNvPr>
              <p:cNvSpPr/>
              <p:nvPr/>
            </p:nvSpPr>
            <p:spPr>
              <a:xfrm>
                <a:off x="791930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reeform: Shape 948">
                <a:extLst>
                  <a:ext uri="{FF2B5EF4-FFF2-40B4-BE49-F238E27FC236}">
                    <a16:creationId xmlns:a16="http://schemas.microsoft.com/office/drawing/2014/main" id="{9753E612-3978-5244-616D-AB47F4BB8939}"/>
                  </a:ext>
                </a:extLst>
              </p:cNvPr>
              <p:cNvSpPr/>
              <p:nvPr/>
            </p:nvSpPr>
            <p:spPr>
              <a:xfrm>
                <a:off x="8148499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reeform: Shape 949">
                <a:extLst>
                  <a:ext uri="{FF2B5EF4-FFF2-40B4-BE49-F238E27FC236}">
                    <a16:creationId xmlns:a16="http://schemas.microsoft.com/office/drawing/2014/main" id="{AD7E6681-9AD9-3EB5-E7BA-F2A4E514B149}"/>
                  </a:ext>
                </a:extLst>
              </p:cNvPr>
              <p:cNvSpPr/>
              <p:nvPr/>
            </p:nvSpPr>
            <p:spPr>
              <a:xfrm>
                <a:off x="8377695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reeform: Shape 950">
                <a:extLst>
                  <a:ext uri="{FF2B5EF4-FFF2-40B4-BE49-F238E27FC236}">
                    <a16:creationId xmlns:a16="http://schemas.microsoft.com/office/drawing/2014/main" id="{B40F7F2D-342F-329E-A144-537335EDDF2E}"/>
                  </a:ext>
                </a:extLst>
              </p:cNvPr>
              <p:cNvSpPr/>
              <p:nvPr/>
            </p:nvSpPr>
            <p:spPr>
              <a:xfrm>
                <a:off x="8606890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reeform: Shape 951">
                <a:extLst>
                  <a:ext uri="{FF2B5EF4-FFF2-40B4-BE49-F238E27FC236}">
                    <a16:creationId xmlns:a16="http://schemas.microsoft.com/office/drawing/2014/main" id="{DB878F0E-E386-3582-A7AD-76321BABFD87}"/>
                  </a:ext>
                </a:extLst>
              </p:cNvPr>
              <p:cNvSpPr/>
              <p:nvPr/>
            </p:nvSpPr>
            <p:spPr>
              <a:xfrm>
                <a:off x="8836085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reeform: Shape 952">
                <a:extLst>
                  <a:ext uri="{FF2B5EF4-FFF2-40B4-BE49-F238E27FC236}">
                    <a16:creationId xmlns:a16="http://schemas.microsoft.com/office/drawing/2014/main" id="{6D00D19D-8EF8-A586-D28C-7232865AF71C}"/>
                  </a:ext>
                </a:extLst>
              </p:cNvPr>
              <p:cNvSpPr/>
              <p:nvPr/>
            </p:nvSpPr>
            <p:spPr>
              <a:xfrm>
                <a:off x="9065281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reeform: Shape 953">
                <a:extLst>
                  <a:ext uri="{FF2B5EF4-FFF2-40B4-BE49-F238E27FC236}">
                    <a16:creationId xmlns:a16="http://schemas.microsoft.com/office/drawing/2014/main" id="{7970C702-B0FF-EB88-EBC8-72F65E3ABA2D}"/>
                  </a:ext>
                </a:extLst>
              </p:cNvPr>
              <p:cNvSpPr/>
              <p:nvPr/>
            </p:nvSpPr>
            <p:spPr>
              <a:xfrm>
                <a:off x="9294462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reeform: Shape 954">
                <a:extLst>
                  <a:ext uri="{FF2B5EF4-FFF2-40B4-BE49-F238E27FC236}">
                    <a16:creationId xmlns:a16="http://schemas.microsoft.com/office/drawing/2014/main" id="{CC7F87EC-AA36-8CD8-AF37-E51F41A94DD3}"/>
                  </a:ext>
                </a:extLst>
              </p:cNvPr>
              <p:cNvSpPr/>
              <p:nvPr/>
            </p:nvSpPr>
            <p:spPr>
              <a:xfrm>
                <a:off x="9523658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reeform: Shape 955">
                <a:extLst>
                  <a:ext uri="{FF2B5EF4-FFF2-40B4-BE49-F238E27FC236}">
                    <a16:creationId xmlns:a16="http://schemas.microsoft.com/office/drawing/2014/main" id="{984CF312-DE7F-C25C-0468-370D38F7646B}"/>
                  </a:ext>
                </a:extLst>
              </p:cNvPr>
              <p:cNvSpPr/>
              <p:nvPr/>
            </p:nvSpPr>
            <p:spPr>
              <a:xfrm>
                <a:off x="9752853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reeform: Shape 956">
                <a:extLst>
                  <a:ext uri="{FF2B5EF4-FFF2-40B4-BE49-F238E27FC236}">
                    <a16:creationId xmlns:a16="http://schemas.microsoft.com/office/drawing/2014/main" id="{0A237037-E8D8-A875-D871-A565616101A9}"/>
                  </a:ext>
                </a:extLst>
              </p:cNvPr>
              <p:cNvSpPr/>
              <p:nvPr/>
            </p:nvSpPr>
            <p:spPr>
              <a:xfrm>
                <a:off x="9982048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reeform: Shape 957">
                <a:extLst>
                  <a:ext uri="{FF2B5EF4-FFF2-40B4-BE49-F238E27FC236}">
                    <a16:creationId xmlns:a16="http://schemas.microsoft.com/office/drawing/2014/main" id="{AB4480E3-F744-D31C-FCEE-74772726A940}"/>
                  </a:ext>
                </a:extLst>
              </p:cNvPr>
              <p:cNvSpPr/>
              <p:nvPr/>
            </p:nvSpPr>
            <p:spPr>
              <a:xfrm>
                <a:off x="10211244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reeform: Shape 958">
                <a:extLst>
                  <a:ext uri="{FF2B5EF4-FFF2-40B4-BE49-F238E27FC236}">
                    <a16:creationId xmlns:a16="http://schemas.microsoft.com/office/drawing/2014/main" id="{0EA83A24-EEE4-0DA6-63B8-6A6352E8382E}"/>
                  </a:ext>
                </a:extLst>
              </p:cNvPr>
              <p:cNvSpPr/>
              <p:nvPr/>
            </p:nvSpPr>
            <p:spPr>
              <a:xfrm>
                <a:off x="10440439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reeform: Shape 959">
                <a:extLst>
                  <a:ext uri="{FF2B5EF4-FFF2-40B4-BE49-F238E27FC236}">
                    <a16:creationId xmlns:a16="http://schemas.microsoft.com/office/drawing/2014/main" id="{C1D1D744-1F84-1D81-73D5-C23C085E7736}"/>
                  </a:ext>
                </a:extLst>
              </p:cNvPr>
              <p:cNvSpPr/>
              <p:nvPr/>
            </p:nvSpPr>
            <p:spPr>
              <a:xfrm>
                <a:off x="10669634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reeform: Shape 960">
                <a:extLst>
                  <a:ext uri="{FF2B5EF4-FFF2-40B4-BE49-F238E27FC236}">
                    <a16:creationId xmlns:a16="http://schemas.microsoft.com/office/drawing/2014/main" id="{7705DF92-EA5F-F7E3-5C15-429587BD949D}"/>
                  </a:ext>
                </a:extLst>
              </p:cNvPr>
              <p:cNvSpPr/>
              <p:nvPr/>
            </p:nvSpPr>
            <p:spPr>
              <a:xfrm>
                <a:off x="10898829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reeform: Shape 961">
                <a:extLst>
                  <a:ext uri="{FF2B5EF4-FFF2-40B4-BE49-F238E27FC236}">
                    <a16:creationId xmlns:a16="http://schemas.microsoft.com/office/drawing/2014/main" id="{8F9170FD-53C7-5590-2DDF-5AB006FFA763}"/>
                  </a:ext>
                </a:extLst>
              </p:cNvPr>
              <p:cNvSpPr/>
              <p:nvPr/>
            </p:nvSpPr>
            <p:spPr>
              <a:xfrm>
                <a:off x="746091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reeform: Shape 962">
                <a:extLst>
                  <a:ext uri="{FF2B5EF4-FFF2-40B4-BE49-F238E27FC236}">
                    <a16:creationId xmlns:a16="http://schemas.microsoft.com/office/drawing/2014/main" id="{F518FEB5-1246-0E14-B81E-51E7D9E4053C}"/>
                  </a:ext>
                </a:extLst>
              </p:cNvPr>
              <p:cNvSpPr/>
              <p:nvPr/>
            </p:nvSpPr>
            <p:spPr>
              <a:xfrm>
                <a:off x="7690109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reeform: Shape 963">
                <a:extLst>
                  <a:ext uri="{FF2B5EF4-FFF2-40B4-BE49-F238E27FC236}">
                    <a16:creationId xmlns:a16="http://schemas.microsoft.com/office/drawing/2014/main" id="{588D16DC-473E-9E39-3C63-65F782067B0A}"/>
                  </a:ext>
                </a:extLst>
              </p:cNvPr>
              <p:cNvSpPr/>
              <p:nvPr/>
            </p:nvSpPr>
            <p:spPr>
              <a:xfrm>
                <a:off x="791930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reeform: Shape 964">
                <a:extLst>
                  <a:ext uri="{FF2B5EF4-FFF2-40B4-BE49-F238E27FC236}">
                    <a16:creationId xmlns:a16="http://schemas.microsoft.com/office/drawing/2014/main" id="{8C1EFA65-0381-AF1A-5D20-8BEA838637BC}"/>
                  </a:ext>
                </a:extLst>
              </p:cNvPr>
              <p:cNvSpPr/>
              <p:nvPr/>
            </p:nvSpPr>
            <p:spPr>
              <a:xfrm>
                <a:off x="8148499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25B442E4-1DE2-84D4-58B2-7DD5316A0E21}"/>
                  </a:ext>
                </a:extLst>
              </p:cNvPr>
              <p:cNvSpPr/>
              <p:nvPr/>
            </p:nvSpPr>
            <p:spPr>
              <a:xfrm>
                <a:off x="8377695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F45A9265-7BF2-3729-A81D-1C5AAD380F3D}"/>
                  </a:ext>
                </a:extLst>
              </p:cNvPr>
              <p:cNvSpPr/>
              <p:nvPr/>
            </p:nvSpPr>
            <p:spPr>
              <a:xfrm>
                <a:off x="8606890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1F8C94EA-88BA-B33C-BDE3-29733D19CB23}"/>
                  </a:ext>
                </a:extLst>
              </p:cNvPr>
              <p:cNvSpPr/>
              <p:nvPr/>
            </p:nvSpPr>
            <p:spPr>
              <a:xfrm>
                <a:off x="8836085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0C0B47CA-A849-914A-8676-F6A75E18C57F}"/>
                  </a:ext>
                </a:extLst>
              </p:cNvPr>
              <p:cNvSpPr/>
              <p:nvPr/>
            </p:nvSpPr>
            <p:spPr>
              <a:xfrm>
                <a:off x="9065281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380F8723-15D9-CB57-B990-7647568925EE}"/>
                  </a:ext>
                </a:extLst>
              </p:cNvPr>
              <p:cNvSpPr/>
              <p:nvPr/>
            </p:nvSpPr>
            <p:spPr>
              <a:xfrm>
                <a:off x="9294462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FEE2CCB1-C0E6-F6A0-4558-0F19F6A20FC2}"/>
                  </a:ext>
                </a:extLst>
              </p:cNvPr>
              <p:cNvSpPr/>
              <p:nvPr/>
            </p:nvSpPr>
            <p:spPr>
              <a:xfrm>
                <a:off x="9523658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6A94CC51-B07C-8223-AACA-E3A1D399668C}"/>
                  </a:ext>
                </a:extLst>
              </p:cNvPr>
              <p:cNvSpPr/>
              <p:nvPr/>
            </p:nvSpPr>
            <p:spPr>
              <a:xfrm>
                <a:off x="9752853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FD8E59D0-1D52-B063-6F9A-E219D3DFB975}"/>
                  </a:ext>
                </a:extLst>
              </p:cNvPr>
              <p:cNvSpPr/>
              <p:nvPr/>
            </p:nvSpPr>
            <p:spPr>
              <a:xfrm>
                <a:off x="9982048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reeform: Shape 973">
                <a:extLst>
                  <a:ext uri="{FF2B5EF4-FFF2-40B4-BE49-F238E27FC236}">
                    <a16:creationId xmlns:a16="http://schemas.microsoft.com/office/drawing/2014/main" id="{73219803-9425-B16A-FF89-35389152C156}"/>
                  </a:ext>
                </a:extLst>
              </p:cNvPr>
              <p:cNvSpPr/>
              <p:nvPr/>
            </p:nvSpPr>
            <p:spPr>
              <a:xfrm>
                <a:off x="10211244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reeform: Shape 974">
                <a:extLst>
                  <a:ext uri="{FF2B5EF4-FFF2-40B4-BE49-F238E27FC236}">
                    <a16:creationId xmlns:a16="http://schemas.microsoft.com/office/drawing/2014/main" id="{0474EB45-8DE1-7077-17FD-EEA50278F21A}"/>
                  </a:ext>
                </a:extLst>
              </p:cNvPr>
              <p:cNvSpPr/>
              <p:nvPr/>
            </p:nvSpPr>
            <p:spPr>
              <a:xfrm>
                <a:off x="10440439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reeform: Shape 975">
                <a:extLst>
                  <a:ext uri="{FF2B5EF4-FFF2-40B4-BE49-F238E27FC236}">
                    <a16:creationId xmlns:a16="http://schemas.microsoft.com/office/drawing/2014/main" id="{B08C2FC1-E86D-B00A-8D52-25D645C569B2}"/>
                  </a:ext>
                </a:extLst>
              </p:cNvPr>
              <p:cNvSpPr/>
              <p:nvPr/>
            </p:nvSpPr>
            <p:spPr>
              <a:xfrm>
                <a:off x="10669634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reeform: Shape 976">
                <a:extLst>
                  <a:ext uri="{FF2B5EF4-FFF2-40B4-BE49-F238E27FC236}">
                    <a16:creationId xmlns:a16="http://schemas.microsoft.com/office/drawing/2014/main" id="{B5F618F9-73B6-EC03-1F0C-BC9E622CEDAD}"/>
                  </a:ext>
                </a:extLst>
              </p:cNvPr>
              <p:cNvSpPr/>
              <p:nvPr/>
            </p:nvSpPr>
            <p:spPr>
              <a:xfrm>
                <a:off x="10898829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reeform: Shape 977">
                <a:extLst>
                  <a:ext uri="{FF2B5EF4-FFF2-40B4-BE49-F238E27FC236}">
                    <a16:creationId xmlns:a16="http://schemas.microsoft.com/office/drawing/2014/main" id="{5A22B592-97B0-3AF9-05CB-04D641D49C7D}"/>
                  </a:ext>
                </a:extLst>
              </p:cNvPr>
              <p:cNvSpPr/>
              <p:nvPr/>
            </p:nvSpPr>
            <p:spPr>
              <a:xfrm>
                <a:off x="746091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reeform: Shape 978">
                <a:extLst>
                  <a:ext uri="{FF2B5EF4-FFF2-40B4-BE49-F238E27FC236}">
                    <a16:creationId xmlns:a16="http://schemas.microsoft.com/office/drawing/2014/main" id="{D720465D-B0AE-4F1B-0C87-F4634D764259}"/>
                  </a:ext>
                </a:extLst>
              </p:cNvPr>
              <p:cNvSpPr/>
              <p:nvPr/>
            </p:nvSpPr>
            <p:spPr>
              <a:xfrm>
                <a:off x="7690109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reeform: Shape 979">
                <a:extLst>
                  <a:ext uri="{FF2B5EF4-FFF2-40B4-BE49-F238E27FC236}">
                    <a16:creationId xmlns:a16="http://schemas.microsoft.com/office/drawing/2014/main" id="{56AC51C2-3146-1D13-9EF1-F767C92C1EE9}"/>
                  </a:ext>
                </a:extLst>
              </p:cNvPr>
              <p:cNvSpPr/>
              <p:nvPr/>
            </p:nvSpPr>
            <p:spPr>
              <a:xfrm>
                <a:off x="791930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A07EE947-839F-0717-18E0-3887804EB54B}"/>
                  </a:ext>
                </a:extLst>
              </p:cNvPr>
              <p:cNvSpPr/>
              <p:nvPr/>
            </p:nvSpPr>
            <p:spPr>
              <a:xfrm>
                <a:off x="8148499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24CC3534-B651-872F-4785-413BFC4EAE7C}"/>
                  </a:ext>
                </a:extLst>
              </p:cNvPr>
              <p:cNvSpPr/>
              <p:nvPr/>
            </p:nvSpPr>
            <p:spPr>
              <a:xfrm>
                <a:off x="8377695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reeform: Shape 982">
                <a:extLst>
                  <a:ext uri="{FF2B5EF4-FFF2-40B4-BE49-F238E27FC236}">
                    <a16:creationId xmlns:a16="http://schemas.microsoft.com/office/drawing/2014/main" id="{6B8AC518-F9CE-0818-225B-E080E5D18640}"/>
                  </a:ext>
                </a:extLst>
              </p:cNvPr>
              <p:cNvSpPr/>
              <p:nvPr/>
            </p:nvSpPr>
            <p:spPr>
              <a:xfrm>
                <a:off x="8606890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reeform: Shape 983">
                <a:extLst>
                  <a:ext uri="{FF2B5EF4-FFF2-40B4-BE49-F238E27FC236}">
                    <a16:creationId xmlns:a16="http://schemas.microsoft.com/office/drawing/2014/main" id="{E7EB36F1-2D69-A2F4-DF06-9D3B895AC42B}"/>
                  </a:ext>
                </a:extLst>
              </p:cNvPr>
              <p:cNvSpPr/>
              <p:nvPr/>
            </p:nvSpPr>
            <p:spPr>
              <a:xfrm>
                <a:off x="8836085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reeform: Shape 984">
                <a:extLst>
                  <a:ext uri="{FF2B5EF4-FFF2-40B4-BE49-F238E27FC236}">
                    <a16:creationId xmlns:a16="http://schemas.microsoft.com/office/drawing/2014/main" id="{D7E8F71A-B70D-00B7-BB7A-3C3AA1F74404}"/>
                  </a:ext>
                </a:extLst>
              </p:cNvPr>
              <p:cNvSpPr/>
              <p:nvPr/>
            </p:nvSpPr>
            <p:spPr>
              <a:xfrm>
                <a:off x="9065281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reeform: Shape 985">
                <a:extLst>
                  <a:ext uri="{FF2B5EF4-FFF2-40B4-BE49-F238E27FC236}">
                    <a16:creationId xmlns:a16="http://schemas.microsoft.com/office/drawing/2014/main" id="{B072204F-F3D3-E5F0-8FF6-46B896B39235}"/>
                  </a:ext>
                </a:extLst>
              </p:cNvPr>
              <p:cNvSpPr/>
              <p:nvPr/>
            </p:nvSpPr>
            <p:spPr>
              <a:xfrm>
                <a:off x="9294462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reeform: Shape 986">
                <a:extLst>
                  <a:ext uri="{FF2B5EF4-FFF2-40B4-BE49-F238E27FC236}">
                    <a16:creationId xmlns:a16="http://schemas.microsoft.com/office/drawing/2014/main" id="{F947FB4F-8591-5BBD-7969-F1892A778AF4}"/>
                  </a:ext>
                </a:extLst>
              </p:cNvPr>
              <p:cNvSpPr/>
              <p:nvPr/>
            </p:nvSpPr>
            <p:spPr>
              <a:xfrm>
                <a:off x="9523658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reeform: Shape 987">
                <a:extLst>
                  <a:ext uri="{FF2B5EF4-FFF2-40B4-BE49-F238E27FC236}">
                    <a16:creationId xmlns:a16="http://schemas.microsoft.com/office/drawing/2014/main" id="{E4DA132E-B2FA-DBC6-F560-8B4CEE9061F6}"/>
                  </a:ext>
                </a:extLst>
              </p:cNvPr>
              <p:cNvSpPr/>
              <p:nvPr/>
            </p:nvSpPr>
            <p:spPr>
              <a:xfrm>
                <a:off x="9752853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reeform: Shape 988">
                <a:extLst>
                  <a:ext uri="{FF2B5EF4-FFF2-40B4-BE49-F238E27FC236}">
                    <a16:creationId xmlns:a16="http://schemas.microsoft.com/office/drawing/2014/main" id="{31E108CE-7137-F128-D49F-FA3389D22F27}"/>
                  </a:ext>
                </a:extLst>
              </p:cNvPr>
              <p:cNvSpPr/>
              <p:nvPr/>
            </p:nvSpPr>
            <p:spPr>
              <a:xfrm>
                <a:off x="9982048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reeform: Shape 989">
                <a:extLst>
                  <a:ext uri="{FF2B5EF4-FFF2-40B4-BE49-F238E27FC236}">
                    <a16:creationId xmlns:a16="http://schemas.microsoft.com/office/drawing/2014/main" id="{5F6D8D2D-E194-68EB-7F08-50FEC293FF98}"/>
                  </a:ext>
                </a:extLst>
              </p:cNvPr>
              <p:cNvSpPr/>
              <p:nvPr/>
            </p:nvSpPr>
            <p:spPr>
              <a:xfrm>
                <a:off x="10211244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reeform: Shape 990">
                <a:extLst>
                  <a:ext uri="{FF2B5EF4-FFF2-40B4-BE49-F238E27FC236}">
                    <a16:creationId xmlns:a16="http://schemas.microsoft.com/office/drawing/2014/main" id="{2374D1E4-19B5-F19B-F3E1-B73AD5EC0923}"/>
                  </a:ext>
                </a:extLst>
              </p:cNvPr>
              <p:cNvSpPr/>
              <p:nvPr/>
            </p:nvSpPr>
            <p:spPr>
              <a:xfrm>
                <a:off x="10440439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reeform: Shape 991">
                <a:extLst>
                  <a:ext uri="{FF2B5EF4-FFF2-40B4-BE49-F238E27FC236}">
                    <a16:creationId xmlns:a16="http://schemas.microsoft.com/office/drawing/2014/main" id="{32A94074-68F8-CD9E-B1AC-DDE567DDC14F}"/>
                  </a:ext>
                </a:extLst>
              </p:cNvPr>
              <p:cNvSpPr/>
              <p:nvPr/>
            </p:nvSpPr>
            <p:spPr>
              <a:xfrm>
                <a:off x="10669634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reeform: Shape 992">
                <a:extLst>
                  <a:ext uri="{FF2B5EF4-FFF2-40B4-BE49-F238E27FC236}">
                    <a16:creationId xmlns:a16="http://schemas.microsoft.com/office/drawing/2014/main" id="{7E9F8879-A3B6-562D-F92F-E7B7B9B7951C}"/>
                  </a:ext>
                </a:extLst>
              </p:cNvPr>
              <p:cNvSpPr/>
              <p:nvPr/>
            </p:nvSpPr>
            <p:spPr>
              <a:xfrm>
                <a:off x="10898829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reeform: Shape 993">
                <a:extLst>
                  <a:ext uri="{FF2B5EF4-FFF2-40B4-BE49-F238E27FC236}">
                    <a16:creationId xmlns:a16="http://schemas.microsoft.com/office/drawing/2014/main" id="{90A76FC0-D097-FBFB-C9AE-D2065FB7302E}"/>
                  </a:ext>
                </a:extLst>
              </p:cNvPr>
              <p:cNvSpPr/>
              <p:nvPr/>
            </p:nvSpPr>
            <p:spPr>
              <a:xfrm>
                <a:off x="746091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reeform: Shape 994">
                <a:extLst>
                  <a:ext uri="{FF2B5EF4-FFF2-40B4-BE49-F238E27FC236}">
                    <a16:creationId xmlns:a16="http://schemas.microsoft.com/office/drawing/2014/main" id="{91722BB4-87F5-F84A-BDCE-33756E80130D}"/>
                  </a:ext>
                </a:extLst>
              </p:cNvPr>
              <p:cNvSpPr/>
              <p:nvPr/>
            </p:nvSpPr>
            <p:spPr>
              <a:xfrm>
                <a:off x="7690109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reeform: Shape 995">
                <a:extLst>
                  <a:ext uri="{FF2B5EF4-FFF2-40B4-BE49-F238E27FC236}">
                    <a16:creationId xmlns:a16="http://schemas.microsoft.com/office/drawing/2014/main" id="{519885B4-B81C-6FC1-70A2-7D57AE0031EA}"/>
                  </a:ext>
                </a:extLst>
              </p:cNvPr>
              <p:cNvSpPr/>
              <p:nvPr/>
            </p:nvSpPr>
            <p:spPr>
              <a:xfrm>
                <a:off x="791930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reeform: Shape 996">
                <a:extLst>
                  <a:ext uri="{FF2B5EF4-FFF2-40B4-BE49-F238E27FC236}">
                    <a16:creationId xmlns:a16="http://schemas.microsoft.com/office/drawing/2014/main" id="{E9C16A1F-1B78-542F-0E3D-F601DBD6430D}"/>
                  </a:ext>
                </a:extLst>
              </p:cNvPr>
              <p:cNvSpPr/>
              <p:nvPr/>
            </p:nvSpPr>
            <p:spPr>
              <a:xfrm>
                <a:off x="8148499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reeform: Shape 997">
                <a:extLst>
                  <a:ext uri="{FF2B5EF4-FFF2-40B4-BE49-F238E27FC236}">
                    <a16:creationId xmlns:a16="http://schemas.microsoft.com/office/drawing/2014/main" id="{932946A1-8E72-C9F4-B703-26B8444D6C90}"/>
                  </a:ext>
                </a:extLst>
              </p:cNvPr>
              <p:cNvSpPr/>
              <p:nvPr/>
            </p:nvSpPr>
            <p:spPr>
              <a:xfrm>
                <a:off x="8377695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reeform: Shape 998">
                <a:extLst>
                  <a:ext uri="{FF2B5EF4-FFF2-40B4-BE49-F238E27FC236}">
                    <a16:creationId xmlns:a16="http://schemas.microsoft.com/office/drawing/2014/main" id="{DE3DB09A-D36B-E79E-07AB-3BDA367DF46A}"/>
                  </a:ext>
                </a:extLst>
              </p:cNvPr>
              <p:cNvSpPr/>
              <p:nvPr/>
            </p:nvSpPr>
            <p:spPr>
              <a:xfrm>
                <a:off x="8606890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reeform: Shape 999">
                <a:extLst>
                  <a:ext uri="{FF2B5EF4-FFF2-40B4-BE49-F238E27FC236}">
                    <a16:creationId xmlns:a16="http://schemas.microsoft.com/office/drawing/2014/main" id="{41031493-29E4-7EE1-C2AF-E2CEB3454299}"/>
                  </a:ext>
                </a:extLst>
              </p:cNvPr>
              <p:cNvSpPr/>
              <p:nvPr/>
            </p:nvSpPr>
            <p:spPr>
              <a:xfrm>
                <a:off x="8836085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reeform: Shape 1000">
                <a:extLst>
                  <a:ext uri="{FF2B5EF4-FFF2-40B4-BE49-F238E27FC236}">
                    <a16:creationId xmlns:a16="http://schemas.microsoft.com/office/drawing/2014/main" id="{A1649650-E529-2214-35E5-921F07CB88B3}"/>
                  </a:ext>
                </a:extLst>
              </p:cNvPr>
              <p:cNvSpPr/>
              <p:nvPr/>
            </p:nvSpPr>
            <p:spPr>
              <a:xfrm>
                <a:off x="9065281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reeform: Shape 1001">
                <a:extLst>
                  <a:ext uri="{FF2B5EF4-FFF2-40B4-BE49-F238E27FC236}">
                    <a16:creationId xmlns:a16="http://schemas.microsoft.com/office/drawing/2014/main" id="{DC0CCB57-6FAD-F723-0807-6AD422A1F463}"/>
                  </a:ext>
                </a:extLst>
              </p:cNvPr>
              <p:cNvSpPr/>
              <p:nvPr/>
            </p:nvSpPr>
            <p:spPr>
              <a:xfrm>
                <a:off x="9294462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reeform: Shape 1002">
                <a:extLst>
                  <a:ext uri="{FF2B5EF4-FFF2-40B4-BE49-F238E27FC236}">
                    <a16:creationId xmlns:a16="http://schemas.microsoft.com/office/drawing/2014/main" id="{F23A2217-C9F0-8D89-34E0-0C4802EEBBA9}"/>
                  </a:ext>
                </a:extLst>
              </p:cNvPr>
              <p:cNvSpPr/>
              <p:nvPr/>
            </p:nvSpPr>
            <p:spPr>
              <a:xfrm>
                <a:off x="9523658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reeform: Shape 1003">
                <a:extLst>
                  <a:ext uri="{FF2B5EF4-FFF2-40B4-BE49-F238E27FC236}">
                    <a16:creationId xmlns:a16="http://schemas.microsoft.com/office/drawing/2014/main" id="{A168B5EB-BC2E-3832-10FF-C9FB14AEF476}"/>
                  </a:ext>
                </a:extLst>
              </p:cNvPr>
              <p:cNvSpPr/>
              <p:nvPr/>
            </p:nvSpPr>
            <p:spPr>
              <a:xfrm>
                <a:off x="9752853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reeform: Shape 1004">
                <a:extLst>
                  <a:ext uri="{FF2B5EF4-FFF2-40B4-BE49-F238E27FC236}">
                    <a16:creationId xmlns:a16="http://schemas.microsoft.com/office/drawing/2014/main" id="{4E02C715-8EF3-7519-48A7-EFB27B90F24F}"/>
                  </a:ext>
                </a:extLst>
              </p:cNvPr>
              <p:cNvSpPr/>
              <p:nvPr/>
            </p:nvSpPr>
            <p:spPr>
              <a:xfrm>
                <a:off x="9982048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reeform: Shape 1005">
                <a:extLst>
                  <a:ext uri="{FF2B5EF4-FFF2-40B4-BE49-F238E27FC236}">
                    <a16:creationId xmlns:a16="http://schemas.microsoft.com/office/drawing/2014/main" id="{91AAB3FC-7E2C-DE1D-E0F1-4CBFD23B83D4}"/>
                  </a:ext>
                </a:extLst>
              </p:cNvPr>
              <p:cNvSpPr/>
              <p:nvPr/>
            </p:nvSpPr>
            <p:spPr>
              <a:xfrm>
                <a:off x="10211244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reeform: Shape 1006">
                <a:extLst>
                  <a:ext uri="{FF2B5EF4-FFF2-40B4-BE49-F238E27FC236}">
                    <a16:creationId xmlns:a16="http://schemas.microsoft.com/office/drawing/2014/main" id="{F7CE28D8-2C07-2557-238F-0E1E21A7992E}"/>
                  </a:ext>
                </a:extLst>
              </p:cNvPr>
              <p:cNvSpPr/>
              <p:nvPr/>
            </p:nvSpPr>
            <p:spPr>
              <a:xfrm>
                <a:off x="10440439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E8B82534-E39F-86BC-3E26-4246A649E2BF}"/>
                  </a:ext>
                </a:extLst>
              </p:cNvPr>
              <p:cNvSpPr/>
              <p:nvPr/>
            </p:nvSpPr>
            <p:spPr>
              <a:xfrm>
                <a:off x="10669634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96C001AE-C573-D708-E6FA-9B44709CAB63}"/>
                  </a:ext>
                </a:extLst>
              </p:cNvPr>
              <p:cNvSpPr/>
              <p:nvPr/>
            </p:nvSpPr>
            <p:spPr>
              <a:xfrm>
                <a:off x="10898829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reeform: Shape 1009">
                <a:extLst>
                  <a:ext uri="{FF2B5EF4-FFF2-40B4-BE49-F238E27FC236}">
                    <a16:creationId xmlns:a16="http://schemas.microsoft.com/office/drawing/2014/main" id="{43E5B9E3-5E66-5E2D-2EFA-AA97EE733C55}"/>
                  </a:ext>
                </a:extLst>
              </p:cNvPr>
              <p:cNvSpPr/>
              <p:nvPr/>
            </p:nvSpPr>
            <p:spPr>
              <a:xfrm>
                <a:off x="746091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reeform: Shape 1010">
                <a:extLst>
                  <a:ext uri="{FF2B5EF4-FFF2-40B4-BE49-F238E27FC236}">
                    <a16:creationId xmlns:a16="http://schemas.microsoft.com/office/drawing/2014/main" id="{D2339353-80B4-A6ED-FCDB-D785F2084CD3}"/>
                  </a:ext>
                </a:extLst>
              </p:cNvPr>
              <p:cNvSpPr/>
              <p:nvPr/>
            </p:nvSpPr>
            <p:spPr>
              <a:xfrm>
                <a:off x="7690109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reeform: Shape 1011">
                <a:extLst>
                  <a:ext uri="{FF2B5EF4-FFF2-40B4-BE49-F238E27FC236}">
                    <a16:creationId xmlns:a16="http://schemas.microsoft.com/office/drawing/2014/main" id="{B190744A-4570-2007-F7F1-27AB73023F6C}"/>
                  </a:ext>
                </a:extLst>
              </p:cNvPr>
              <p:cNvSpPr/>
              <p:nvPr/>
            </p:nvSpPr>
            <p:spPr>
              <a:xfrm>
                <a:off x="791930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reeform: Shape 1012">
                <a:extLst>
                  <a:ext uri="{FF2B5EF4-FFF2-40B4-BE49-F238E27FC236}">
                    <a16:creationId xmlns:a16="http://schemas.microsoft.com/office/drawing/2014/main" id="{262CAAAF-99FF-B6FC-209F-A595CC0D6996}"/>
                  </a:ext>
                </a:extLst>
              </p:cNvPr>
              <p:cNvSpPr/>
              <p:nvPr/>
            </p:nvSpPr>
            <p:spPr>
              <a:xfrm>
                <a:off x="8148499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reeform: Shape 1013">
                <a:extLst>
                  <a:ext uri="{FF2B5EF4-FFF2-40B4-BE49-F238E27FC236}">
                    <a16:creationId xmlns:a16="http://schemas.microsoft.com/office/drawing/2014/main" id="{5FAA34E2-6778-C928-A7AE-F192D2C1AFEE}"/>
                  </a:ext>
                </a:extLst>
              </p:cNvPr>
              <p:cNvSpPr/>
              <p:nvPr/>
            </p:nvSpPr>
            <p:spPr>
              <a:xfrm>
                <a:off x="8377695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reeform: Shape 1014">
                <a:extLst>
                  <a:ext uri="{FF2B5EF4-FFF2-40B4-BE49-F238E27FC236}">
                    <a16:creationId xmlns:a16="http://schemas.microsoft.com/office/drawing/2014/main" id="{1F6B3E39-5FA4-2DFE-271B-B973DF077258}"/>
                  </a:ext>
                </a:extLst>
              </p:cNvPr>
              <p:cNvSpPr/>
              <p:nvPr/>
            </p:nvSpPr>
            <p:spPr>
              <a:xfrm>
                <a:off x="8606890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reeform: Shape 1015">
                <a:extLst>
                  <a:ext uri="{FF2B5EF4-FFF2-40B4-BE49-F238E27FC236}">
                    <a16:creationId xmlns:a16="http://schemas.microsoft.com/office/drawing/2014/main" id="{79CE56DF-BFCA-9680-4518-F0539CC512E5}"/>
                  </a:ext>
                </a:extLst>
              </p:cNvPr>
              <p:cNvSpPr/>
              <p:nvPr/>
            </p:nvSpPr>
            <p:spPr>
              <a:xfrm>
                <a:off x="8836085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reeform: Shape 1016">
                <a:extLst>
                  <a:ext uri="{FF2B5EF4-FFF2-40B4-BE49-F238E27FC236}">
                    <a16:creationId xmlns:a16="http://schemas.microsoft.com/office/drawing/2014/main" id="{D26E19B1-B85C-9BED-4D74-46346FA5E7E0}"/>
                  </a:ext>
                </a:extLst>
              </p:cNvPr>
              <p:cNvSpPr/>
              <p:nvPr/>
            </p:nvSpPr>
            <p:spPr>
              <a:xfrm>
                <a:off x="9065281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reeform: Shape 1017">
                <a:extLst>
                  <a:ext uri="{FF2B5EF4-FFF2-40B4-BE49-F238E27FC236}">
                    <a16:creationId xmlns:a16="http://schemas.microsoft.com/office/drawing/2014/main" id="{DC63D4F8-2389-B776-0279-D514AC24489F}"/>
                  </a:ext>
                </a:extLst>
              </p:cNvPr>
              <p:cNvSpPr/>
              <p:nvPr/>
            </p:nvSpPr>
            <p:spPr>
              <a:xfrm>
                <a:off x="9294462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reeform: Shape 1018">
                <a:extLst>
                  <a:ext uri="{FF2B5EF4-FFF2-40B4-BE49-F238E27FC236}">
                    <a16:creationId xmlns:a16="http://schemas.microsoft.com/office/drawing/2014/main" id="{C834A532-406A-7AB6-7994-7A6699A70B2B}"/>
                  </a:ext>
                </a:extLst>
              </p:cNvPr>
              <p:cNvSpPr/>
              <p:nvPr/>
            </p:nvSpPr>
            <p:spPr>
              <a:xfrm>
                <a:off x="9523658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reeform: Shape 1019">
                <a:extLst>
                  <a:ext uri="{FF2B5EF4-FFF2-40B4-BE49-F238E27FC236}">
                    <a16:creationId xmlns:a16="http://schemas.microsoft.com/office/drawing/2014/main" id="{72E4CAB0-B1A9-14CC-66E5-ABF75D1CC3C7}"/>
                  </a:ext>
                </a:extLst>
              </p:cNvPr>
              <p:cNvSpPr/>
              <p:nvPr/>
            </p:nvSpPr>
            <p:spPr>
              <a:xfrm>
                <a:off x="9752853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reeform: Shape 1020">
                <a:extLst>
                  <a:ext uri="{FF2B5EF4-FFF2-40B4-BE49-F238E27FC236}">
                    <a16:creationId xmlns:a16="http://schemas.microsoft.com/office/drawing/2014/main" id="{8AD30C0F-9710-C56E-5252-AC0AC4FF86A0}"/>
                  </a:ext>
                </a:extLst>
              </p:cNvPr>
              <p:cNvSpPr/>
              <p:nvPr/>
            </p:nvSpPr>
            <p:spPr>
              <a:xfrm>
                <a:off x="9982048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reeform: Shape 1021">
                <a:extLst>
                  <a:ext uri="{FF2B5EF4-FFF2-40B4-BE49-F238E27FC236}">
                    <a16:creationId xmlns:a16="http://schemas.microsoft.com/office/drawing/2014/main" id="{A7808F3F-613A-812D-3E17-C171ECB320B9}"/>
                  </a:ext>
                </a:extLst>
              </p:cNvPr>
              <p:cNvSpPr/>
              <p:nvPr/>
            </p:nvSpPr>
            <p:spPr>
              <a:xfrm>
                <a:off x="10211244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reeform: Shape 1022">
                <a:extLst>
                  <a:ext uri="{FF2B5EF4-FFF2-40B4-BE49-F238E27FC236}">
                    <a16:creationId xmlns:a16="http://schemas.microsoft.com/office/drawing/2014/main" id="{B88769C3-D1AA-8A70-CA62-0EBF51AB8C9C}"/>
                  </a:ext>
                </a:extLst>
              </p:cNvPr>
              <p:cNvSpPr/>
              <p:nvPr/>
            </p:nvSpPr>
            <p:spPr>
              <a:xfrm>
                <a:off x="10440439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61ECEC71-2C00-53A3-0CCC-B38A25834CD5}"/>
                  </a:ext>
                </a:extLst>
              </p:cNvPr>
              <p:cNvSpPr/>
              <p:nvPr/>
            </p:nvSpPr>
            <p:spPr>
              <a:xfrm>
                <a:off x="10669634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36E40349-3300-777E-CF33-F36B8F3DB13A}"/>
                  </a:ext>
                </a:extLst>
              </p:cNvPr>
              <p:cNvSpPr/>
              <p:nvPr/>
            </p:nvSpPr>
            <p:spPr>
              <a:xfrm>
                <a:off x="10898829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reeform: Shape 1025">
                <a:extLst>
                  <a:ext uri="{FF2B5EF4-FFF2-40B4-BE49-F238E27FC236}">
                    <a16:creationId xmlns:a16="http://schemas.microsoft.com/office/drawing/2014/main" id="{E4EED0A8-5541-E834-9EFD-0E9CD64BBEDC}"/>
                  </a:ext>
                </a:extLst>
              </p:cNvPr>
              <p:cNvSpPr/>
              <p:nvPr/>
            </p:nvSpPr>
            <p:spPr>
              <a:xfrm>
                <a:off x="746091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31B032A6-9523-14DC-BA97-68ADE850CD73}"/>
                  </a:ext>
                </a:extLst>
              </p:cNvPr>
              <p:cNvSpPr/>
              <p:nvPr/>
            </p:nvSpPr>
            <p:spPr>
              <a:xfrm>
                <a:off x="7690109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CE4F542D-A5E4-9CEF-8D62-8F351BC43BD0}"/>
                  </a:ext>
                </a:extLst>
              </p:cNvPr>
              <p:cNvSpPr/>
              <p:nvPr/>
            </p:nvSpPr>
            <p:spPr>
              <a:xfrm>
                <a:off x="791930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FCB64BDE-D3F2-BCC6-A691-B333E9C6E85A}"/>
                  </a:ext>
                </a:extLst>
              </p:cNvPr>
              <p:cNvSpPr/>
              <p:nvPr/>
            </p:nvSpPr>
            <p:spPr>
              <a:xfrm>
                <a:off x="8148499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F295F6E4-012C-6EE8-0A3E-8EBB73A69626}"/>
                  </a:ext>
                </a:extLst>
              </p:cNvPr>
              <p:cNvSpPr/>
              <p:nvPr/>
            </p:nvSpPr>
            <p:spPr>
              <a:xfrm>
                <a:off x="8377695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12852A71-B15D-0671-4715-194E9CF14CFC}"/>
                  </a:ext>
                </a:extLst>
              </p:cNvPr>
              <p:cNvSpPr/>
              <p:nvPr/>
            </p:nvSpPr>
            <p:spPr>
              <a:xfrm>
                <a:off x="8606890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A58E2268-D90F-1BD0-55CA-60FEC2AC1362}"/>
                  </a:ext>
                </a:extLst>
              </p:cNvPr>
              <p:cNvSpPr/>
              <p:nvPr/>
            </p:nvSpPr>
            <p:spPr>
              <a:xfrm>
                <a:off x="8836085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reeform: Shape 1032">
                <a:extLst>
                  <a:ext uri="{FF2B5EF4-FFF2-40B4-BE49-F238E27FC236}">
                    <a16:creationId xmlns:a16="http://schemas.microsoft.com/office/drawing/2014/main" id="{14207243-C5AF-65D4-96FC-A18626D32E6D}"/>
                  </a:ext>
                </a:extLst>
              </p:cNvPr>
              <p:cNvSpPr/>
              <p:nvPr/>
            </p:nvSpPr>
            <p:spPr>
              <a:xfrm>
                <a:off x="9065281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reeform: Shape 1033">
                <a:extLst>
                  <a:ext uri="{FF2B5EF4-FFF2-40B4-BE49-F238E27FC236}">
                    <a16:creationId xmlns:a16="http://schemas.microsoft.com/office/drawing/2014/main" id="{CCA092C0-9DBE-7114-5B1C-5045A956705F}"/>
                  </a:ext>
                </a:extLst>
              </p:cNvPr>
              <p:cNvSpPr/>
              <p:nvPr/>
            </p:nvSpPr>
            <p:spPr>
              <a:xfrm>
                <a:off x="9294462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6706FEFD-EDA6-C69E-77C8-9FF77DE4FB8B}"/>
                  </a:ext>
                </a:extLst>
              </p:cNvPr>
              <p:cNvSpPr/>
              <p:nvPr/>
            </p:nvSpPr>
            <p:spPr>
              <a:xfrm>
                <a:off x="9523658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FFA32D6E-D53E-1B5C-4BB2-679BFBE20157}"/>
                  </a:ext>
                </a:extLst>
              </p:cNvPr>
              <p:cNvSpPr/>
              <p:nvPr/>
            </p:nvSpPr>
            <p:spPr>
              <a:xfrm>
                <a:off x="9752853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5C3CD0F6-F29D-4B13-22A6-5FD098643526}"/>
                  </a:ext>
                </a:extLst>
              </p:cNvPr>
              <p:cNvSpPr/>
              <p:nvPr/>
            </p:nvSpPr>
            <p:spPr>
              <a:xfrm>
                <a:off x="9982048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1AAA9CEB-9BBC-BD2F-FFA8-E2F11D143194}"/>
                  </a:ext>
                </a:extLst>
              </p:cNvPr>
              <p:cNvSpPr/>
              <p:nvPr/>
            </p:nvSpPr>
            <p:spPr>
              <a:xfrm>
                <a:off x="10211244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9D2304BF-9743-AB0D-AD44-25DAD81D74A2}"/>
                  </a:ext>
                </a:extLst>
              </p:cNvPr>
              <p:cNvSpPr/>
              <p:nvPr/>
            </p:nvSpPr>
            <p:spPr>
              <a:xfrm>
                <a:off x="10440439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F526CF68-FA6D-A900-D5B5-D6BB1B0C2232}"/>
                  </a:ext>
                </a:extLst>
              </p:cNvPr>
              <p:cNvSpPr/>
              <p:nvPr/>
            </p:nvSpPr>
            <p:spPr>
              <a:xfrm>
                <a:off x="10669634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CF6EE1DC-19CB-73A9-B9C1-0361D6B86471}"/>
                  </a:ext>
                </a:extLst>
              </p:cNvPr>
              <p:cNvSpPr/>
              <p:nvPr/>
            </p:nvSpPr>
            <p:spPr>
              <a:xfrm>
                <a:off x="10898829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9F24982E-F04B-A169-5ECF-8A7CB34D7287}"/>
                  </a:ext>
                </a:extLst>
              </p:cNvPr>
              <p:cNvSpPr/>
              <p:nvPr/>
            </p:nvSpPr>
            <p:spPr>
              <a:xfrm>
                <a:off x="746091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7E085170-94DE-E9D4-E195-94779D392E0D}"/>
                  </a:ext>
                </a:extLst>
              </p:cNvPr>
              <p:cNvSpPr/>
              <p:nvPr/>
            </p:nvSpPr>
            <p:spPr>
              <a:xfrm>
                <a:off x="7690109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reeform: Shape 1043">
                <a:extLst>
                  <a:ext uri="{FF2B5EF4-FFF2-40B4-BE49-F238E27FC236}">
                    <a16:creationId xmlns:a16="http://schemas.microsoft.com/office/drawing/2014/main" id="{D65E1BAB-D0C4-D1BE-CE34-352D2AAEDD35}"/>
                  </a:ext>
                </a:extLst>
              </p:cNvPr>
              <p:cNvSpPr/>
              <p:nvPr/>
            </p:nvSpPr>
            <p:spPr>
              <a:xfrm>
                <a:off x="791930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7ACB7A20-7B91-98A8-45DC-527821835154}"/>
                  </a:ext>
                </a:extLst>
              </p:cNvPr>
              <p:cNvSpPr/>
              <p:nvPr/>
            </p:nvSpPr>
            <p:spPr>
              <a:xfrm>
                <a:off x="8148499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reeform: Shape 1045">
                <a:extLst>
                  <a:ext uri="{FF2B5EF4-FFF2-40B4-BE49-F238E27FC236}">
                    <a16:creationId xmlns:a16="http://schemas.microsoft.com/office/drawing/2014/main" id="{0699373B-5299-6A95-5807-547A780BABFF}"/>
                  </a:ext>
                </a:extLst>
              </p:cNvPr>
              <p:cNvSpPr/>
              <p:nvPr/>
            </p:nvSpPr>
            <p:spPr>
              <a:xfrm>
                <a:off x="8377695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reeform: Shape 1046">
                <a:extLst>
                  <a:ext uri="{FF2B5EF4-FFF2-40B4-BE49-F238E27FC236}">
                    <a16:creationId xmlns:a16="http://schemas.microsoft.com/office/drawing/2014/main" id="{C303F05A-B402-1CAD-9240-C69F2AAEE1BE}"/>
                  </a:ext>
                </a:extLst>
              </p:cNvPr>
              <p:cNvSpPr/>
              <p:nvPr/>
            </p:nvSpPr>
            <p:spPr>
              <a:xfrm>
                <a:off x="8606890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6264E8DC-3970-7A68-05BE-CB4C7ED52E10}"/>
                  </a:ext>
                </a:extLst>
              </p:cNvPr>
              <p:cNvSpPr/>
              <p:nvPr/>
            </p:nvSpPr>
            <p:spPr>
              <a:xfrm>
                <a:off x="8836085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D0AC3BDF-BC4A-D6FD-3BEA-767E04F3B1C6}"/>
                  </a:ext>
                </a:extLst>
              </p:cNvPr>
              <p:cNvSpPr/>
              <p:nvPr/>
            </p:nvSpPr>
            <p:spPr>
              <a:xfrm>
                <a:off x="9065281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3F8E0133-37BA-B7A7-0AD1-6B57A2E8A1C1}"/>
                  </a:ext>
                </a:extLst>
              </p:cNvPr>
              <p:cNvSpPr/>
              <p:nvPr/>
            </p:nvSpPr>
            <p:spPr>
              <a:xfrm>
                <a:off x="9294462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3E365D64-C9DD-C6EF-6484-50700A12EE35}"/>
                  </a:ext>
                </a:extLst>
              </p:cNvPr>
              <p:cNvSpPr/>
              <p:nvPr/>
            </p:nvSpPr>
            <p:spPr>
              <a:xfrm>
                <a:off x="9523658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B82A9A2B-7CFE-9582-3279-33516E6A5EEF}"/>
                  </a:ext>
                </a:extLst>
              </p:cNvPr>
              <p:cNvSpPr/>
              <p:nvPr/>
            </p:nvSpPr>
            <p:spPr>
              <a:xfrm>
                <a:off x="9752853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DB1208B8-223D-F33A-133A-304430292A61}"/>
                  </a:ext>
                </a:extLst>
              </p:cNvPr>
              <p:cNvSpPr/>
              <p:nvPr/>
            </p:nvSpPr>
            <p:spPr>
              <a:xfrm>
                <a:off x="9982048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8D6357A6-FE6F-3EF3-A779-91F80302EB4E}"/>
                  </a:ext>
                </a:extLst>
              </p:cNvPr>
              <p:cNvSpPr/>
              <p:nvPr/>
            </p:nvSpPr>
            <p:spPr>
              <a:xfrm>
                <a:off x="10211244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11ACB706-5557-DC8F-0E8E-D8BDB71D3A7C}"/>
                  </a:ext>
                </a:extLst>
              </p:cNvPr>
              <p:cNvSpPr/>
              <p:nvPr/>
            </p:nvSpPr>
            <p:spPr>
              <a:xfrm>
                <a:off x="10440439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79EE52E7-750C-5A7F-2A4D-B5ABDD1AB39E}"/>
                  </a:ext>
                </a:extLst>
              </p:cNvPr>
              <p:cNvSpPr/>
              <p:nvPr/>
            </p:nvSpPr>
            <p:spPr>
              <a:xfrm>
                <a:off x="10669634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4CFA14B2-68A0-150E-0AAC-08E74C4A8DB0}"/>
                  </a:ext>
                </a:extLst>
              </p:cNvPr>
              <p:cNvSpPr/>
              <p:nvPr/>
            </p:nvSpPr>
            <p:spPr>
              <a:xfrm>
                <a:off x="10898829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reeform: Shape 1057">
                <a:extLst>
                  <a:ext uri="{FF2B5EF4-FFF2-40B4-BE49-F238E27FC236}">
                    <a16:creationId xmlns:a16="http://schemas.microsoft.com/office/drawing/2014/main" id="{CC3FDDE3-BFF5-A577-3F3C-EADC7C9EA0CE}"/>
                  </a:ext>
                </a:extLst>
              </p:cNvPr>
              <p:cNvSpPr/>
              <p:nvPr/>
            </p:nvSpPr>
            <p:spPr>
              <a:xfrm>
                <a:off x="746091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A9395D51-053B-120C-8F58-C0CDAFA9FB1C}"/>
                  </a:ext>
                </a:extLst>
              </p:cNvPr>
              <p:cNvSpPr/>
              <p:nvPr/>
            </p:nvSpPr>
            <p:spPr>
              <a:xfrm>
                <a:off x="7690109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reeform: Shape 1059">
                <a:extLst>
                  <a:ext uri="{FF2B5EF4-FFF2-40B4-BE49-F238E27FC236}">
                    <a16:creationId xmlns:a16="http://schemas.microsoft.com/office/drawing/2014/main" id="{756AD001-4CDA-D178-BF1A-6F3318CEDC0C}"/>
                  </a:ext>
                </a:extLst>
              </p:cNvPr>
              <p:cNvSpPr/>
              <p:nvPr/>
            </p:nvSpPr>
            <p:spPr>
              <a:xfrm>
                <a:off x="791930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9C6092E0-F0AA-79A6-9AD7-9252FB8E7DD9}"/>
                  </a:ext>
                </a:extLst>
              </p:cNvPr>
              <p:cNvSpPr/>
              <p:nvPr/>
            </p:nvSpPr>
            <p:spPr>
              <a:xfrm>
                <a:off x="8148499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12FCB44E-DB57-82ED-3F28-3F6A11A1D0BE}"/>
                  </a:ext>
                </a:extLst>
              </p:cNvPr>
              <p:cNvSpPr/>
              <p:nvPr/>
            </p:nvSpPr>
            <p:spPr>
              <a:xfrm>
                <a:off x="8377695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reeform: Shape 1062">
                <a:extLst>
                  <a:ext uri="{FF2B5EF4-FFF2-40B4-BE49-F238E27FC236}">
                    <a16:creationId xmlns:a16="http://schemas.microsoft.com/office/drawing/2014/main" id="{0C1D0CD7-FFC9-0659-A879-1ACCBA4F7934}"/>
                  </a:ext>
                </a:extLst>
              </p:cNvPr>
              <p:cNvSpPr/>
              <p:nvPr/>
            </p:nvSpPr>
            <p:spPr>
              <a:xfrm>
                <a:off x="8606890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reeform: Shape 1063">
                <a:extLst>
                  <a:ext uri="{FF2B5EF4-FFF2-40B4-BE49-F238E27FC236}">
                    <a16:creationId xmlns:a16="http://schemas.microsoft.com/office/drawing/2014/main" id="{9BD956AC-7DF8-D5A0-C00F-3C89C5EB4CE2}"/>
                  </a:ext>
                </a:extLst>
              </p:cNvPr>
              <p:cNvSpPr/>
              <p:nvPr/>
            </p:nvSpPr>
            <p:spPr>
              <a:xfrm>
                <a:off x="8836085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reeform: Shape 1064">
                <a:extLst>
                  <a:ext uri="{FF2B5EF4-FFF2-40B4-BE49-F238E27FC236}">
                    <a16:creationId xmlns:a16="http://schemas.microsoft.com/office/drawing/2014/main" id="{B165B3CE-9943-75B0-C269-9923A09ACF51}"/>
                  </a:ext>
                </a:extLst>
              </p:cNvPr>
              <p:cNvSpPr/>
              <p:nvPr/>
            </p:nvSpPr>
            <p:spPr>
              <a:xfrm>
                <a:off x="9065281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reeform: Shape 1065">
                <a:extLst>
                  <a:ext uri="{FF2B5EF4-FFF2-40B4-BE49-F238E27FC236}">
                    <a16:creationId xmlns:a16="http://schemas.microsoft.com/office/drawing/2014/main" id="{17A5ED49-B569-7885-D397-C601FADCCB09}"/>
                  </a:ext>
                </a:extLst>
              </p:cNvPr>
              <p:cNvSpPr/>
              <p:nvPr/>
            </p:nvSpPr>
            <p:spPr>
              <a:xfrm>
                <a:off x="9294462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6DF75041-A4DB-08C2-B37F-59B63CA8E37D}"/>
                  </a:ext>
                </a:extLst>
              </p:cNvPr>
              <p:cNvSpPr/>
              <p:nvPr/>
            </p:nvSpPr>
            <p:spPr>
              <a:xfrm>
                <a:off x="9523658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564A6E7D-278C-6FA7-D6DE-503E554CFE1A}"/>
                  </a:ext>
                </a:extLst>
              </p:cNvPr>
              <p:cNvSpPr/>
              <p:nvPr/>
            </p:nvSpPr>
            <p:spPr>
              <a:xfrm>
                <a:off x="9752853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reeform: Shape 1068">
                <a:extLst>
                  <a:ext uri="{FF2B5EF4-FFF2-40B4-BE49-F238E27FC236}">
                    <a16:creationId xmlns:a16="http://schemas.microsoft.com/office/drawing/2014/main" id="{A9828BF7-0D09-165F-3887-32208785D7C1}"/>
                  </a:ext>
                </a:extLst>
              </p:cNvPr>
              <p:cNvSpPr/>
              <p:nvPr/>
            </p:nvSpPr>
            <p:spPr>
              <a:xfrm>
                <a:off x="9982048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reeform: Shape 1069">
                <a:extLst>
                  <a:ext uri="{FF2B5EF4-FFF2-40B4-BE49-F238E27FC236}">
                    <a16:creationId xmlns:a16="http://schemas.microsoft.com/office/drawing/2014/main" id="{61AE8381-B03F-E149-9281-2DC574DB9830}"/>
                  </a:ext>
                </a:extLst>
              </p:cNvPr>
              <p:cNvSpPr/>
              <p:nvPr/>
            </p:nvSpPr>
            <p:spPr>
              <a:xfrm>
                <a:off x="10211244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reeform: Shape 1070">
                <a:extLst>
                  <a:ext uri="{FF2B5EF4-FFF2-40B4-BE49-F238E27FC236}">
                    <a16:creationId xmlns:a16="http://schemas.microsoft.com/office/drawing/2014/main" id="{F1E72402-C2FB-92F1-919A-4B9DC875A1EC}"/>
                  </a:ext>
                </a:extLst>
              </p:cNvPr>
              <p:cNvSpPr/>
              <p:nvPr/>
            </p:nvSpPr>
            <p:spPr>
              <a:xfrm>
                <a:off x="10440439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9091EFA3-F5FC-2443-6407-BFA544601F81}"/>
                  </a:ext>
                </a:extLst>
              </p:cNvPr>
              <p:cNvSpPr/>
              <p:nvPr/>
            </p:nvSpPr>
            <p:spPr>
              <a:xfrm>
                <a:off x="10669634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7C2F7B54-80DC-5D4A-EE82-BC5C15B5C229}"/>
                  </a:ext>
                </a:extLst>
              </p:cNvPr>
              <p:cNvSpPr/>
              <p:nvPr/>
            </p:nvSpPr>
            <p:spPr>
              <a:xfrm>
                <a:off x="10898829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9E8749C5-BE60-C953-135A-7B0D1F5C8848}"/>
                  </a:ext>
                </a:extLst>
              </p:cNvPr>
              <p:cNvSpPr/>
              <p:nvPr/>
            </p:nvSpPr>
            <p:spPr>
              <a:xfrm>
                <a:off x="746091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reeform: Shape 1074">
                <a:extLst>
                  <a:ext uri="{FF2B5EF4-FFF2-40B4-BE49-F238E27FC236}">
                    <a16:creationId xmlns:a16="http://schemas.microsoft.com/office/drawing/2014/main" id="{62466335-0668-D8DA-2F13-DA0983BAB1D6}"/>
                  </a:ext>
                </a:extLst>
              </p:cNvPr>
              <p:cNvSpPr/>
              <p:nvPr/>
            </p:nvSpPr>
            <p:spPr>
              <a:xfrm>
                <a:off x="7690109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71A584A4-CC0E-9CB8-5198-B5DAF42A65F5}"/>
                  </a:ext>
                </a:extLst>
              </p:cNvPr>
              <p:cNvSpPr/>
              <p:nvPr/>
            </p:nvSpPr>
            <p:spPr>
              <a:xfrm>
                <a:off x="791930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22E506F2-BC07-C086-0666-798FABC0ECFA}"/>
                  </a:ext>
                </a:extLst>
              </p:cNvPr>
              <p:cNvSpPr/>
              <p:nvPr/>
            </p:nvSpPr>
            <p:spPr>
              <a:xfrm>
                <a:off x="8148499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EC87BFC8-4FBD-08BA-6F8F-A8F989E55816}"/>
                  </a:ext>
                </a:extLst>
              </p:cNvPr>
              <p:cNvSpPr/>
              <p:nvPr/>
            </p:nvSpPr>
            <p:spPr>
              <a:xfrm>
                <a:off x="8377695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86E5F05F-E4F0-5001-A9A8-F80F6839D384}"/>
                  </a:ext>
                </a:extLst>
              </p:cNvPr>
              <p:cNvSpPr/>
              <p:nvPr/>
            </p:nvSpPr>
            <p:spPr>
              <a:xfrm>
                <a:off x="8606890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reeform: Shape 1079">
                <a:extLst>
                  <a:ext uri="{FF2B5EF4-FFF2-40B4-BE49-F238E27FC236}">
                    <a16:creationId xmlns:a16="http://schemas.microsoft.com/office/drawing/2014/main" id="{33FE2B35-3C10-2B26-3B0D-342F7B9BF23B}"/>
                  </a:ext>
                </a:extLst>
              </p:cNvPr>
              <p:cNvSpPr/>
              <p:nvPr/>
            </p:nvSpPr>
            <p:spPr>
              <a:xfrm>
                <a:off x="8836085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reeform: Shape 1080">
                <a:extLst>
                  <a:ext uri="{FF2B5EF4-FFF2-40B4-BE49-F238E27FC236}">
                    <a16:creationId xmlns:a16="http://schemas.microsoft.com/office/drawing/2014/main" id="{76038137-12B6-F8E4-AD6E-BCEA864292A9}"/>
                  </a:ext>
                </a:extLst>
              </p:cNvPr>
              <p:cNvSpPr/>
              <p:nvPr/>
            </p:nvSpPr>
            <p:spPr>
              <a:xfrm>
                <a:off x="9065281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reeform: Shape 1081">
                <a:extLst>
                  <a:ext uri="{FF2B5EF4-FFF2-40B4-BE49-F238E27FC236}">
                    <a16:creationId xmlns:a16="http://schemas.microsoft.com/office/drawing/2014/main" id="{B8E04542-6AC4-6E9B-8939-7F7900F1187A}"/>
                  </a:ext>
                </a:extLst>
              </p:cNvPr>
              <p:cNvSpPr/>
              <p:nvPr/>
            </p:nvSpPr>
            <p:spPr>
              <a:xfrm>
                <a:off x="9294462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reeform: Shape 1082">
                <a:extLst>
                  <a:ext uri="{FF2B5EF4-FFF2-40B4-BE49-F238E27FC236}">
                    <a16:creationId xmlns:a16="http://schemas.microsoft.com/office/drawing/2014/main" id="{E94BB21B-33FA-1F00-8935-A9ACEE90C3E5}"/>
                  </a:ext>
                </a:extLst>
              </p:cNvPr>
              <p:cNvSpPr/>
              <p:nvPr/>
            </p:nvSpPr>
            <p:spPr>
              <a:xfrm>
                <a:off x="9523658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reeform: Shape 1083">
                <a:extLst>
                  <a:ext uri="{FF2B5EF4-FFF2-40B4-BE49-F238E27FC236}">
                    <a16:creationId xmlns:a16="http://schemas.microsoft.com/office/drawing/2014/main" id="{3856BA54-8579-8CD1-5496-91D8C0670844}"/>
                  </a:ext>
                </a:extLst>
              </p:cNvPr>
              <p:cNvSpPr/>
              <p:nvPr/>
            </p:nvSpPr>
            <p:spPr>
              <a:xfrm>
                <a:off x="9752853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5C5D3A6A-47FA-3303-0877-A96025303F90}"/>
                  </a:ext>
                </a:extLst>
              </p:cNvPr>
              <p:cNvSpPr/>
              <p:nvPr/>
            </p:nvSpPr>
            <p:spPr>
              <a:xfrm>
                <a:off x="9982048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3700F62F-6C15-3E17-EAE4-1BE0BC0F07CD}"/>
                  </a:ext>
                </a:extLst>
              </p:cNvPr>
              <p:cNvSpPr/>
              <p:nvPr/>
            </p:nvSpPr>
            <p:spPr>
              <a:xfrm>
                <a:off x="10211244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E874460B-30B1-017E-6723-CF4F9E0CF393}"/>
                  </a:ext>
                </a:extLst>
              </p:cNvPr>
              <p:cNvSpPr/>
              <p:nvPr/>
            </p:nvSpPr>
            <p:spPr>
              <a:xfrm>
                <a:off x="10440439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99401A09-AA06-071E-EB57-0282A67E2783}"/>
                  </a:ext>
                </a:extLst>
              </p:cNvPr>
              <p:cNvSpPr/>
              <p:nvPr/>
            </p:nvSpPr>
            <p:spPr>
              <a:xfrm>
                <a:off x="10669634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9D55EF54-30D4-C44A-1568-71C4E0B91EAB}"/>
                  </a:ext>
                </a:extLst>
              </p:cNvPr>
              <p:cNvSpPr/>
              <p:nvPr/>
            </p:nvSpPr>
            <p:spPr>
              <a:xfrm>
                <a:off x="10898829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A2E796C5-5C0D-7477-DCE8-8117F9C9C727}"/>
                  </a:ext>
                </a:extLst>
              </p:cNvPr>
              <p:cNvSpPr/>
              <p:nvPr/>
            </p:nvSpPr>
            <p:spPr>
              <a:xfrm>
                <a:off x="746091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AE1034E6-D1D7-4766-06F6-0DE48B2DD832}"/>
                  </a:ext>
                </a:extLst>
              </p:cNvPr>
              <p:cNvSpPr/>
              <p:nvPr/>
            </p:nvSpPr>
            <p:spPr>
              <a:xfrm>
                <a:off x="7690109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785B156A-E20C-6062-E8DB-FA983EF77CC7}"/>
                  </a:ext>
                </a:extLst>
              </p:cNvPr>
              <p:cNvSpPr/>
              <p:nvPr/>
            </p:nvSpPr>
            <p:spPr>
              <a:xfrm>
                <a:off x="791930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F4FAB694-7925-4C4F-622F-CE9DF9513304}"/>
                  </a:ext>
                </a:extLst>
              </p:cNvPr>
              <p:cNvSpPr/>
              <p:nvPr/>
            </p:nvSpPr>
            <p:spPr>
              <a:xfrm>
                <a:off x="8148499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reeform: Shape 1093">
                <a:extLst>
                  <a:ext uri="{FF2B5EF4-FFF2-40B4-BE49-F238E27FC236}">
                    <a16:creationId xmlns:a16="http://schemas.microsoft.com/office/drawing/2014/main" id="{5D768492-6A78-B1F7-52F3-EE829CCAD240}"/>
                  </a:ext>
                </a:extLst>
              </p:cNvPr>
              <p:cNvSpPr/>
              <p:nvPr/>
            </p:nvSpPr>
            <p:spPr>
              <a:xfrm>
                <a:off x="8377695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BA0A36C6-6C28-70DD-3363-1F62CB39DEBC}"/>
                  </a:ext>
                </a:extLst>
              </p:cNvPr>
              <p:cNvSpPr/>
              <p:nvPr/>
            </p:nvSpPr>
            <p:spPr>
              <a:xfrm>
                <a:off x="8606890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82BB5E19-8B00-5BFB-7A6B-0329576E6BEE}"/>
                  </a:ext>
                </a:extLst>
              </p:cNvPr>
              <p:cNvSpPr/>
              <p:nvPr/>
            </p:nvSpPr>
            <p:spPr>
              <a:xfrm>
                <a:off x="8836085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reeform: Shape 1096">
                <a:extLst>
                  <a:ext uri="{FF2B5EF4-FFF2-40B4-BE49-F238E27FC236}">
                    <a16:creationId xmlns:a16="http://schemas.microsoft.com/office/drawing/2014/main" id="{C8DFD156-982F-EE13-74DC-3BB4EBDD7116}"/>
                  </a:ext>
                </a:extLst>
              </p:cNvPr>
              <p:cNvSpPr/>
              <p:nvPr/>
            </p:nvSpPr>
            <p:spPr>
              <a:xfrm>
                <a:off x="9065281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reeform: Shape 1097">
                <a:extLst>
                  <a:ext uri="{FF2B5EF4-FFF2-40B4-BE49-F238E27FC236}">
                    <a16:creationId xmlns:a16="http://schemas.microsoft.com/office/drawing/2014/main" id="{FC3FE973-4C30-E5D3-6E1C-366F8F419226}"/>
                  </a:ext>
                </a:extLst>
              </p:cNvPr>
              <p:cNvSpPr/>
              <p:nvPr/>
            </p:nvSpPr>
            <p:spPr>
              <a:xfrm>
                <a:off x="9294462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reeform: Shape 1098">
                <a:extLst>
                  <a:ext uri="{FF2B5EF4-FFF2-40B4-BE49-F238E27FC236}">
                    <a16:creationId xmlns:a16="http://schemas.microsoft.com/office/drawing/2014/main" id="{16094C3B-2499-97C8-1026-47D024A03773}"/>
                  </a:ext>
                </a:extLst>
              </p:cNvPr>
              <p:cNvSpPr/>
              <p:nvPr/>
            </p:nvSpPr>
            <p:spPr>
              <a:xfrm>
                <a:off x="9523658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reeform: Shape 1099">
                <a:extLst>
                  <a:ext uri="{FF2B5EF4-FFF2-40B4-BE49-F238E27FC236}">
                    <a16:creationId xmlns:a16="http://schemas.microsoft.com/office/drawing/2014/main" id="{72143A6C-3133-0DA0-B2A5-2678D3A9C60C}"/>
                  </a:ext>
                </a:extLst>
              </p:cNvPr>
              <p:cNvSpPr/>
              <p:nvPr/>
            </p:nvSpPr>
            <p:spPr>
              <a:xfrm>
                <a:off x="9752853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E4ABC3D2-AAD2-8953-6EE3-FAFBF73CC5AC}"/>
                  </a:ext>
                </a:extLst>
              </p:cNvPr>
              <p:cNvSpPr/>
              <p:nvPr/>
            </p:nvSpPr>
            <p:spPr>
              <a:xfrm>
                <a:off x="9982048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D820ACA2-565D-AE94-6F3A-95D6CFB1E2CC}"/>
                  </a:ext>
                </a:extLst>
              </p:cNvPr>
              <p:cNvSpPr/>
              <p:nvPr/>
            </p:nvSpPr>
            <p:spPr>
              <a:xfrm>
                <a:off x="10211244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reeform: Shape 1102">
                <a:extLst>
                  <a:ext uri="{FF2B5EF4-FFF2-40B4-BE49-F238E27FC236}">
                    <a16:creationId xmlns:a16="http://schemas.microsoft.com/office/drawing/2014/main" id="{CD8E01ED-F7AF-9E6C-FF1C-D1B81B1F868E}"/>
                  </a:ext>
                </a:extLst>
              </p:cNvPr>
              <p:cNvSpPr/>
              <p:nvPr/>
            </p:nvSpPr>
            <p:spPr>
              <a:xfrm>
                <a:off x="10440439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reeform: Shape 1103">
                <a:extLst>
                  <a:ext uri="{FF2B5EF4-FFF2-40B4-BE49-F238E27FC236}">
                    <a16:creationId xmlns:a16="http://schemas.microsoft.com/office/drawing/2014/main" id="{B94651B0-F9A3-8DF2-1CEA-C2E70783117D}"/>
                  </a:ext>
                </a:extLst>
              </p:cNvPr>
              <p:cNvSpPr/>
              <p:nvPr/>
            </p:nvSpPr>
            <p:spPr>
              <a:xfrm>
                <a:off x="10669634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reeform: Shape 1104">
                <a:extLst>
                  <a:ext uri="{FF2B5EF4-FFF2-40B4-BE49-F238E27FC236}">
                    <a16:creationId xmlns:a16="http://schemas.microsoft.com/office/drawing/2014/main" id="{ECDD413A-9702-BD79-E340-AA64EAF1B0D1}"/>
                  </a:ext>
                </a:extLst>
              </p:cNvPr>
              <p:cNvSpPr/>
              <p:nvPr/>
            </p:nvSpPr>
            <p:spPr>
              <a:xfrm>
                <a:off x="10898829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47" name="Content Placeholder 7">
              <a:extLst>
                <a:ext uri="{FF2B5EF4-FFF2-40B4-BE49-F238E27FC236}">
                  <a16:creationId xmlns:a16="http://schemas.microsoft.com/office/drawing/2014/main" id="{880C3ED9-3BA4-E08B-7C8B-E3C354FD2D51}"/>
                </a:ext>
              </a:extLst>
            </p:cNvPr>
            <p:cNvGrpSpPr/>
            <p:nvPr/>
          </p:nvGrpSpPr>
          <p:grpSpPr>
            <a:xfrm>
              <a:off x="7231718" y="1876627"/>
              <a:ext cx="4125501" cy="4121274"/>
              <a:chOff x="7231718" y="1876627"/>
              <a:chExt cx="4125501" cy="4121274"/>
            </a:xfrm>
            <a:solidFill>
              <a:srgbClr val="9B5151"/>
            </a:solidFill>
          </p:grpSpPr>
          <p:sp>
            <p:nvSpPr>
              <p:cNvPr id="782" name="Freeform: Shape 781">
                <a:extLst>
                  <a:ext uri="{FF2B5EF4-FFF2-40B4-BE49-F238E27FC236}">
                    <a16:creationId xmlns:a16="http://schemas.microsoft.com/office/drawing/2014/main" id="{3745D5F9-996A-565D-6F9B-B211E9A846A0}"/>
                  </a:ext>
                </a:extLst>
              </p:cNvPr>
              <p:cNvSpPr/>
              <p:nvPr/>
            </p:nvSpPr>
            <p:spPr>
              <a:xfrm>
                <a:off x="746091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reeform: Shape 782">
                <a:extLst>
                  <a:ext uri="{FF2B5EF4-FFF2-40B4-BE49-F238E27FC236}">
                    <a16:creationId xmlns:a16="http://schemas.microsoft.com/office/drawing/2014/main" id="{A29FD8C9-50B0-F288-8856-837FC0BB9149}"/>
                  </a:ext>
                </a:extLst>
              </p:cNvPr>
              <p:cNvSpPr/>
              <p:nvPr/>
            </p:nvSpPr>
            <p:spPr>
              <a:xfrm>
                <a:off x="7690109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reeform: Shape 783">
                <a:extLst>
                  <a:ext uri="{FF2B5EF4-FFF2-40B4-BE49-F238E27FC236}">
                    <a16:creationId xmlns:a16="http://schemas.microsoft.com/office/drawing/2014/main" id="{4ED19892-FDE1-CD52-4B13-6D416F1D390F}"/>
                  </a:ext>
                </a:extLst>
              </p:cNvPr>
              <p:cNvSpPr/>
              <p:nvPr/>
            </p:nvSpPr>
            <p:spPr>
              <a:xfrm>
                <a:off x="791930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reeform: Shape 784">
                <a:extLst>
                  <a:ext uri="{FF2B5EF4-FFF2-40B4-BE49-F238E27FC236}">
                    <a16:creationId xmlns:a16="http://schemas.microsoft.com/office/drawing/2014/main" id="{483864E0-353C-646D-95C8-E965DD45C897}"/>
                  </a:ext>
                </a:extLst>
              </p:cNvPr>
              <p:cNvSpPr/>
              <p:nvPr/>
            </p:nvSpPr>
            <p:spPr>
              <a:xfrm>
                <a:off x="8148499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reeform: Shape 785">
                <a:extLst>
                  <a:ext uri="{FF2B5EF4-FFF2-40B4-BE49-F238E27FC236}">
                    <a16:creationId xmlns:a16="http://schemas.microsoft.com/office/drawing/2014/main" id="{4692E260-844B-E27F-D751-EE8E55AEF1AD}"/>
                  </a:ext>
                </a:extLst>
              </p:cNvPr>
              <p:cNvSpPr/>
              <p:nvPr/>
            </p:nvSpPr>
            <p:spPr>
              <a:xfrm>
                <a:off x="8377695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reeform: Shape 786">
                <a:extLst>
                  <a:ext uri="{FF2B5EF4-FFF2-40B4-BE49-F238E27FC236}">
                    <a16:creationId xmlns:a16="http://schemas.microsoft.com/office/drawing/2014/main" id="{6CF92CE9-0753-B36B-3208-C896B06AEEC2}"/>
                  </a:ext>
                </a:extLst>
              </p:cNvPr>
              <p:cNvSpPr/>
              <p:nvPr/>
            </p:nvSpPr>
            <p:spPr>
              <a:xfrm>
                <a:off x="8606890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reeform: Shape 787">
                <a:extLst>
                  <a:ext uri="{FF2B5EF4-FFF2-40B4-BE49-F238E27FC236}">
                    <a16:creationId xmlns:a16="http://schemas.microsoft.com/office/drawing/2014/main" id="{6C0F1DA0-64B4-F7C6-ADC6-D48823F2F0F6}"/>
                  </a:ext>
                </a:extLst>
              </p:cNvPr>
              <p:cNvSpPr/>
              <p:nvPr/>
            </p:nvSpPr>
            <p:spPr>
              <a:xfrm>
                <a:off x="8836085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reeform: Shape 788">
                <a:extLst>
                  <a:ext uri="{FF2B5EF4-FFF2-40B4-BE49-F238E27FC236}">
                    <a16:creationId xmlns:a16="http://schemas.microsoft.com/office/drawing/2014/main" id="{637E79EB-039B-D664-7899-F3766C9FBB25}"/>
                  </a:ext>
                </a:extLst>
              </p:cNvPr>
              <p:cNvSpPr/>
              <p:nvPr/>
            </p:nvSpPr>
            <p:spPr>
              <a:xfrm>
                <a:off x="9065281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reeform: Shape 789">
                <a:extLst>
                  <a:ext uri="{FF2B5EF4-FFF2-40B4-BE49-F238E27FC236}">
                    <a16:creationId xmlns:a16="http://schemas.microsoft.com/office/drawing/2014/main" id="{FDAE7CAE-EDE4-2941-E7E4-6E24F3729094}"/>
                  </a:ext>
                </a:extLst>
              </p:cNvPr>
              <p:cNvSpPr/>
              <p:nvPr/>
            </p:nvSpPr>
            <p:spPr>
              <a:xfrm>
                <a:off x="9294462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reeform: Shape 790">
                <a:extLst>
                  <a:ext uri="{FF2B5EF4-FFF2-40B4-BE49-F238E27FC236}">
                    <a16:creationId xmlns:a16="http://schemas.microsoft.com/office/drawing/2014/main" id="{F82D833E-1377-F071-25D8-27CD0A37A130}"/>
                  </a:ext>
                </a:extLst>
              </p:cNvPr>
              <p:cNvSpPr/>
              <p:nvPr/>
            </p:nvSpPr>
            <p:spPr>
              <a:xfrm>
                <a:off x="9523658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reeform: Shape 791">
                <a:extLst>
                  <a:ext uri="{FF2B5EF4-FFF2-40B4-BE49-F238E27FC236}">
                    <a16:creationId xmlns:a16="http://schemas.microsoft.com/office/drawing/2014/main" id="{4C82869D-21B9-3DC8-B9DA-3CA259240048}"/>
                  </a:ext>
                </a:extLst>
              </p:cNvPr>
              <p:cNvSpPr/>
              <p:nvPr/>
            </p:nvSpPr>
            <p:spPr>
              <a:xfrm>
                <a:off x="9752853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556EA0A2-A202-8480-481B-5F4FD3722C43}"/>
                  </a:ext>
                </a:extLst>
              </p:cNvPr>
              <p:cNvSpPr/>
              <p:nvPr/>
            </p:nvSpPr>
            <p:spPr>
              <a:xfrm>
                <a:off x="9982048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93409FAE-C245-3ECD-4F4D-70610DA1EF38}"/>
                  </a:ext>
                </a:extLst>
              </p:cNvPr>
              <p:cNvSpPr/>
              <p:nvPr/>
            </p:nvSpPr>
            <p:spPr>
              <a:xfrm>
                <a:off x="10211244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reeform: Shape 794">
                <a:extLst>
                  <a:ext uri="{FF2B5EF4-FFF2-40B4-BE49-F238E27FC236}">
                    <a16:creationId xmlns:a16="http://schemas.microsoft.com/office/drawing/2014/main" id="{43C0E1E5-C7D2-57E7-234F-11FA60D2293A}"/>
                  </a:ext>
                </a:extLst>
              </p:cNvPr>
              <p:cNvSpPr/>
              <p:nvPr/>
            </p:nvSpPr>
            <p:spPr>
              <a:xfrm>
                <a:off x="10440439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41306098-8123-A5D1-6274-54AD0D7AFF32}"/>
                  </a:ext>
                </a:extLst>
              </p:cNvPr>
              <p:cNvSpPr/>
              <p:nvPr/>
            </p:nvSpPr>
            <p:spPr>
              <a:xfrm>
                <a:off x="10669634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D19CF106-5818-6DFF-279E-A4650E027B33}"/>
                  </a:ext>
                </a:extLst>
              </p:cNvPr>
              <p:cNvSpPr/>
              <p:nvPr/>
            </p:nvSpPr>
            <p:spPr>
              <a:xfrm>
                <a:off x="10898829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D93DBA4F-6B1B-9DAF-C928-959588058CC7}"/>
                  </a:ext>
                </a:extLst>
              </p:cNvPr>
              <p:cNvSpPr/>
              <p:nvPr/>
            </p:nvSpPr>
            <p:spPr>
              <a:xfrm>
                <a:off x="11128025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reeform: Shape 798">
                <a:extLst>
                  <a:ext uri="{FF2B5EF4-FFF2-40B4-BE49-F238E27FC236}">
                    <a16:creationId xmlns:a16="http://schemas.microsoft.com/office/drawing/2014/main" id="{52F8A9B8-15EB-1689-3C44-5696FDB3E85B}"/>
                  </a:ext>
                </a:extLst>
              </p:cNvPr>
              <p:cNvSpPr/>
              <p:nvPr/>
            </p:nvSpPr>
            <p:spPr>
              <a:xfrm>
                <a:off x="746091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reeform: Shape 799">
                <a:extLst>
                  <a:ext uri="{FF2B5EF4-FFF2-40B4-BE49-F238E27FC236}">
                    <a16:creationId xmlns:a16="http://schemas.microsoft.com/office/drawing/2014/main" id="{0B5D6799-1050-C85C-C092-E7F1DA5A2257}"/>
                  </a:ext>
                </a:extLst>
              </p:cNvPr>
              <p:cNvSpPr/>
              <p:nvPr/>
            </p:nvSpPr>
            <p:spPr>
              <a:xfrm>
                <a:off x="7690109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reeform: Shape 800">
                <a:extLst>
                  <a:ext uri="{FF2B5EF4-FFF2-40B4-BE49-F238E27FC236}">
                    <a16:creationId xmlns:a16="http://schemas.microsoft.com/office/drawing/2014/main" id="{37500DC9-CA3F-2000-4A3A-4EEA5182F170}"/>
                  </a:ext>
                </a:extLst>
              </p:cNvPr>
              <p:cNvSpPr/>
              <p:nvPr/>
            </p:nvSpPr>
            <p:spPr>
              <a:xfrm>
                <a:off x="791930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reeform: Shape 801">
                <a:extLst>
                  <a:ext uri="{FF2B5EF4-FFF2-40B4-BE49-F238E27FC236}">
                    <a16:creationId xmlns:a16="http://schemas.microsoft.com/office/drawing/2014/main" id="{42594228-3D72-2A4C-E00A-A98BE02351C3}"/>
                  </a:ext>
                </a:extLst>
              </p:cNvPr>
              <p:cNvSpPr/>
              <p:nvPr/>
            </p:nvSpPr>
            <p:spPr>
              <a:xfrm>
                <a:off x="8148499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reeform: Shape 802">
                <a:extLst>
                  <a:ext uri="{FF2B5EF4-FFF2-40B4-BE49-F238E27FC236}">
                    <a16:creationId xmlns:a16="http://schemas.microsoft.com/office/drawing/2014/main" id="{35B25FC6-9028-5790-86C4-37C0F23B59D1}"/>
                  </a:ext>
                </a:extLst>
              </p:cNvPr>
              <p:cNvSpPr/>
              <p:nvPr/>
            </p:nvSpPr>
            <p:spPr>
              <a:xfrm>
                <a:off x="8377695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reeform: Shape 803">
                <a:extLst>
                  <a:ext uri="{FF2B5EF4-FFF2-40B4-BE49-F238E27FC236}">
                    <a16:creationId xmlns:a16="http://schemas.microsoft.com/office/drawing/2014/main" id="{3EF9374E-60E5-DB40-1B1F-67FB96D7DF1D}"/>
                  </a:ext>
                </a:extLst>
              </p:cNvPr>
              <p:cNvSpPr/>
              <p:nvPr/>
            </p:nvSpPr>
            <p:spPr>
              <a:xfrm>
                <a:off x="8606890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reeform: Shape 804">
                <a:extLst>
                  <a:ext uri="{FF2B5EF4-FFF2-40B4-BE49-F238E27FC236}">
                    <a16:creationId xmlns:a16="http://schemas.microsoft.com/office/drawing/2014/main" id="{86E92E84-CE32-3A97-1598-89BC03BC60FB}"/>
                  </a:ext>
                </a:extLst>
              </p:cNvPr>
              <p:cNvSpPr/>
              <p:nvPr/>
            </p:nvSpPr>
            <p:spPr>
              <a:xfrm>
                <a:off x="8836085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reeform: Shape 805">
                <a:extLst>
                  <a:ext uri="{FF2B5EF4-FFF2-40B4-BE49-F238E27FC236}">
                    <a16:creationId xmlns:a16="http://schemas.microsoft.com/office/drawing/2014/main" id="{B0AF9512-F34A-6A23-843C-17A11FCE3D87}"/>
                  </a:ext>
                </a:extLst>
              </p:cNvPr>
              <p:cNvSpPr/>
              <p:nvPr/>
            </p:nvSpPr>
            <p:spPr>
              <a:xfrm>
                <a:off x="9065281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reeform: Shape 806">
                <a:extLst>
                  <a:ext uri="{FF2B5EF4-FFF2-40B4-BE49-F238E27FC236}">
                    <a16:creationId xmlns:a16="http://schemas.microsoft.com/office/drawing/2014/main" id="{1920A813-286A-ED2B-8BED-E331CADAB82C}"/>
                  </a:ext>
                </a:extLst>
              </p:cNvPr>
              <p:cNvSpPr/>
              <p:nvPr/>
            </p:nvSpPr>
            <p:spPr>
              <a:xfrm>
                <a:off x="9294462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reeform: Shape 807">
                <a:extLst>
                  <a:ext uri="{FF2B5EF4-FFF2-40B4-BE49-F238E27FC236}">
                    <a16:creationId xmlns:a16="http://schemas.microsoft.com/office/drawing/2014/main" id="{25A23FA0-34B5-BDC1-9B3B-E615936859FA}"/>
                  </a:ext>
                </a:extLst>
              </p:cNvPr>
              <p:cNvSpPr/>
              <p:nvPr/>
            </p:nvSpPr>
            <p:spPr>
              <a:xfrm>
                <a:off x="9523658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reeform: Shape 808">
                <a:extLst>
                  <a:ext uri="{FF2B5EF4-FFF2-40B4-BE49-F238E27FC236}">
                    <a16:creationId xmlns:a16="http://schemas.microsoft.com/office/drawing/2014/main" id="{B2C3E576-9A70-3A1D-4076-4A237BFF2089}"/>
                  </a:ext>
                </a:extLst>
              </p:cNvPr>
              <p:cNvSpPr/>
              <p:nvPr/>
            </p:nvSpPr>
            <p:spPr>
              <a:xfrm>
                <a:off x="9752853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reeform: Shape 809">
                <a:extLst>
                  <a:ext uri="{FF2B5EF4-FFF2-40B4-BE49-F238E27FC236}">
                    <a16:creationId xmlns:a16="http://schemas.microsoft.com/office/drawing/2014/main" id="{87CE8D5C-9DB1-AB48-A6D0-17BAB9A05963}"/>
                  </a:ext>
                </a:extLst>
              </p:cNvPr>
              <p:cNvSpPr/>
              <p:nvPr/>
            </p:nvSpPr>
            <p:spPr>
              <a:xfrm>
                <a:off x="9982048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reeform: Shape 810">
                <a:extLst>
                  <a:ext uri="{FF2B5EF4-FFF2-40B4-BE49-F238E27FC236}">
                    <a16:creationId xmlns:a16="http://schemas.microsoft.com/office/drawing/2014/main" id="{48DBD3AD-6BDA-1BC6-712B-A6A32EEBC150}"/>
                  </a:ext>
                </a:extLst>
              </p:cNvPr>
              <p:cNvSpPr/>
              <p:nvPr/>
            </p:nvSpPr>
            <p:spPr>
              <a:xfrm>
                <a:off x="10211244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reeform: Shape 811">
                <a:extLst>
                  <a:ext uri="{FF2B5EF4-FFF2-40B4-BE49-F238E27FC236}">
                    <a16:creationId xmlns:a16="http://schemas.microsoft.com/office/drawing/2014/main" id="{A40933B3-909B-50F0-549B-E73D0E0DE7C5}"/>
                  </a:ext>
                </a:extLst>
              </p:cNvPr>
              <p:cNvSpPr/>
              <p:nvPr/>
            </p:nvSpPr>
            <p:spPr>
              <a:xfrm>
                <a:off x="10440439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615C8142-C12F-DCA8-B8AC-6B8E534347E9}"/>
                  </a:ext>
                </a:extLst>
              </p:cNvPr>
              <p:cNvSpPr/>
              <p:nvPr/>
            </p:nvSpPr>
            <p:spPr>
              <a:xfrm>
                <a:off x="10669634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1FE9C6A8-9512-C087-0A68-CFA0E1690384}"/>
                  </a:ext>
                </a:extLst>
              </p:cNvPr>
              <p:cNvSpPr/>
              <p:nvPr/>
            </p:nvSpPr>
            <p:spPr>
              <a:xfrm>
                <a:off x="10898829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299962D6-CD25-8B2C-E65A-CE0F3928155B}"/>
                  </a:ext>
                </a:extLst>
              </p:cNvPr>
              <p:cNvSpPr/>
              <p:nvPr/>
            </p:nvSpPr>
            <p:spPr>
              <a:xfrm>
                <a:off x="11128025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A6ECF540-C31D-1F83-0668-048C0777AF07}"/>
                  </a:ext>
                </a:extLst>
              </p:cNvPr>
              <p:cNvSpPr/>
              <p:nvPr/>
            </p:nvSpPr>
            <p:spPr>
              <a:xfrm>
                <a:off x="11128025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reeform: Shape 816">
                <a:extLst>
                  <a:ext uri="{FF2B5EF4-FFF2-40B4-BE49-F238E27FC236}">
                    <a16:creationId xmlns:a16="http://schemas.microsoft.com/office/drawing/2014/main" id="{D5F5D1F3-A614-DDDC-EC42-BA1952F4926F}"/>
                  </a:ext>
                </a:extLst>
              </p:cNvPr>
              <p:cNvSpPr/>
              <p:nvPr/>
            </p:nvSpPr>
            <p:spPr>
              <a:xfrm>
                <a:off x="11128025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reeform: Shape 817">
                <a:extLst>
                  <a:ext uri="{FF2B5EF4-FFF2-40B4-BE49-F238E27FC236}">
                    <a16:creationId xmlns:a16="http://schemas.microsoft.com/office/drawing/2014/main" id="{121FFB46-8319-F4C6-9987-BD567C9266EE}"/>
                  </a:ext>
                </a:extLst>
              </p:cNvPr>
              <p:cNvSpPr/>
              <p:nvPr/>
            </p:nvSpPr>
            <p:spPr>
              <a:xfrm>
                <a:off x="11128025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reeform: Shape 818">
                <a:extLst>
                  <a:ext uri="{FF2B5EF4-FFF2-40B4-BE49-F238E27FC236}">
                    <a16:creationId xmlns:a16="http://schemas.microsoft.com/office/drawing/2014/main" id="{B235F72C-BAB0-4C50-FB58-6C806BF09FDF}"/>
                  </a:ext>
                </a:extLst>
              </p:cNvPr>
              <p:cNvSpPr/>
              <p:nvPr/>
            </p:nvSpPr>
            <p:spPr>
              <a:xfrm>
                <a:off x="11128025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reeform: Shape 819">
                <a:extLst>
                  <a:ext uri="{FF2B5EF4-FFF2-40B4-BE49-F238E27FC236}">
                    <a16:creationId xmlns:a16="http://schemas.microsoft.com/office/drawing/2014/main" id="{D30646D9-7BFE-5C96-30C3-F15EBB4DB6AE}"/>
                  </a:ext>
                </a:extLst>
              </p:cNvPr>
              <p:cNvSpPr/>
              <p:nvPr/>
            </p:nvSpPr>
            <p:spPr>
              <a:xfrm>
                <a:off x="11128025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81123920-4BD7-BC18-FA95-66F2DB6E15C0}"/>
                  </a:ext>
                </a:extLst>
              </p:cNvPr>
              <p:cNvSpPr/>
              <p:nvPr/>
            </p:nvSpPr>
            <p:spPr>
              <a:xfrm>
                <a:off x="11128025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83E4F479-1FD0-E398-8517-1298E34394A7}"/>
                  </a:ext>
                </a:extLst>
              </p:cNvPr>
              <p:cNvSpPr/>
              <p:nvPr/>
            </p:nvSpPr>
            <p:spPr>
              <a:xfrm>
                <a:off x="11128025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50D6CF22-21DA-A9D4-F179-B978F6BD8736}"/>
                  </a:ext>
                </a:extLst>
              </p:cNvPr>
              <p:cNvSpPr/>
              <p:nvPr/>
            </p:nvSpPr>
            <p:spPr>
              <a:xfrm>
                <a:off x="11128025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reeform: Shape 823">
                <a:extLst>
                  <a:ext uri="{FF2B5EF4-FFF2-40B4-BE49-F238E27FC236}">
                    <a16:creationId xmlns:a16="http://schemas.microsoft.com/office/drawing/2014/main" id="{9E4AF898-2E91-944E-198F-28645AB05284}"/>
                  </a:ext>
                </a:extLst>
              </p:cNvPr>
              <p:cNvSpPr/>
              <p:nvPr/>
            </p:nvSpPr>
            <p:spPr>
              <a:xfrm>
                <a:off x="11128025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04AE161B-6AAF-B230-42C7-2E9828A664ED}"/>
                  </a:ext>
                </a:extLst>
              </p:cNvPr>
              <p:cNvSpPr/>
              <p:nvPr/>
            </p:nvSpPr>
            <p:spPr>
              <a:xfrm>
                <a:off x="11128025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08252A6C-5E47-B54A-5A33-E777EB23608C}"/>
                  </a:ext>
                </a:extLst>
              </p:cNvPr>
              <p:cNvSpPr/>
              <p:nvPr/>
            </p:nvSpPr>
            <p:spPr>
              <a:xfrm>
                <a:off x="11128025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7054C67A-E2FD-9B14-4052-AE13446FDA4D}"/>
                  </a:ext>
                </a:extLst>
              </p:cNvPr>
              <p:cNvSpPr/>
              <p:nvPr/>
            </p:nvSpPr>
            <p:spPr>
              <a:xfrm>
                <a:off x="11128025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32EDDC74-8A76-D834-952E-F0C4F8021AC1}"/>
                  </a:ext>
                </a:extLst>
              </p:cNvPr>
              <p:cNvSpPr/>
              <p:nvPr/>
            </p:nvSpPr>
            <p:spPr>
              <a:xfrm>
                <a:off x="11128025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D1D14E9A-13FC-81C7-65F0-7D1FFE97C9E6}"/>
                  </a:ext>
                </a:extLst>
              </p:cNvPr>
              <p:cNvSpPr/>
              <p:nvPr/>
            </p:nvSpPr>
            <p:spPr>
              <a:xfrm>
                <a:off x="11128025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reeform: Shape 829">
                <a:extLst>
                  <a:ext uri="{FF2B5EF4-FFF2-40B4-BE49-F238E27FC236}">
                    <a16:creationId xmlns:a16="http://schemas.microsoft.com/office/drawing/2014/main" id="{8ACC08B1-49F7-1E59-5261-F319CF4D14B8}"/>
                  </a:ext>
                </a:extLst>
              </p:cNvPr>
              <p:cNvSpPr/>
              <p:nvPr/>
            </p:nvSpPr>
            <p:spPr>
              <a:xfrm>
                <a:off x="11128025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reeform: Shape 830">
                <a:extLst>
                  <a:ext uri="{FF2B5EF4-FFF2-40B4-BE49-F238E27FC236}">
                    <a16:creationId xmlns:a16="http://schemas.microsoft.com/office/drawing/2014/main" id="{352D8C5A-5932-7ED0-CAF4-CA51E6B0DFD6}"/>
                  </a:ext>
                </a:extLst>
              </p:cNvPr>
              <p:cNvSpPr/>
              <p:nvPr/>
            </p:nvSpPr>
            <p:spPr>
              <a:xfrm>
                <a:off x="11128025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reeform: Shape 831">
                <a:extLst>
                  <a:ext uri="{FF2B5EF4-FFF2-40B4-BE49-F238E27FC236}">
                    <a16:creationId xmlns:a16="http://schemas.microsoft.com/office/drawing/2014/main" id="{2488F7A0-A0E6-7ED9-75F7-607EB7AF88CC}"/>
                  </a:ext>
                </a:extLst>
              </p:cNvPr>
              <p:cNvSpPr/>
              <p:nvPr/>
            </p:nvSpPr>
            <p:spPr>
              <a:xfrm>
                <a:off x="7231718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54AC96AC-9191-DE06-2E25-C870D2D057BA}"/>
                  </a:ext>
                </a:extLst>
              </p:cNvPr>
              <p:cNvSpPr/>
              <p:nvPr/>
            </p:nvSpPr>
            <p:spPr>
              <a:xfrm>
                <a:off x="7231718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035EE9C4-E68A-6CBA-5B3D-55AF64E2CB3B}"/>
                  </a:ext>
                </a:extLst>
              </p:cNvPr>
              <p:cNvSpPr/>
              <p:nvPr/>
            </p:nvSpPr>
            <p:spPr>
              <a:xfrm>
                <a:off x="7231718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A9776DA9-90F2-BC9C-40A0-D2489A334A29}"/>
                  </a:ext>
                </a:extLst>
              </p:cNvPr>
              <p:cNvSpPr/>
              <p:nvPr/>
            </p:nvSpPr>
            <p:spPr>
              <a:xfrm>
                <a:off x="7231718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reeform: Shape 835">
                <a:extLst>
                  <a:ext uri="{FF2B5EF4-FFF2-40B4-BE49-F238E27FC236}">
                    <a16:creationId xmlns:a16="http://schemas.microsoft.com/office/drawing/2014/main" id="{B453C8E9-CB0F-8545-2664-AE6375D4416C}"/>
                  </a:ext>
                </a:extLst>
              </p:cNvPr>
              <p:cNvSpPr/>
              <p:nvPr/>
            </p:nvSpPr>
            <p:spPr>
              <a:xfrm>
                <a:off x="7231718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reeform: Shape 836">
                <a:extLst>
                  <a:ext uri="{FF2B5EF4-FFF2-40B4-BE49-F238E27FC236}">
                    <a16:creationId xmlns:a16="http://schemas.microsoft.com/office/drawing/2014/main" id="{F2D75BC1-CF60-D6DE-E141-BDAD66C5511D}"/>
                  </a:ext>
                </a:extLst>
              </p:cNvPr>
              <p:cNvSpPr/>
              <p:nvPr/>
            </p:nvSpPr>
            <p:spPr>
              <a:xfrm>
                <a:off x="7231718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62042461-DA33-AF16-E38F-E3EE141C123B}"/>
                  </a:ext>
                </a:extLst>
              </p:cNvPr>
              <p:cNvSpPr/>
              <p:nvPr/>
            </p:nvSpPr>
            <p:spPr>
              <a:xfrm>
                <a:off x="7231718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reeform: Shape 838">
                <a:extLst>
                  <a:ext uri="{FF2B5EF4-FFF2-40B4-BE49-F238E27FC236}">
                    <a16:creationId xmlns:a16="http://schemas.microsoft.com/office/drawing/2014/main" id="{F5C637DE-A000-78BB-A65E-FA681DD74C1A}"/>
                  </a:ext>
                </a:extLst>
              </p:cNvPr>
              <p:cNvSpPr/>
              <p:nvPr/>
            </p:nvSpPr>
            <p:spPr>
              <a:xfrm>
                <a:off x="7231718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reeform: Shape 839">
                <a:extLst>
                  <a:ext uri="{FF2B5EF4-FFF2-40B4-BE49-F238E27FC236}">
                    <a16:creationId xmlns:a16="http://schemas.microsoft.com/office/drawing/2014/main" id="{51CADBEA-13F9-285B-9172-1BE7371C1879}"/>
                  </a:ext>
                </a:extLst>
              </p:cNvPr>
              <p:cNvSpPr/>
              <p:nvPr/>
            </p:nvSpPr>
            <p:spPr>
              <a:xfrm>
                <a:off x="7231718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reeform: Shape 840">
                <a:extLst>
                  <a:ext uri="{FF2B5EF4-FFF2-40B4-BE49-F238E27FC236}">
                    <a16:creationId xmlns:a16="http://schemas.microsoft.com/office/drawing/2014/main" id="{8D45F145-34D0-50A0-48DF-D1EAD2BAAFBB}"/>
                  </a:ext>
                </a:extLst>
              </p:cNvPr>
              <p:cNvSpPr/>
              <p:nvPr/>
            </p:nvSpPr>
            <p:spPr>
              <a:xfrm>
                <a:off x="7231718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reeform: Shape 841">
                <a:extLst>
                  <a:ext uri="{FF2B5EF4-FFF2-40B4-BE49-F238E27FC236}">
                    <a16:creationId xmlns:a16="http://schemas.microsoft.com/office/drawing/2014/main" id="{CC2635E0-4191-D7A6-C423-F537102EEC7C}"/>
                  </a:ext>
                </a:extLst>
              </p:cNvPr>
              <p:cNvSpPr/>
              <p:nvPr/>
            </p:nvSpPr>
            <p:spPr>
              <a:xfrm>
                <a:off x="7231718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reeform: Shape 842">
                <a:extLst>
                  <a:ext uri="{FF2B5EF4-FFF2-40B4-BE49-F238E27FC236}">
                    <a16:creationId xmlns:a16="http://schemas.microsoft.com/office/drawing/2014/main" id="{0FA6C9D2-C42B-3B1A-5E40-59DFEE065B58}"/>
                  </a:ext>
                </a:extLst>
              </p:cNvPr>
              <p:cNvSpPr/>
              <p:nvPr/>
            </p:nvSpPr>
            <p:spPr>
              <a:xfrm>
                <a:off x="7231718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reeform: Shape 843">
                <a:extLst>
                  <a:ext uri="{FF2B5EF4-FFF2-40B4-BE49-F238E27FC236}">
                    <a16:creationId xmlns:a16="http://schemas.microsoft.com/office/drawing/2014/main" id="{A0F27600-520C-9BB2-C718-A747DB427565}"/>
                  </a:ext>
                </a:extLst>
              </p:cNvPr>
              <p:cNvSpPr/>
              <p:nvPr/>
            </p:nvSpPr>
            <p:spPr>
              <a:xfrm>
                <a:off x="7231718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reeform: Shape 844">
                <a:extLst>
                  <a:ext uri="{FF2B5EF4-FFF2-40B4-BE49-F238E27FC236}">
                    <a16:creationId xmlns:a16="http://schemas.microsoft.com/office/drawing/2014/main" id="{EE72FBFF-89AF-9189-A4D8-5B046252D428}"/>
                  </a:ext>
                </a:extLst>
              </p:cNvPr>
              <p:cNvSpPr/>
              <p:nvPr/>
            </p:nvSpPr>
            <p:spPr>
              <a:xfrm>
                <a:off x="7231718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reeform: Shape 845">
                <a:extLst>
                  <a:ext uri="{FF2B5EF4-FFF2-40B4-BE49-F238E27FC236}">
                    <a16:creationId xmlns:a16="http://schemas.microsoft.com/office/drawing/2014/main" id="{D13854B6-368A-85D0-8C92-79A65E03FD59}"/>
                  </a:ext>
                </a:extLst>
              </p:cNvPr>
              <p:cNvSpPr/>
              <p:nvPr/>
            </p:nvSpPr>
            <p:spPr>
              <a:xfrm>
                <a:off x="7231718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A3CF2004-AC65-0A3F-31AA-DDDD10F493E7}"/>
                  </a:ext>
                </a:extLst>
              </p:cNvPr>
              <p:cNvSpPr/>
              <p:nvPr/>
            </p:nvSpPr>
            <p:spPr>
              <a:xfrm>
                <a:off x="7231718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5616E5A5-C068-5F5B-4654-D54D236C631D}"/>
                  </a:ext>
                </a:extLst>
              </p:cNvPr>
              <p:cNvSpPr/>
              <p:nvPr/>
            </p:nvSpPr>
            <p:spPr>
              <a:xfrm>
                <a:off x="7231718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F46F5865-F489-C249-F95F-80DB046ECDD3}"/>
                  </a:ext>
                </a:extLst>
              </p:cNvPr>
              <p:cNvSpPr/>
              <p:nvPr/>
            </p:nvSpPr>
            <p:spPr>
              <a:xfrm>
                <a:off x="7231718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48" name="Content Placeholder 7">
              <a:extLst>
                <a:ext uri="{FF2B5EF4-FFF2-40B4-BE49-F238E27FC236}">
                  <a16:creationId xmlns:a16="http://schemas.microsoft.com/office/drawing/2014/main" id="{21C71821-12CE-6880-769D-4191930B5814}"/>
                </a:ext>
              </a:extLst>
            </p:cNvPr>
            <p:cNvGrpSpPr/>
            <p:nvPr/>
          </p:nvGrpSpPr>
          <p:grpSpPr>
            <a:xfrm>
              <a:off x="6939558" y="2141228"/>
              <a:ext cx="181920" cy="3595413"/>
              <a:chOff x="6939558" y="2141228"/>
              <a:chExt cx="181920" cy="3595413"/>
            </a:xfrm>
            <a:solidFill>
              <a:srgbClr val="9B5151"/>
            </a:solidFill>
          </p:grpSpPr>
          <p:sp>
            <p:nvSpPr>
              <p:cNvPr id="766" name="TextBox 765">
                <a:extLst>
                  <a:ext uri="{FF2B5EF4-FFF2-40B4-BE49-F238E27FC236}">
                    <a16:creationId xmlns:a16="http://schemas.microsoft.com/office/drawing/2014/main" id="{F2008F53-6172-AE96-6816-E9D46FD721AC}"/>
                  </a:ext>
                </a:extLst>
              </p:cNvPr>
              <p:cNvSpPr txBox="1"/>
              <p:nvPr/>
            </p:nvSpPr>
            <p:spPr>
              <a:xfrm>
                <a:off x="6942776" y="3698014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767" name="TextBox 766">
                <a:extLst>
                  <a:ext uri="{FF2B5EF4-FFF2-40B4-BE49-F238E27FC236}">
                    <a16:creationId xmlns:a16="http://schemas.microsoft.com/office/drawing/2014/main" id="{59674A24-F2B2-32C9-85FB-D0CB3A37386F}"/>
                  </a:ext>
                </a:extLst>
              </p:cNvPr>
              <p:cNvSpPr txBox="1"/>
              <p:nvPr/>
            </p:nvSpPr>
            <p:spPr>
              <a:xfrm>
                <a:off x="6941497" y="346899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68" name="TextBox 767">
                <a:extLst>
                  <a:ext uri="{FF2B5EF4-FFF2-40B4-BE49-F238E27FC236}">
                    <a16:creationId xmlns:a16="http://schemas.microsoft.com/office/drawing/2014/main" id="{97CEE9CF-174C-52AB-3EF9-9108E074C715}"/>
                  </a:ext>
                </a:extLst>
              </p:cNvPr>
              <p:cNvSpPr txBox="1"/>
              <p:nvPr/>
            </p:nvSpPr>
            <p:spPr>
              <a:xfrm>
                <a:off x="6943913" y="323906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69" name="TextBox 768">
                <a:extLst>
                  <a:ext uri="{FF2B5EF4-FFF2-40B4-BE49-F238E27FC236}">
                    <a16:creationId xmlns:a16="http://schemas.microsoft.com/office/drawing/2014/main" id="{36A4260E-7623-E9B1-5680-62B62A3C75A4}"/>
                  </a:ext>
                </a:extLst>
              </p:cNvPr>
              <p:cNvSpPr txBox="1"/>
              <p:nvPr/>
            </p:nvSpPr>
            <p:spPr>
              <a:xfrm>
                <a:off x="6940644" y="3011232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218BA89B-9537-595C-BA22-61C1131027EC}"/>
                  </a:ext>
                </a:extLst>
              </p:cNvPr>
              <p:cNvSpPr txBox="1"/>
              <p:nvPr/>
            </p:nvSpPr>
            <p:spPr>
              <a:xfrm>
                <a:off x="6944550" y="278232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771" name="TextBox 770">
                <a:extLst>
                  <a:ext uri="{FF2B5EF4-FFF2-40B4-BE49-F238E27FC236}">
                    <a16:creationId xmlns:a16="http://schemas.microsoft.com/office/drawing/2014/main" id="{87E58323-EEA8-169D-45DC-87EAC3D258D0}"/>
                  </a:ext>
                </a:extLst>
              </p:cNvPr>
              <p:cNvSpPr txBox="1"/>
              <p:nvPr/>
            </p:nvSpPr>
            <p:spPr>
              <a:xfrm>
                <a:off x="6943060" y="2554499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72" name="TextBox 771">
                <a:extLst>
                  <a:ext uri="{FF2B5EF4-FFF2-40B4-BE49-F238E27FC236}">
                    <a16:creationId xmlns:a16="http://schemas.microsoft.com/office/drawing/2014/main" id="{6D656499-261F-1A4B-D9CF-D8AB453B6B26}"/>
                  </a:ext>
                </a:extLst>
              </p:cNvPr>
              <p:cNvSpPr txBox="1"/>
              <p:nvPr/>
            </p:nvSpPr>
            <p:spPr>
              <a:xfrm>
                <a:off x="6949097" y="2324651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773" name="TextBox 772">
                <a:extLst>
                  <a:ext uri="{FF2B5EF4-FFF2-40B4-BE49-F238E27FC236}">
                    <a16:creationId xmlns:a16="http://schemas.microsoft.com/office/drawing/2014/main" id="{597B29BA-441E-D838-3563-B1B226BBFBC7}"/>
                  </a:ext>
                </a:extLst>
              </p:cNvPr>
              <p:cNvSpPr txBox="1"/>
              <p:nvPr/>
            </p:nvSpPr>
            <p:spPr>
              <a:xfrm>
                <a:off x="6943202" y="209550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74" name="TextBox 773">
                <a:extLst>
                  <a:ext uri="{FF2B5EF4-FFF2-40B4-BE49-F238E27FC236}">
                    <a16:creationId xmlns:a16="http://schemas.microsoft.com/office/drawing/2014/main" id="{CF85D6D6-495D-9058-9F18-72E87846001D}"/>
                  </a:ext>
                </a:extLst>
              </p:cNvPr>
              <p:cNvSpPr txBox="1"/>
              <p:nvPr/>
            </p:nvSpPr>
            <p:spPr>
              <a:xfrm>
                <a:off x="6851387" y="5528517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75" name="TextBox 774">
                <a:extLst>
                  <a:ext uri="{FF2B5EF4-FFF2-40B4-BE49-F238E27FC236}">
                    <a16:creationId xmlns:a16="http://schemas.microsoft.com/office/drawing/2014/main" id="{D9899A3B-92FC-A0B2-6712-A8D9BAE6BF20}"/>
                  </a:ext>
                </a:extLst>
              </p:cNvPr>
              <p:cNvSpPr txBox="1"/>
              <p:nvPr/>
            </p:nvSpPr>
            <p:spPr>
              <a:xfrm>
                <a:off x="6848118" y="5300689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76" name="TextBox 775">
                <a:extLst>
                  <a:ext uri="{FF2B5EF4-FFF2-40B4-BE49-F238E27FC236}">
                    <a16:creationId xmlns:a16="http://schemas.microsoft.com/office/drawing/2014/main" id="{29A6D704-CFE7-6124-041D-25B6632882F0}"/>
                  </a:ext>
                </a:extLst>
              </p:cNvPr>
              <p:cNvSpPr txBox="1"/>
              <p:nvPr/>
            </p:nvSpPr>
            <p:spPr>
              <a:xfrm>
                <a:off x="6852024" y="5071578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777" name="TextBox 776">
                <a:extLst>
                  <a:ext uri="{FF2B5EF4-FFF2-40B4-BE49-F238E27FC236}">
                    <a16:creationId xmlns:a16="http://schemas.microsoft.com/office/drawing/2014/main" id="{4596E0F6-7941-1410-7655-C5A8C66656D0}"/>
                  </a:ext>
                </a:extLst>
              </p:cNvPr>
              <p:cNvSpPr txBox="1"/>
              <p:nvPr/>
            </p:nvSpPr>
            <p:spPr>
              <a:xfrm>
                <a:off x="6850534" y="484375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78" name="TextBox 777">
                <a:extLst>
                  <a:ext uri="{FF2B5EF4-FFF2-40B4-BE49-F238E27FC236}">
                    <a16:creationId xmlns:a16="http://schemas.microsoft.com/office/drawing/2014/main" id="{B1E9A56F-E2AD-F491-85CF-3640294BE0DD}"/>
                  </a:ext>
                </a:extLst>
              </p:cNvPr>
              <p:cNvSpPr txBox="1"/>
              <p:nvPr/>
            </p:nvSpPr>
            <p:spPr>
              <a:xfrm>
                <a:off x="6856576" y="4613907"/>
                <a:ext cx="333962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779" name="TextBox 778">
                <a:extLst>
                  <a:ext uri="{FF2B5EF4-FFF2-40B4-BE49-F238E27FC236}">
                    <a16:creationId xmlns:a16="http://schemas.microsoft.com/office/drawing/2014/main" id="{A91B6B5F-C983-3703-9932-46ADE4890988}"/>
                  </a:ext>
                </a:extLst>
              </p:cNvPr>
              <p:cNvSpPr txBox="1"/>
              <p:nvPr/>
            </p:nvSpPr>
            <p:spPr>
              <a:xfrm>
                <a:off x="6850676" y="4384796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80" name="TextBox 779">
                <a:extLst>
                  <a:ext uri="{FF2B5EF4-FFF2-40B4-BE49-F238E27FC236}">
                    <a16:creationId xmlns:a16="http://schemas.microsoft.com/office/drawing/2014/main" id="{305DA941-9DB7-58A6-9A6F-F9231467E2E7}"/>
                  </a:ext>
                </a:extLst>
              </p:cNvPr>
              <p:cNvSpPr txBox="1"/>
              <p:nvPr/>
            </p:nvSpPr>
            <p:spPr>
              <a:xfrm>
                <a:off x="6943202" y="4155914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781" name="TextBox 780">
                <a:extLst>
                  <a:ext uri="{FF2B5EF4-FFF2-40B4-BE49-F238E27FC236}">
                    <a16:creationId xmlns:a16="http://schemas.microsoft.com/office/drawing/2014/main" id="{F9F4D7A3-5182-5755-2515-98F350D58027}"/>
                  </a:ext>
                </a:extLst>
              </p:cNvPr>
              <p:cNvSpPr txBox="1"/>
              <p:nvPr/>
            </p:nvSpPr>
            <p:spPr>
              <a:xfrm>
                <a:off x="6942276" y="3926941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  <p:grpSp>
          <p:nvGrpSpPr>
            <p:cNvPr id="749" name="Content Placeholder 7">
              <a:extLst>
                <a:ext uri="{FF2B5EF4-FFF2-40B4-BE49-F238E27FC236}">
                  <a16:creationId xmlns:a16="http://schemas.microsoft.com/office/drawing/2014/main" id="{56B2A5D7-39C8-2C44-A735-4A40C09B7A8E}"/>
                </a:ext>
              </a:extLst>
            </p:cNvPr>
            <p:cNvGrpSpPr/>
            <p:nvPr/>
          </p:nvGrpSpPr>
          <p:grpSpPr>
            <a:xfrm>
              <a:off x="7529177" y="1670838"/>
              <a:ext cx="3548909" cy="164817"/>
              <a:chOff x="7529177" y="1670838"/>
              <a:chExt cx="3548909" cy="164817"/>
            </a:xfrm>
            <a:solidFill>
              <a:srgbClr val="9B5151"/>
            </a:solidFill>
          </p:grpSpPr>
          <p:sp>
            <p:nvSpPr>
              <p:cNvPr id="750" name="TextBox 749">
                <a:extLst>
                  <a:ext uri="{FF2B5EF4-FFF2-40B4-BE49-F238E27FC236}">
                    <a16:creationId xmlns:a16="http://schemas.microsoft.com/office/drawing/2014/main" id="{08BAEE2D-C8A0-B22A-F5A9-FABD49F44788}"/>
                  </a:ext>
                </a:extLst>
              </p:cNvPr>
              <p:cNvSpPr txBox="1"/>
              <p:nvPr/>
            </p:nvSpPr>
            <p:spPr>
              <a:xfrm>
                <a:off x="9041288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751" name="TextBox 750">
                <a:extLst>
                  <a:ext uri="{FF2B5EF4-FFF2-40B4-BE49-F238E27FC236}">
                    <a16:creationId xmlns:a16="http://schemas.microsoft.com/office/drawing/2014/main" id="{21B24830-F935-F7BC-EB1A-5442D100C2E1}"/>
                  </a:ext>
                </a:extLst>
              </p:cNvPr>
              <p:cNvSpPr txBox="1"/>
              <p:nvPr/>
            </p:nvSpPr>
            <p:spPr>
              <a:xfrm>
                <a:off x="8812056" y="162710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A2BB7EAC-BE70-CB35-9F2C-CBA2472A326C}"/>
                  </a:ext>
                </a:extLst>
              </p:cNvPr>
              <p:cNvSpPr txBox="1"/>
              <p:nvPr/>
            </p:nvSpPr>
            <p:spPr>
              <a:xfrm>
                <a:off x="8582293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F4EA6A94-4F85-69B4-D776-DC4C5D753F93}"/>
                  </a:ext>
                </a:extLst>
              </p:cNvPr>
              <p:cNvSpPr txBox="1"/>
              <p:nvPr/>
            </p:nvSpPr>
            <p:spPr>
              <a:xfrm>
                <a:off x="8355371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54" name="TextBox 753">
                <a:extLst>
                  <a:ext uri="{FF2B5EF4-FFF2-40B4-BE49-F238E27FC236}">
                    <a16:creationId xmlns:a16="http://schemas.microsoft.com/office/drawing/2014/main" id="{D69D8228-E403-F62A-2EF5-5A00D83C94F1}"/>
                  </a:ext>
                </a:extLst>
              </p:cNvPr>
              <p:cNvSpPr txBox="1"/>
              <p:nvPr/>
            </p:nvSpPr>
            <p:spPr>
              <a:xfrm>
                <a:off x="8124933" y="162731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A9BC6B10-372F-99FA-6373-637583DF14D6}"/>
                  </a:ext>
                </a:extLst>
              </p:cNvPr>
              <p:cNvSpPr txBox="1"/>
              <p:nvPr/>
            </p:nvSpPr>
            <p:spPr>
              <a:xfrm>
                <a:off x="7895202" y="162731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C32B6910-7411-C740-9AC2-2743E3798B6D}"/>
                  </a:ext>
                </a:extLst>
              </p:cNvPr>
              <p:cNvSpPr txBox="1"/>
              <p:nvPr/>
            </p:nvSpPr>
            <p:spPr>
              <a:xfrm>
                <a:off x="7664870" y="162547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B1A76426-394A-9431-CB4B-6DB899580E88}"/>
                  </a:ext>
                </a:extLst>
              </p:cNvPr>
              <p:cNvSpPr txBox="1"/>
              <p:nvPr/>
            </p:nvSpPr>
            <p:spPr>
              <a:xfrm>
                <a:off x="7437737" y="162724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6B22E65B-E6B0-9066-D771-8E6B8615BDF8}"/>
                  </a:ext>
                </a:extLst>
              </p:cNvPr>
              <p:cNvSpPr txBox="1"/>
              <p:nvPr/>
            </p:nvSpPr>
            <p:spPr>
              <a:xfrm>
                <a:off x="10824763" y="162547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8748CB28-0623-90D3-3ED8-C944893E3914}"/>
                  </a:ext>
                </a:extLst>
              </p:cNvPr>
              <p:cNvSpPr txBox="1"/>
              <p:nvPr/>
            </p:nvSpPr>
            <p:spPr>
              <a:xfrm>
                <a:off x="10593917" y="162547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6614B9DD-9AB9-ACDB-12DF-2C1DA587FBBD}"/>
                  </a:ext>
                </a:extLst>
              </p:cNvPr>
              <p:cNvSpPr txBox="1"/>
              <p:nvPr/>
            </p:nvSpPr>
            <p:spPr>
              <a:xfrm>
                <a:off x="10366693" y="1627315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EE4228E4-3E70-1769-4E94-AC994BD4E63B}"/>
                  </a:ext>
                </a:extLst>
              </p:cNvPr>
              <p:cNvSpPr txBox="1"/>
              <p:nvPr/>
            </p:nvSpPr>
            <p:spPr>
              <a:xfrm>
                <a:off x="10136718" y="1627315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62" name="TextBox 761">
                <a:extLst>
                  <a:ext uri="{FF2B5EF4-FFF2-40B4-BE49-F238E27FC236}">
                    <a16:creationId xmlns:a16="http://schemas.microsoft.com/office/drawing/2014/main" id="{5F47687A-C123-D8E1-C0DE-17F9A7802017}"/>
                  </a:ext>
                </a:extLst>
              </p:cNvPr>
              <p:cNvSpPr txBox="1"/>
              <p:nvPr/>
            </p:nvSpPr>
            <p:spPr>
              <a:xfrm>
                <a:off x="9910548" y="1625470"/>
                <a:ext cx="33396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763" name="TextBox 762">
                <a:extLst>
                  <a:ext uri="{FF2B5EF4-FFF2-40B4-BE49-F238E27FC236}">
                    <a16:creationId xmlns:a16="http://schemas.microsoft.com/office/drawing/2014/main" id="{BE2377C0-30C9-0215-33D5-D0C4E982BBBE}"/>
                  </a:ext>
                </a:extLst>
              </p:cNvPr>
              <p:cNvSpPr txBox="1"/>
              <p:nvPr/>
            </p:nvSpPr>
            <p:spPr>
              <a:xfrm>
                <a:off x="9678419" y="1627247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BC471123-07D3-9055-76BE-6490A83CD52D}"/>
                  </a:ext>
                </a:extLst>
              </p:cNvPr>
              <p:cNvSpPr txBox="1"/>
              <p:nvPr/>
            </p:nvSpPr>
            <p:spPr>
              <a:xfrm>
                <a:off x="9501343" y="162724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765" name="TextBox 764">
                <a:extLst>
                  <a:ext uri="{FF2B5EF4-FFF2-40B4-BE49-F238E27FC236}">
                    <a16:creationId xmlns:a16="http://schemas.microsoft.com/office/drawing/2014/main" id="{F8B92C5D-67AD-E5D6-6A9F-EB978C543574}"/>
                  </a:ext>
                </a:extLst>
              </p:cNvPr>
              <p:cNvSpPr txBox="1"/>
              <p:nvPr/>
            </p:nvSpPr>
            <p:spPr>
              <a:xfrm>
                <a:off x="9271368" y="162753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</p:grpSp>
      <p:grpSp>
        <p:nvGrpSpPr>
          <p:cNvPr id="1106" name="Content Placeholder 7">
            <a:extLst>
              <a:ext uri="{FF2B5EF4-FFF2-40B4-BE49-F238E27FC236}">
                <a16:creationId xmlns:a16="http://schemas.microsoft.com/office/drawing/2014/main" id="{C08D356D-972C-0E6C-0EF5-3CB1378A5AB1}"/>
              </a:ext>
            </a:extLst>
          </p:cNvPr>
          <p:cNvGrpSpPr/>
          <p:nvPr/>
        </p:nvGrpSpPr>
        <p:grpSpPr>
          <a:xfrm>
            <a:off x="9065281" y="3708032"/>
            <a:ext cx="687572" cy="686782"/>
            <a:chOff x="9065281" y="3708032"/>
            <a:chExt cx="687572" cy="686782"/>
          </a:xfrm>
          <a:solidFill>
            <a:srgbClr val="0EB744"/>
          </a:solidFill>
        </p:grpSpPr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22847BDD-9022-8E83-8A67-A05F48F75AB5}"/>
                </a:ext>
              </a:extLst>
            </p:cNvPr>
            <p:cNvSpPr/>
            <p:nvPr/>
          </p:nvSpPr>
          <p:spPr>
            <a:xfrm>
              <a:off x="9294462" y="370803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357193F9-CF1F-D633-7996-14DAC5C0EA16}"/>
                </a:ext>
              </a:extLst>
            </p:cNvPr>
            <p:cNvSpPr/>
            <p:nvPr/>
          </p:nvSpPr>
          <p:spPr>
            <a:xfrm>
              <a:off x="9294462" y="3936960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4B3996F7-5E64-A924-6921-B0F226926AF6}"/>
                </a:ext>
              </a:extLst>
            </p:cNvPr>
            <p:cNvSpPr/>
            <p:nvPr/>
          </p:nvSpPr>
          <p:spPr>
            <a:xfrm>
              <a:off x="9065281" y="393682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C04D299E-A804-D60E-79B7-D39472C77761}"/>
                </a:ext>
              </a:extLst>
            </p:cNvPr>
            <p:cNvSpPr/>
            <p:nvPr/>
          </p:nvSpPr>
          <p:spPr>
            <a:xfrm>
              <a:off x="9294462" y="416588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FF104476-2F9D-3CFB-C7AE-1BA87E312F76}"/>
                </a:ext>
              </a:extLst>
            </p:cNvPr>
            <p:cNvSpPr/>
            <p:nvPr/>
          </p:nvSpPr>
          <p:spPr>
            <a:xfrm>
              <a:off x="9523658" y="4164010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12" name="Freeform: Shape 1111">
            <a:extLst>
              <a:ext uri="{FF2B5EF4-FFF2-40B4-BE49-F238E27FC236}">
                <a16:creationId xmlns:a16="http://schemas.microsoft.com/office/drawing/2014/main" id="{5E1F72CB-8E80-5654-583C-F4FD7DD672DD}"/>
              </a:ext>
            </a:extLst>
          </p:cNvPr>
          <p:cNvSpPr/>
          <p:nvPr/>
        </p:nvSpPr>
        <p:spPr>
          <a:xfrm>
            <a:off x="8836085" y="3479105"/>
            <a:ext cx="687585" cy="686782"/>
          </a:xfrm>
          <a:custGeom>
            <a:avLst/>
            <a:gdLst>
              <a:gd name="connsiteX0" fmla="*/ -49 w 687585"/>
              <a:gd name="connsiteY0" fmla="*/ -71 h 686782"/>
              <a:gd name="connsiteX1" fmla="*/ 687537 w 687585"/>
              <a:gd name="connsiteY1" fmla="*/ -71 h 686782"/>
              <a:gd name="connsiteX2" fmla="*/ 687537 w 687585"/>
              <a:gd name="connsiteY2" fmla="*/ 686711 h 686782"/>
              <a:gd name="connsiteX3" fmla="*/ -49 w 687585"/>
              <a:gd name="connsiteY3" fmla="*/ 686711 h 68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585" h="686782">
                <a:moveTo>
                  <a:pt x="-49" y="-71"/>
                </a:moveTo>
                <a:lnTo>
                  <a:pt x="687537" y="-71"/>
                </a:lnTo>
                <a:lnTo>
                  <a:pt x="687537" y="686711"/>
                </a:lnTo>
                <a:lnTo>
                  <a:pt x="-49" y="686711"/>
                </a:lnTo>
                <a:close/>
              </a:path>
            </a:pathLst>
          </a:custGeom>
          <a:solidFill>
            <a:srgbClr val="EC3DE6">
              <a:alpha val="39000"/>
            </a:srgbClr>
          </a:solidFill>
          <a:ln w="12128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8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AE396125-8309-5432-74C0-FA3495716630}"/>
              </a:ext>
            </a:extLst>
          </p:cNvPr>
          <p:cNvGrpSpPr/>
          <p:nvPr/>
        </p:nvGrpSpPr>
        <p:grpSpPr>
          <a:xfrm>
            <a:off x="1879226" y="2632468"/>
            <a:ext cx="3153761" cy="1387082"/>
            <a:chOff x="1879226" y="2632468"/>
            <a:chExt cx="3153761" cy="13870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6D2B18A-D829-83BA-DC1F-4F25175AE44A}"/>
                </a:ext>
              </a:extLst>
            </p:cNvPr>
            <p:cNvGrpSpPr/>
            <p:nvPr/>
          </p:nvGrpSpPr>
          <p:grpSpPr>
            <a:xfrm>
              <a:off x="1879226" y="2634555"/>
              <a:ext cx="354584" cy="1384995"/>
              <a:chOff x="1879226" y="2634555"/>
              <a:chExt cx="354584" cy="138499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7BE269-78A8-D5E6-5952-DE9B7F2DEF03}"/>
                  </a:ext>
                </a:extLst>
              </p:cNvPr>
              <p:cNvSpPr txBox="1"/>
              <p:nvPr/>
            </p:nvSpPr>
            <p:spPr>
              <a:xfrm>
                <a:off x="1879226" y="309622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i</a:t>
                </a:r>
                <a:endParaRPr lang="en-US" sz="2400" dirty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EF7215-2908-193F-C65C-745BFE4FB06A}"/>
                  </a:ext>
                </a:extLst>
              </p:cNvPr>
              <p:cNvSpPr txBox="1"/>
              <p:nvPr/>
            </p:nvSpPr>
            <p:spPr>
              <a:xfrm>
                <a:off x="1879226" y="3557885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u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ACA56E-8BA3-6695-230B-D6D249C4FA0B}"/>
                  </a:ext>
                </a:extLst>
              </p:cNvPr>
              <p:cNvSpPr txBox="1"/>
              <p:nvPr/>
            </p:nvSpPr>
            <p:spPr>
              <a:xfrm>
                <a:off x="1879226" y="2634555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_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415D6F6-D2F1-BFE9-696D-72DF17372B80}"/>
                </a:ext>
              </a:extLst>
            </p:cNvPr>
            <p:cNvGrpSpPr/>
            <p:nvPr/>
          </p:nvGrpSpPr>
          <p:grpSpPr>
            <a:xfrm>
              <a:off x="4678403" y="2632468"/>
              <a:ext cx="354584" cy="1384995"/>
              <a:chOff x="1879226" y="2634555"/>
              <a:chExt cx="354584" cy="1384995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EDD82C-AEDE-B507-69F1-1707C07CD362}"/>
                  </a:ext>
                </a:extLst>
              </p:cNvPr>
              <p:cNvSpPr txBox="1"/>
              <p:nvPr/>
            </p:nvSpPr>
            <p:spPr>
              <a:xfrm>
                <a:off x="1879226" y="309622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i</a:t>
                </a:r>
                <a:endParaRPr lang="en-US" sz="2400" dirty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0CB5A2D-9A36-06FC-A3F3-9801345AB63A}"/>
                  </a:ext>
                </a:extLst>
              </p:cNvPr>
              <p:cNvSpPr txBox="1"/>
              <p:nvPr/>
            </p:nvSpPr>
            <p:spPr>
              <a:xfrm>
                <a:off x="1879226" y="3557885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u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4358DF-A7B0-558C-5A71-068CF26AFCAB}"/>
                  </a:ext>
                </a:extLst>
              </p:cNvPr>
              <p:cNvSpPr txBox="1"/>
              <p:nvPr/>
            </p:nvSpPr>
            <p:spPr>
              <a:xfrm>
                <a:off x="1879226" y="2634555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_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F51F9-8621-2DAC-9D01-43998DF8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ImageLoad</a:t>
            </a:r>
            <a:r>
              <a:rPr lang="en-US" dirty="0"/>
              <a:t> - GLSL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73A730-F33A-460E-721F-6826BDE0D52A}"/>
              </a:ext>
            </a:extLst>
          </p:cNvPr>
          <p:cNvSpPr txBox="1"/>
          <p:nvPr/>
        </p:nvSpPr>
        <p:spPr>
          <a:xfrm>
            <a:off x="2038578" y="309622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vec4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ABD6AB-F921-9097-26D8-0FD6784E096B}"/>
              </a:ext>
            </a:extLst>
          </p:cNvPr>
          <p:cNvSpPr txBox="1"/>
          <p:nvPr/>
        </p:nvSpPr>
        <p:spPr>
          <a:xfrm>
            <a:off x="2970124" y="309622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imageLoad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A29AE6-BBB8-F1ED-C292-55D2D3236C0D}"/>
              </a:ext>
            </a:extLst>
          </p:cNvPr>
          <p:cNvSpPr txBox="1"/>
          <p:nvPr/>
        </p:nvSpPr>
        <p:spPr>
          <a:xfrm>
            <a:off x="4853973" y="309622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image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CB9463C-9ADA-6EBA-5A54-843F30F32E03}"/>
              </a:ext>
            </a:extLst>
          </p:cNvPr>
          <p:cNvGrpSpPr/>
          <p:nvPr/>
        </p:nvGrpSpPr>
        <p:grpSpPr>
          <a:xfrm>
            <a:off x="5694544" y="1745121"/>
            <a:ext cx="2071926" cy="4064590"/>
            <a:chOff x="5694544" y="1745121"/>
            <a:chExt cx="2071926" cy="406459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7A3B25-C1B0-99BD-8DAE-C347CC6C1C8C}"/>
                </a:ext>
              </a:extLst>
            </p:cNvPr>
            <p:cNvSpPr txBox="1"/>
            <p:nvPr/>
          </p:nvSpPr>
          <p:spPr>
            <a:xfrm>
              <a:off x="5694544" y="174512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1D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846DB9-C743-2BA7-6CF8-4C16A81EA3C8}"/>
                </a:ext>
              </a:extLst>
            </p:cNvPr>
            <p:cNvSpPr txBox="1"/>
            <p:nvPr/>
          </p:nvSpPr>
          <p:spPr>
            <a:xfrm>
              <a:off x="5694544" y="219548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2D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95F646-CF4B-A92C-98EF-EEEF00AD39F2}"/>
                </a:ext>
              </a:extLst>
            </p:cNvPr>
            <p:cNvSpPr txBox="1"/>
            <p:nvPr/>
          </p:nvSpPr>
          <p:spPr>
            <a:xfrm>
              <a:off x="5694544" y="2645853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3D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83993A-1E3B-CBAD-7548-0D5C6CBBFA55}"/>
                </a:ext>
              </a:extLst>
            </p:cNvPr>
            <p:cNvSpPr txBox="1"/>
            <p:nvPr/>
          </p:nvSpPr>
          <p:spPr>
            <a:xfrm>
              <a:off x="5694544" y="3096220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2DRect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DA9F94-32B4-7CBC-9F00-3D26BCC3DAC2}"/>
                </a:ext>
              </a:extLst>
            </p:cNvPr>
            <p:cNvSpPr txBox="1"/>
            <p:nvPr/>
          </p:nvSpPr>
          <p:spPr>
            <a:xfrm>
              <a:off x="5694544" y="3546585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Cube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2651259-1481-E6A7-1380-ADFCD0146312}"/>
                </a:ext>
              </a:extLst>
            </p:cNvPr>
            <p:cNvSpPr txBox="1"/>
            <p:nvPr/>
          </p:nvSpPr>
          <p:spPr>
            <a:xfrm>
              <a:off x="5694544" y="399695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Buffer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68876A-E03B-0218-BB51-5E3F5AAFEF41}"/>
                </a:ext>
              </a:extLst>
            </p:cNvPr>
            <p:cNvSpPr txBox="1"/>
            <p:nvPr/>
          </p:nvSpPr>
          <p:spPr>
            <a:xfrm>
              <a:off x="5694544" y="4447317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1DArray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939019-5A02-C4BA-5DB3-13C4B5FBC082}"/>
                </a:ext>
              </a:extLst>
            </p:cNvPr>
            <p:cNvSpPr txBox="1"/>
            <p:nvPr/>
          </p:nvSpPr>
          <p:spPr>
            <a:xfrm>
              <a:off x="5694544" y="4897683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2DArray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739770-63EC-F16F-E0AF-678D1C84DEC6}"/>
                </a:ext>
              </a:extLst>
            </p:cNvPr>
            <p:cNvSpPr txBox="1"/>
            <p:nvPr/>
          </p:nvSpPr>
          <p:spPr>
            <a:xfrm>
              <a:off x="5694544" y="5348046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CubeArray</a:t>
              </a:r>
              <a:endParaRPr lang="en-US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98A415-9D5A-9E47-67C0-AD95B8F299F9}"/>
                </a:ext>
              </a:extLst>
            </p:cNvPr>
            <p:cNvSpPr txBox="1"/>
            <p:nvPr/>
          </p:nvSpPr>
          <p:spPr>
            <a:xfrm>
              <a:off x="7411886" y="309622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,</a:t>
              </a:r>
              <a:endParaRPr lang="en-US" sz="2400" dirty="0">
                <a:solidFill>
                  <a:schemeClr val="accent4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9597B19-6E9E-07E2-B15D-9A7A0393A459}"/>
              </a:ext>
            </a:extLst>
          </p:cNvPr>
          <p:cNvGrpSpPr/>
          <p:nvPr/>
        </p:nvGrpSpPr>
        <p:grpSpPr>
          <a:xfrm>
            <a:off x="7656125" y="2645853"/>
            <a:ext cx="1040813" cy="1358222"/>
            <a:chOff x="7656125" y="2645853"/>
            <a:chExt cx="1040813" cy="135822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9DB136-4ABC-8429-D695-A2325D827FB0}"/>
                </a:ext>
              </a:extLst>
            </p:cNvPr>
            <p:cNvSpPr txBox="1"/>
            <p:nvPr/>
          </p:nvSpPr>
          <p:spPr>
            <a:xfrm>
              <a:off x="7662681" y="3100036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ivec2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FCDF55-071B-158B-FF5A-D40111E3293B}"/>
                </a:ext>
              </a:extLst>
            </p:cNvPr>
            <p:cNvSpPr txBox="1"/>
            <p:nvPr/>
          </p:nvSpPr>
          <p:spPr>
            <a:xfrm>
              <a:off x="7656125" y="3542410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ivec3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04DA40-0A75-AC84-F60C-6E2CAD24E1F2}"/>
                </a:ext>
              </a:extLst>
            </p:cNvPr>
            <p:cNvSpPr txBox="1"/>
            <p:nvPr/>
          </p:nvSpPr>
          <p:spPr>
            <a:xfrm>
              <a:off x="7662681" y="2645853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int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7A4CE-FD89-ECA2-F0DD-E5F988DCE548}"/>
              </a:ext>
            </a:extLst>
          </p:cNvPr>
          <p:cNvSpPr txBox="1"/>
          <p:nvPr/>
        </p:nvSpPr>
        <p:spPr>
          <a:xfrm>
            <a:off x="8752771" y="310003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74E8667-E5F2-7B16-42D1-B9D29ECCBCD5}"/>
              </a:ext>
            </a:extLst>
          </p:cNvPr>
          <p:cNvSpPr/>
          <p:nvPr/>
        </p:nvSpPr>
        <p:spPr>
          <a:xfrm>
            <a:off x="1899649" y="3586248"/>
            <a:ext cx="7187934" cy="2389766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59C8E0B-5231-9310-F6A1-7CE0991370CE}"/>
              </a:ext>
            </a:extLst>
          </p:cNvPr>
          <p:cNvSpPr/>
          <p:nvPr/>
        </p:nvSpPr>
        <p:spPr>
          <a:xfrm>
            <a:off x="1751960" y="1598279"/>
            <a:ext cx="7187934" cy="1493766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9831F4D-13A5-41B3-8725-DB79E603A794}"/>
              </a:ext>
            </a:extLst>
          </p:cNvPr>
          <p:cNvSpPr/>
          <p:nvPr/>
        </p:nvSpPr>
        <p:spPr>
          <a:xfrm>
            <a:off x="9277274" y="5646288"/>
            <a:ext cx="2512939" cy="8485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27 combinations!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DE1B7E1-1BE5-674D-83B5-9FB36C662789}"/>
              </a:ext>
            </a:extLst>
          </p:cNvPr>
          <p:cNvCxnSpPr>
            <a:cxnSpLocks/>
            <a:stCxn id="29" idx="0"/>
            <a:endCxn id="38" idx="0"/>
          </p:cNvCxnSpPr>
          <p:nvPr/>
        </p:nvCxnSpPr>
        <p:spPr>
          <a:xfrm rot="16200000" flipH="1">
            <a:off x="7236313" y="2156539"/>
            <a:ext cx="3816" cy="1883178"/>
          </a:xfrm>
          <a:prstGeom prst="bentConnector3">
            <a:avLst>
              <a:gd name="adj1" fmla="val -5990566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6A0A4291-B87F-02E3-10EF-773C9AB8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943">
            <a:off x="6983019" y="2631465"/>
            <a:ext cx="459168" cy="45916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1F7BCA1-C41E-2735-3903-417A8EF4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943">
            <a:off x="3169478" y="3550556"/>
            <a:ext cx="459168" cy="459168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33E9F80-8DE6-9391-705A-250C452970C9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056518" y="3557885"/>
            <a:ext cx="0" cy="1202801"/>
          </a:xfrm>
          <a:prstGeom prst="line">
            <a:avLst/>
          </a:prstGeom>
          <a:ln>
            <a:headEnd type="triangle" w="lg" len="lg"/>
            <a:tail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9CC9768-DD1D-F212-D809-000319CF61FB}"/>
              </a:ext>
            </a:extLst>
          </p:cNvPr>
          <p:cNvCxnSpPr>
            <a:cxnSpLocks/>
          </p:cNvCxnSpPr>
          <p:nvPr/>
        </p:nvCxnSpPr>
        <p:spPr>
          <a:xfrm>
            <a:off x="2056518" y="4760686"/>
            <a:ext cx="28148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82D25BC-25B8-E254-9262-27196FAC9C83}"/>
              </a:ext>
            </a:extLst>
          </p:cNvPr>
          <p:cNvCxnSpPr>
            <a:cxnSpLocks/>
          </p:cNvCxnSpPr>
          <p:nvPr/>
        </p:nvCxnSpPr>
        <p:spPr>
          <a:xfrm>
            <a:off x="4871377" y="3557884"/>
            <a:ext cx="0" cy="120280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3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00078 0.067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91667E-6 -2.22222E-6 L 0.00039 -0.0673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-3.54167E-6 -0.0673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67F6991-F46A-CC04-E4AE-D03321B5B610}"/>
              </a:ext>
            </a:extLst>
          </p:cNvPr>
          <p:cNvSpPr/>
          <p:nvPr/>
        </p:nvSpPr>
        <p:spPr>
          <a:xfrm>
            <a:off x="8654345" y="3215640"/>
            <a:ext cx="1533783" cy="1748830"/>
          </a:xfrm>
          <a:prstGeom prst="roundRect">
            <a:avLst>
              <a:gd name="adj" fmla="val 669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vec4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CAED9-90A3-2A6E-95BF-ABF41AF9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wait! There’s more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D36E10-A5DE-43E7-BD34-F0466DF3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5098"/>
            <a:ext cx="3681921" cy="36819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8B38D8-45E9-6E2C-C592-29963DF6BDBD}"/>
              </a:ext>
            </a:extLst>
          </p:cNvPr>
          <p:cNvSpPr/>
          <p:nvPr/>
        </p:nvSpPr>
        <p:spPr>
          <a:xfrm>
            <a:off x="2903929" y="3676867"/>
            <a:ext cx="119922" cy="1124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40376-3E72-CCB1-9713-D9467580AA1B}"/>
              </a:ext>
            </a:extLst>
          </p:cNvPr>
          <p:cNvSpPr txBox="1"/>
          <p:nvPr/>
        </p:nvSpPr>
        <p:spPr>
          <a:xfrm>
            <a:off x="1282848" y="1690688"/>
            <a:ext cx="327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: grayscale , uint8_t (</a:t>
            </a:r>
            <a:r>
              <a:rPr lang="en-US" dirty="0">
                <a:latin typeface="Consolas" panose="020B0609020204030204" pitchFamily="49" charset="0"/>
              </a:rPr>
              <a:t>R8</a:t>
            </a:r>
            <a:r>
              <a:rPr lang="en-US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6EE526-6BD4-435B-A940-31DA09634BC1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3023851" y="3733080"/>
            <a:ext cx="2164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4B6D02-11C7-8BE0-AD58-8776F5C3648F}"/>
              </a:ext>
            </a:extLst>
          </p:cNvPr>
          <p:cNvSpPr txBox="1"/>
          <p:nvPr/>
        </p:nvSpPr>
        <p:spPr>
          <a:xfrm>
            <a:off x="6810585" y="1690688"/>
            <a:ext cx="309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Destination</a:t>
            </a:r>
            <a:r>
              <a:rPr lang="en-US" dirty="0"/>
              <a:t>: image2D , </a:t>
            </a:r>
            <a:r>
              <a:rPr lang="en-US" b="1" dirty="0"/>
              <a:t>float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3868D75-88CE-9489-6859-D7E1FE668CA7}"/>
              </a:ext>
            </a:extLst>
          </p:cNvPr>
          <p:cNvGrpSpPr/>
          <p:nvPr/>
        </p:nvGrpSpPr>
        <p:grpSpPr>
          <a:xfrm>
            <a:off x="5187950" y="3609146"/>
            <a:ext cx="1111248" cy="247867"/>
            <a:chOff x="5187950" y="3609146"/>
            <a:chExt cx="1111248" cy="24786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898E741-11AD-BD23-A30C-47024C237CA9}"/>
                </a:ext>
              </a:extLst>
            </p:cNvPr>
            <p:cNvSpPr/>
            <p:nvPr/>
          </p:nvSpPr>
          <p:spPr>
            <a:xfrm>
              <a:off x="5187950" y="3609146"/>
              <a:ext cx="501650" cy="24786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8C4CC6B-15DF-C158-2404-51B87E48A38E}"/>
                </a:ext>
              </a:extLst>
            </p:cNvPr>
            <p:cNvSpPr/>
            <p:nvPr/>
          </p:nvSpPr>
          <p:spPr>
            <a:xfrm>
              <a:off x="5689599" y="3609146"/>
              <a:ext cx="609599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92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8B052F-1D21-AE81-2955-57CF029CB104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299198" y="3733080"/>
            <a:ext cx="2476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D650C97-D524-4DFB-BF29-96ED345CA900}"/>
              </a:ext>
            </a:extLst>
          </p:cNvPr>
          <p:cNvGrpSpPr/>
          <p:nvPr/>
        </p:nvGrpSpPr>
        <p:grpSpPr>
          <a:xfrm>
            <a:off x="8775700" y="3609146"/>
            <a:ext cx="1238250" cy="247867"/>
            <a:chOff x="8775700" y="3609146"/>
            <a:chExt cx="1238250" cy="24786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FB0FDAD-361F-A005-E1D5-E1DB7DC71A9B}"/>
                </a:ext>
              </a:extLst>
            </p:cNvPr>
            <p:cNvSpPr/>
            <p:nvPr/>
          </p:nvSpPr>
          <p:spPr>
            <a:xfrm>
              <a:off x="9512300" y="3609146"/>
              <a:ext cx="501650" cy="24786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E635539-F9AE-1B4A-DC89-A01134737120}"/>
                </a:ext>
              </a:extLst>
            </p:cNvPr>
            <p:cNvSpPr/>
            <p:nvPr/>
          </p:nvSpPr>
          <p:spPr>
            <a:xfrm>
              <a:off x="8775700" y="3609146"/>
              <a:ext cx="733425" cy="247867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0.36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93FF0A-27B9-57B8-8442-43131BE76DEB}"/>
              </a:ext>
            </a:extLst>
          </p:cNvPr>
          <p:cNvSpPr txBox="1"/>
          <p:nvPr/>
        </p:nvSpPr>
        <p:spPr>
          <a:xfrm>
            <a:off x="7150100" y="336374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/255.0f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A2B8108-D331-ECC5-95B5-7BC7D7CE18CB}"/>
              </a:ext>
            </a:extLst>
          </p:cNvPr>
          <p:cNvGrpSpPr/>
          <p:nvPr/>
        </p:nvGrpSpPr>
        <p:grpSpPr>
          <a:xfrm>
            <a:off x="5187950" y="3943427"/>
            <a:ext cx="1111250" cy="247868"/>
            <a:chOff x="5187950" y="3933089"/>
            <a:chExt cx="1111250" cy="24786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A6A4FF3-0E4D-2CB3-4342-4083C603B5A5}"/>
                </a:ext>
              </a:extLst>
            </p:cNvPr>
            <p:cNvSpPr/>
            <p:nvPr/>
          </p:nvSpPr>
          <p:spPr>
            <a:xfrm>
              <a:off x="5187950" y="3933090"/>
              <a:ext cx="501650" cy="24786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1ADD912-520C-3BAD-4B7D-BEFBF8C19448}"/>
                </a:ext>
              </a:extLst>
            </p:cNvPr>
            <p:cNvSpPr/>
            <p:nvPr/>
          </p:nvSpPr>
          <p:spPr>
            <a:xfrm>
              <a:off x="5689600" y="3933089"/>
              <a:ext cx="609600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DC759A-69A0-DCD4-5DDB-C3B89DB1AED3}"/>
              </a:ext>
            </a:extLst>
          </p:cNvPr>
          <p:cNvGrpSpPr/>
          <p:nvPr/>
        </p:nvGrpSpPr>
        <p:grpSpPr>
          <a:xfrm>
            <a:off x="5187950" y="4277709"/>
            <a:ext cx="1111249" cy="247871"/>
            <a:chOff x="5187950" y="4257030"/>
            <a:chExt cx="1111249" cy="24787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B89666E-4743-EE96-544E-D2C8768D605E}"/>
                </a:ext>
              </a:extLst>
            </p:cNvPr>
            <p:cNvSpPr/>
            <p:nvPr/>
          </p:nvSpPr>
          <p:spPr>
            <a:xfrm>
              <a:off x="5187950" y="4257034"/>
              <a:ext cx="501650" cy="247867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712C9BD-418D-FB2F-7BB2-87D92DB3C9B4}"/>
                </a:ext>
              </a:extLst>
            </p:cNvPr>
            <p:cNvSpPr/>
            <p:nvPr/>
          </p:nvSpPr>
          <p:spPr>
            <a:xfrm>
              <a:off x="5689599" y="4257030"/>
              <a:ext cx="609600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D69E8-BB28-12AF-F1D2-1BC977F90B41}"/>
              </a:ext>
            </a:extLst>
          </p:cNvPr>
          <p:cNvGrpSpPr/>
          <p:nvPr/>
        </p:nvGrpSpPr>
        <p:grpSpPr>
          <a:xfrm>
            <a:off x="5187950" y="4611994"/>
            <a:ext cx="1111248" cy="247871"/>
            <a:chOff x="5187950" y="4611994"/>
            <a:chExt cx="1111248" cy="24787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A0D631F-ADD1-33DA-4CAD-024AD9E522C1}"/>
                </a:ext>
              </a:extLst>
            </p:cNvPr>
            <p:cNvSpPr/>
            <p:nvPr/>
          </p:nvSpPr>
          <p:spPr>
            <a:xfrm>
              <a:off x="5187950" y="4611998"/>
              <a:ext cx="501650" cy="247867"/>
            </a:xfrm>
            <a:prstGeom prst="roundRect">
              <a:avLst/>
            </a:prstGeom>
            <a:pattFill prst="lgCheck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DDB9282-1968-8E0C-A642-A0CCBC7C5598}"/>
                </a:ext>
              </a:extLst>
            </p:cNvPr>
            <p:cNvSpPr/>
            <p:nvPr/>
          </p:nvSpPr>
          <p:spPr>
            <a:xfrm>
              <a:off x="5689598" y="4611994"/>
              <a:ext cx="609600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255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CD98FAC-C2CA-EF45-E916-406F69F7ABEC}"/>
              </a:ext>
            </a:extLst>
          </p:cNvPr>
          <p:cNvGrpSpPr/>
          <p:nvPr/>
        </p:nvGrpSpPr>
        <p:grpSpPr>
          <a:xfrm>
            <a:off x="6299198" y="3941528"/>
            <a:ext cx="3711576" cy="247868"/>
            <a:chOff x="6299198" y="3941528"/>
            <a:chExt cx="3711576" cy="24786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0B0C7E0-7158-C973-54D7-82D1EDFCA1AB}"/>
                </a:ext>
              </a:extLst>
            </p:cNvPr>
            <p:cNvCxnSpPr>
              <a:cxnSpLocks/>
            </p:cNvCxnSpPr>
            <p:nvPr/>
          </p:nvCxnSpPr>
          <p:spPr>
            <a:xfrm>
              <a:off x="6299198" y="4057022"/>
              <a:ext cx="24765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F678BC7-3EC2-051E-F78D-E46BA704C6BD}"/>
                </a:ext>
              </a:extLst>
            </p:cNvPr>
            <p:cNvGrpSpPr/>
            <p:nvPr/>
          </p:nvGrpSpPr>
          <p:grpSpPr>
            <a:xfrm>
              <a:off x="8772524" y="3941528"/>
              <a:ext cx="1238250" cy="247868"/>
              <a:chOff x="8775700" y="3933089"/>
              <a:chExt cx="1238250" cy="247868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F2FE84E-E190-4B91-80B7-10544D801002}"/>
                  </a:ext>
                </a:extLst>
              </p:cNvPr>
              <p:cNvSpPr/>
              <p:nvPr/>
            </p:nvSpPr>
            <p:spPr>
              <a:xfrm>
                <a:off x="9512300" y="3933090"/>
                <a:ext cx="501650" cy="24786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37645D8-EAB0-1EE9-C8CE-CD52C496DA8F}"/>
                  </a:ext>
                </a:extLst>
              </p:cNvPr>
              <p:cNvSpPr/>
              <p:nvPr/>
            </p:nvSpPr>
            <p:spPr>
              <a:xfrm>
                <a:off x="8775700" y="3933089"/>
                <a:ext cx="733425" cy="247867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12B780-340B-6DBB-455B-290A632E572D}"/>
              </a:ext>
            </a:extLst>
          </p:cNvPr>
          <p:cNvGrpSpPr/>
          <p:nvPr/>
        </p:nvGrpSpPr>
        <p:grpSpPr>
          <a:xfrm>
            <a:off x="8772524" y="4273906"/>
            <a:ext cx="1238250" cy="247872"/>
            <a:chOff x="8775700" y="4257029"/>
            <a:chExt cx="1238250" cy="24787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C83BA61-CA2C-6548-D384-6508488ACF0D}"/>
                </a:ext>
              </a:extLst>
            </p:cNvPr>
            <p:cNvSpPr/>
            <p:nvPr/>
          </p:nvSpPr>
          <p:spPr>
            <a:xfrm>
              <a:off x="9512300" y="4257034"/>
              <a:ext cx="501650" cy="247867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382F459-9CA0-8EC5-8BF8-AB079EFFCA57}"/>
                </a:ext>
              </a:extLst>
            </p:cNvPr>
            <p:cNvSpPr/>
            <p:nvPr/>
          </p:nvSpPr>
          <p:spPr>
            <a:xfrm>
              <a:off x="8775700" y="4257029"/>
              <a:ext cx="733425" cy="247867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2691B9-44B7-15D0-CE94-76CADB7A73F7}"/>
              </a:ext>
            </a:extLst>
          </p:cNvPr>
          <p:cNvCxnSpPr>
            <a:cxnSpLocks/>
          </p:cNvCxnSpPr>
          <p:nvPr/>
        </p:nvCxnSpPr>
        <p:spPr>
          <a:xfrm>
            <a:off x="6299198" y="4380962"/>
            <a:ext cx="2476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C726DB-88A0-ED80-DA91-E478B19F4562}"/>
              </a:ext>
            </a:extLst>
          </p:cNvPr>
          <p:cNvCxnSpPr>
            <a:cxnSpLocks/>
          </p:cNvCxnSpPr>
          <p:nvPr/>
        </p:nvCxnSpPr>
        <p:spPr>
          <a:xfrm>
            <a:off x="6299198" y="4737929"/>
            <a:ext cx="2476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6A93DC-473D-ED49-3EC3-C08533A03978}"/>
              </a:ext>
            </a:extLst>
          </p:cNvPr>
          <p:cNvGrpSpPr/>
          <p:nvPr/>
        </p:nvGrpSpPr>
        <p:grpSpPr>
          <a:xfrm>
            <a:off x="8775699" y="4610620"/>
            <a:ext cx="1235075" cy="250614"/>
            <a:chOff x="8775699" y="4611994"/>
            <a:chExt cx="1235075" cy="25061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D53675C-D4B5-83A6-FAEA-5094FEB86358}"/>
                </a:ext>
              </a:extLst>
            </p:cNvPr>
            <p:cNvSpPr/>
            <p:nvPr/>
          </p:nvSpPr>
          <p:spPr>
            <a:xfrm>
              <a:off x="8775699" y="4614741"/>
              <a:ext cx="733425" cy="247867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8E758F9-B05D-69A8-ABD0-32FE811E0D3A}"/>
                </a:ext>
              </a:extLst>
            </p:cNvPr>
            <p:cNvSpPr/>
            <p:nvPr/>
          </p:nvSpPr>
          <p:spPr>
            <a:xfrm>
              <a:off x="9509124" y="4611994"/>
              <a:ext cx="501650" cy="247867"/>
            </a:xfrm>
            <a:prstGeom prst="roundRect">
              <a:avLst/>
            </a:prstGeom>
            <a:pattFill prst="lgCheck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/>
                  </a:solidFill>
                </a:rPr>
                <a:t>A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FC3EC34-67B7-C323-2BCE-207FD78EF80B}"/>
              </a:ext>
            </a:extLst>
          </p:cNvPr>
          <p:cNvSpPr txBox="1"/>
          <p:nvPr/>
        </p:nvSpPr>
        <p:spPr>
          <a:xfrm>
            <a:off x="4547330" y="5216827"/>
            <a:ext cx="241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External Format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032B2E-55C2-73FF-243C-A28181362C3B}"/>
              </a:ext>
            </a:extLst>
          </p:cNvPr>
          <p:cNvSpPr txBox="1"/>
          <p:nvPr/>
        </p:nvSpPr>
        <p:spPr>
          <a:xfrm>
            <a:off x="8278968" y="5216827"/>
            <a:ext cx="2350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Internal Format</a:t>
            </a:r>
          </a:p>
        </p:txBody>
      </p:sp>
    </p:spTree>
    <p:extLst>
      <p:ext uri="{BB962C8B-B14F-4D97-AF65-F5344CB8AC3E}">
        <p14:creationId xmlns:p14="http://schemas.microsoft.com/office/powerpoint/2010/main" val="101915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6" grpId="0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5ADC-AAC5-1A32-1EE3-92EB89A5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imageLoad</a:t>
            </a:r>
            <a:r>
              <a:rPr lang="en-US" dirty="0"/>
              <a:t> –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F17D-3B16-9074-BE06-6A10C4A9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Combinatorics:</a:t>
            </a:r>
          </a:p>
          <a:p>
            <a:pPr lvl="1"/>
            <a:r>
              <a:rPr lang="en-US" dirty="0"/>
              <a:t>Source data ( i.e. external format )</a:t>
            </a:r>
          </a:p>
          <a:p>
            <a:pPr lvl="2"/>
            <a:r>
              <a:rPr lang="en-US" dirty="0"/>
              <a:t>R, RGB, RA, RGBA </a:t>
            </a:r>
          </a:p>
          <a:p>
            <a:pPr lvl="2"/>
            <a:r>
              <a:rPr lang="en-US" dirty="0"/>
              <a:t>Type: uint8_t, float, float </a:t>
            </a:r>
            <a:r>
              <a:rPr lang="en-US" dirty="0" err="1"/>
              <a:t>unorm</a:t>
            </a:r>
            <a:r>
              <a:rPr lang="en-US" dirty="0"/>
              <a:t>, float </a:t>
            </a:r>
            <a:r>
              <a:rPr lang="en-US" dirty="0" err="1"/>
              <a:t>snorm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Dimension</a:t>
            </a:r>
          </a:p>
          <a:p>
            <a:pPr lvl="2"/>
            <a:r>
              <a:rPr lang="en-US" dirty="0"/>
              <a:t>1D, 2D, 3D</a:t>
            </a:r>
          </a:p>
          <a:p>
            <a:pPr lvl="1"/>
            <a:r>
              <a:rPr lang="en-US" dirty="0"/>
              <a:t>Destination (</a:t>
            </a:r>
            <a:r>
              <a:rPr lang="en-US" dirty="0" err="1"/>
              <a:t>i.e</a:t>
            </a:r>
            <a:r>
              <a:rPr lang="en-US" dirty="0"/>
              <a:t> internal format )</a:t>
            </a:r>
          </a:p>
        </p:txBody>
      </p:sp>
    </p:spTree>
    <p:extLst>
      <p:ext uri="{BB962C8B-B14F-4D97-AF65-F5344CB8AC3E}">
        <p14:creationId xmlns:p14="http://schemas.microsoft.com/office/powerpoint/2010/main" val="1495439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1218-4D09-4FFA-004B-1647D30E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 – Conway’s game of life</a:t>
            </a:r>
          </a:p>
        </p:txBody>
      </p:sp>
      <p:grpSp>
        <p:nvGrpSpPr>
          <p:cNvPr id="11" name="Content Placeholder 6">
            <a:extLst>
              <a:ext uri="{FF2B5EF4-FFF2-40B4-BE49-F238E27FC236}">
                <a16:creationId xmlns:a16="http://schemas.microsoft.com/office/drawing/2014/main" id="{93AC84E7-8A39-B8EB-6052-C4A20BC0A0E1}"/>
              </a:ext>
            </a:extLst>
          </p:cNvPr>
          <p:cNvGrpSpPr/>
          <p:nvPr/>
        </p:nvGrpSpPr>
        <p:grpSpPr>
          <a:xfrm>
            <a:off x="6738695" y="1670618"/>
            <a:ext cx="4466421" cy="4374823"/>
            <a:chOff x="6738695" y="1670618"/>
            <a:chExt cx="4466421" cy="4374823"/>
          </a:xfrm>
        </p:grpSpPr>
        <p:grpSp>
          <p:nvGrpSpPr>
            <p:cNvPr id="12" name="Content Placeholder 6">
              <a:extLst>
                <a:ext uri="{FF2B5EF4-FFF2-40B4-BE49-F238E27FC236}">
                  <a16:creationId xmlns:a16="http://schemas.microsoft.com/office/drawing/2014/main" id="{566BCF9E-28D4-5007-5E14-F14653DBD4F0}"/>
                </a:ext>
              </a:extLst>
            </p:cNvPr>
            <p:cNvGrpSpPr/>
            <p:nvPr/>
          </p:nvGrpSpPr>
          <p:grpSpPr>
            <a:xfrm>
              <a:off x="7265805" y="2110133"/>
              <a:ext cx="3707586" cy="3703854"/>
              <a:chOff x="7265805" y="2110133"/>
              <a:chExt cx="3707586" cy="3703854"/>
            </a:xfrm>
            <a:solidFill>
              <a:srgbClr val="000000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4DBAFA3-683A-27D9-EAF2-B2D67E5BADE9}"/>
                  </a:ext>
                </a:extLst>
              </p:cNvPr>
              <p:cNvSpPr/>
              <p:nvPr/>
            </p:nvSpPr>
            <p:spPr>
              <a:xfrm>
                <a:off x="7265805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DA70F8C-CC87-A441-B3D4-B904040E1963}"/>
                  </a:ext>
                </a:extLst>
              </p:cNvPr>
              <p:cNvSpPr/>
              <p:nvPr/>
            </p:nvSpPr>
            <p:spPr>
              <a:xfrm>
                <a:off x="7497530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68F9728-8A28-D932-1F8A-D8673FBEEB3B}"/>
                  </a:ext>
                </a:extLst>
              </p:cNvPr>
              <p:cNvSpPr/>
              <p:nvPr/>
            </p:nvSpPr>
            <p:spPr>
              <a:xfrm>
                <a:off x="7729255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8385835-631F-FADC-E43F-70D1B47E684A}"/>
                  </a:ext>
                </a:extLst>
              </p:cNvPr>
              <p:cNvSpPr/>
              <p:nvPr/>
            </p:nvSpPr>
            <p:spPr>
              <a:xfrm>
                <a:off x="7960980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7D302B-B5E8-CF3C-E8D5-39B4A96C8AA0}"/>
                  </a:ext>
                </a:extLst>
              </p:cNvPr>
              <p:cNvSpPr/>
              <p:nvPr/>
            </p:nvSpPr>
            <p:spPr>
              <a:xfrm>
                <a:off x="8192705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958F640-06C8-2CD4-1FB7-1B2179BDEF80}"/>
                  </a:ext>
                </a:extLst>
              </p:cNvPr>
              <p:cNvSpPr/>
              <p:nvPr/>
            </p:nvSpPr>
            <p:spPr>
              <a:xfrm>
                <a:off x="8424430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1FF76A4-BC72-750F-A839-AD79DA47200B}"/>
                  </a:ext>
                </a:extLst>
              </p:cNvPr>
              <p:cNvSpPr/>
              <p:nvPr/>
            </p:nvSpPr>
            <p:spPr>
              <a:xfrm>
                <a:off x="8656155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FC60CAF-5C69-1C8E-23C8-A446191C16B3}"/>
                  </a:ext>
                </a:extLst>
              </p:cNvPr>
              <p:cNvSpPr/>
              <p:nvPr/>
            </p:nvSpPr>
            <p:spPr>
              <a:xfrm>
                <a:off x="8887880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A0E7203-B093-A77D-E469-4B2E1D9B466C}"/>
                  </a:ext>
                </a:extLst>
              </p:cNvPr>
              <p:cNvSpPr/>
              <p:nvPr/>
            </p:nvSpPr>
            <p:spPr>
              <a:xfrm>
                <a:off x="9119591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E44514C-902C-7504-02A0-D2170C951601}"/>
                  </a:ext>
                </a:extLst>
              </p:cNvPr>
              <p:cNvSpPr/>
              <p:nvPr/>
            </p:nvSpPr>
            <p:spPr>
              <a:xfrm>
                <a:off x="9351316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5878E74-EA97-052D-DEEB-BFEA832D88BC}"/>
                  </a:ext>
                </a:extLst>
              </p:cNvPr>
              <p:cNvSpPr/>
              <p:nvPr/>
            </p:nvSpPr>
            <p:spPr>
              <a:xfrm>
                <a:off x="9583041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4D15E68-AFDB-13CB-FC70-77DC763BD2E0}"/>
                  </a:ext>
                </a:extLst>
              </p:cNvPr>
              <p:cNvSpPr/>
              <p:nvPr/>
            </p:nvSpPr>
            <p:spPr>
              <a:xfrm>
                <a:off x="9814767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5CB512A-9D9A-9519-672E-C619B450E953}"/>
                  </a:ext>
                </a:extLst>
              </p:cNvPr>
              <p:cNvSpPr/>
              <p:nvPr/>
            </p:nvSpPr>
            <p:spPr>
              <a:xfrm>
                <a:off x="10046492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D8DCDB-B73A-E4DA-1B46-091DADD13DBC}"/>
                  </a:ext>
                </a:extLst>
              </p:cNvPr>
              <p:cNvSpPr/>
              <p:nvPr/>
            </p:nvSpPr>
            <p:spPr>
              <a:xfrm>
                <a:off x="10278217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FAAD1CF-0936-CD40-ACB8-CBE8DE24984C}"/>
                  </a:ext>
                </a:extLst>
              </p:cNvPr>
              <p:cNvSpPr/>
              <p:nvPr/>
            </p:nvSpPr>
            <p:spPr>
              <a:xfrm>
                <a:off x="10509942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E47A453-A66E-E4E4-3E0E-9BB09217C7A0}"/>
                  </a:ext>
                </a:extLst>
              </p:cNvPr>
              <p:cNvSpPr/>
              <p:nvPr/>
            </p:nvSpPr>
            <p:spPr>
              <a:xfrm>
                <a:off x="10741667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91549BD-1580-974E-3D45-DCC8DD9C5AA1}"/>
                  </a:ext>
                </a:extLst>
              </p:cNvPr>
              <p:cNvSpPr/>
              <p:nvPr/>
            </p:nvSpPr>
            <p:spPr>
              <a:xfrm>
                <a:off x="7265805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071B626-E986-9D54-BC75-682F4CAEB402}"/>
                  </a:ext>
                </a:extLst>
              </p:cNvPr>
              <p:cNvSpPr/>
              <p:nvPr/>
            </p:nvSpPr>
            <p:spPr>
              <a:xfrm>
                <a:off x="7497530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C184C0A-C88D-4B1D-E7B3-4B853A760B87}"/>
                  </a:ext>
                </a:extLst>
              </p:cNvPr>
              <p:cNvSpPr/>
              <p:nvPr/>
            </p:nvSpPr>
            <p:spPr>
              <a:xfrm>
                <a:off x="7729255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8DECD71-53D5-75BC-65B8-429B90934C2F}"/>
                  </a:ext>
                </a:extLst>
              </p:cNvPr>
              <p:cNvSpPr/>
              <p:nvPr/>
            </p:nvSpPr>
            <p:spPr>
              <a:xfrm>
                <a:off x="7960980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44851D3-C198-D642-94A5-F479DD0AA55F}"/>
                  </a:ext>
                </a:extLst>
              </p:cNvPr>
              <p:cNvSpPr/>
              <p:nvPr/>
            </p:nvSpPr>
            <p:spPr>
              <a:xfrm>
                <a:off x="8192705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B11F805-0190-4F57-B1D6-917373F90CE9}"/>
                  </a:ext>
                </a:extLst>
              </p:cNvPr>
              <p:cNvSpPr/>
              <p:nvPr/>
            </p:nvSpPr>
            <p:spPr>
              <a:xfrm>
                <a:off x="8424430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97B809A-BA1C-1644-5A5D-B3CDE78E8CD3}"/>
                  </a:ext>
                </a:extLst>
              </p:cNvPr>
              <p:cNvSpPr/>
              <p:nvPr/>
            </p:nvSpPr>
            <p:spPr>
              <a:xfrm>
                <a:off x="8656155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1F6EE3C-B25D-BC07-08F5-AEE506C02718}"/>
                  </a:ext>
                </a:extLst>
              </p:cNvPr>
              <p:cNvSpPr/>
              <p:nvPr/>
            </p:nvSpPr>
            <p:spPr>
              <a:xfrm>
                <a:off x="8887880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3E9AE88-4262-206C-45EB-C3D4957C90F3}"/>
                  </a:ext>
                </a:extLst>
              </p:cNvPr>
              <p:cNvSpPr/>
              <p:nvPr/>
            </p:nvSpPr>
            <p:spPr>
              <a:xfrm>
                <a:off x="9119591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287DBDF-4468-6029-696A-EA31FD5510EA}"/>
                  </a:ext>
                </a:extLst>
              </p:cNvPr>
              <p:cNvSpPr/>
              <p:nvPr/>
            </p:nvSpPr>
            <p:spPr>
              <a:xfrm>
                <a:off x="9351316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B0F5F40-D676-0FC1-0DFD-785A6737B181}"/>
                  </a:ext>
                </a:extLst>
              </p:cNvPr>
              <p:cNvSpPr/>
              <p:nvPr/>
            </p:nvSpPr>
            <p:spPr>
              <a:xfrm>
                <a:off x="9583041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6BD66EC-1615-5FDB-0B2D-94794C8112F3}"/>
                  </a:ext>
                </a:extLst>
              </p:cNvPr>
              <p:cNvSpPr/>
              <p:nvPr/>
            </p:nvSpPr>
            <p:spPr>
              <a:xfrm>
                <a:off x="9814767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1C83064-655F-95C9-F3C0-AA8B2D478138}"/>
                  </a:ext>
                </a:extLst>
              </p:cNvPr>
              <p:cNvSpPr/>
              <p:nvPr/>
            </p:nvSpPr>
            <p:spPr>
              <a:xfrm>
                <a:off x="10046492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CF8325D-FDA7-2447-E333-CD7D4C901EF4}"/>
                  </a:ext>
                </a:extLst>
              </p:cNvPr>
              <p:cNvSpPr/>
              <p:nvPr/>
            </p:nvSpPr>
            <p:spPr>
              <a:xfrm>
                <a:off x="10278217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5FD615E-94C8-CC3B-AF3B-757B9D1C6034}"/>
                  </a:ext>
                </a:extLst>
              </p:cNvPr>
              <p:cNvSpPr/>
              <p:nvPr/>
            </p:nvSpPr>
            <p:spPr>
              <a:xfrm>
                <a:off x="10509942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14011DC-F4D0-5C83-68D7-96D225B7E5F3}"/>
                  </a:ext>
                </a:extLst>
              </p:cNvPr>
              <p:cNvSpPr/>
              <p:nvPr/>
            </p:nvSpPr>
            <p:spPr>
              <a:xfrm>
                <a:off x="10741667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18469C5-AC93-DF27-72CA-9B9EA031289A}"/>
                  </a:ext>
                </a:extLst>
              </p:cNvPr>
              <p:cNvSpPr/>
              <p:nvPr/>
            </p:nvSpPr>
            <p:spPr>
              <a:xfrm>
                <a:off x="7265805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83CF877-4E1F-552A-0D77-1CDBD0CE8F03}"/>
                  </a:ext>
                </a:extLst>
              </p:cNvPr>
              <p:cNvSpPr/>
              <p:nvPr/>
            </p:nvSpPr>
            <p:spPr>
              <a:xfrm>
                <a:off x="7497530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3250C01-EF36-F469-6CAD-CFCFF7C57543}"/>
                  </a:ext>
                </a:extLst>
              </p:cNvPr>
              <p:cNvSpPr/>
              <p:nvPr/>
            </p:nvSpPr>
            <p:spPr>
              <a:xfrm>
                <a:off x="7729255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E43364F-0A14-3C90-C47D-ABA8CD5C59DE}"/>
                  </a:ext>
                </a:extLst>
              </p:cNvPr>
              <p:cNvSpPr/>
              <p:nvPr/>
            </p:nvSpPr>
            <p:spPr>
              <a:xfrm>
                <a:off x="7960980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18640BA-3F52-3135-E42E-4D2085A7F814}"/>
                  </a:ext>
                </a:extLst>
              </p:cNvPr>
              <p:cNvSpPr/>
              <p:nvPr/>
            </p:nvSpPr>
            <p:spPr>
              <a:xfrm>
                <a:off x="8192705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8235E36-1F7A-F511-777F-D9EA55996418}"/>
                  </a:ext>
                </a:extLst>
              </p:cNvPr>
              <p:cNvSpPr/>
              <p:nvPr/>
            </p:nvSpPr>
            <p:spPr>
              <a:xfrm>
                <a:off x="8424430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766CF3E-9B9B-4AE4-64BB-43B3E1B161F4}"/>
                  </a:ext>
                </a:extLst>
              </p:cNvPr>
              <p:cNvSpPr/>
              <p:nvPr/>
            </p:nvSpPr>
            <p:spPr>
              <a:xfrm>
                <a:off x="8656155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A5FDA9F-0FF3-D3E3-BBCD-D11F51213681}"/>
                  </a:ext>
                </a:extLst>
              </p:cNvPr>
              <p:cNvSpPr/>
              <p:nvPr/>
            </p:nvSpPr>
            <p:spPr>
              <a:xfrm>
                <a:off x="8887880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8CBAF93-E6CB-0859-6069-A5C0D082908B}"/>
                  </a:ext>
                </a:extLst>
              </p:cNvPr>
              <p:cNvSpPr/>
              <p:nvPr/>
            </p:nvSpPr>
            <p:spPr>
              <a:xfrm>
                <a:off x="9119591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E107D56-50F9-6447-3F52-DD0F494B3F68}"/>
                  </a:ext>
                </a:extLst>
              </p:cNvPr>
              <p:cNvSpPr/>
              <p:nvPr/>
            </p:nvSpPr>
            <p:spPr>
              <a:xfrm>
                <a:off x="9351316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6AD470B-543B-17C2-C6B3-F449F0CD48D3}"/>
                  </a:ext>
                </a:extLst>
              </p:cNvPr>
              <p:cNvSpPr/>
              <p:nvPr/>
            </p:nvSpPr>
            <p:spPr>
              <a:xfrm>
                <a:off x="9583041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931008F-5FD8-3717-D620-19232ADDD102}"/>
                  </a:ext>
                </a:extLst>
              </p:cNvPr>
              <p:cNvSpPr/>
              <p:nvPr/>
            </p:nvSpPr>
            <p:spPr>
              <a:xfrm>
                <a:off x="9814767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EBA9D44-7AD6-C1BC-F77F-86C46331BFD0}"/>
                  </a:ext>
                </a:extLst>
              </p:cNvPr>
              <p:cNvSpPr/>
              <p:nvPr/>
            </p:nvSpPr>
            <p:spPr>
              <a:xfrm>
                <a:off x="10046492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E8368DB-9E76-DC5C-20AF-2FD4D6A30634}"/>
                  </a:ext>
                </a:extLst>
              </p:cNvPr>
              <p:cNvSpPr/>
              <p:nvPr/>
            </p:nvSpPr>
            <p:spPr>
              <a:xfrm>
                <a:off x="10278217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7887173-93A9-B4AF-A260-F7EFB32E18FF}"/>
                  </a:ext>
                </a:extLst>
              </p:cNvPr>
              <p:cNvSpPr/>
              <p:nvPr/>
            </p:nvSpPr>
            <p:spPr>
              <a:xfrm>
                <a:off x="10509942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45259EF-381A-3167-7B29-8315917A6BB9}"/>
                  </a:ext>
                </a:extLst>
              </p:cNvPr>
              <p:cNvSpPr/>
              <p:nvPr/>
            </p:nvSpPr>
            <p:spPr>
              <a:xfrm>
                <a:off x="10741667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24FCFFB-DEA4-1125-B260-340CFA69C1C0}"/>
                  </a:ext>
                </a:extLst>
              </p:cNvPr>
              <p:cNvSpPr/>
              <p:nvPr/>
            </p:nvSpPr>
            <p:spPr>
              <a:xfrm>
                <a:off x="7265805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63931EF-A913-9CA6-052A-AA4B36155364}"/>
                  </a:ext>
                </a:extLst>
              </p:cNvPr>
              <p:cNvSpPr/>
              <p:nvPr/>
            </p:nvSpPr>
            <p:spPr>
              <a:xfrm>
                <a:off x="7497530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34B7166-2B07-B16D-0611-700DF9A73F45}"/>
                  </a:ext>
                </a:extLst>
              </p:cNvPr>
              <p:cNvSpPr/>
              <p:nvPr/>
            </p:nvSpPr>
            <p:spPr>
              <a:xfrm>
                <a:off x="7729255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221D043-BC14-3807-5841-E68A87491950}"/>
                  </a:ext>
                </a:extLst>
              </p:cNvPr>
              <p:cNvSpPr/>
              <p:nvPr/>
            </p:nvSpPr>
            <p:spPr>
              <a:xfrm>
                <a:off x="7960980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1818659-7744-D218-82F4-A311F922D583}"/>
                  </a:ext>
                </a:extLst>
              </p:cNvPr>
              <p:cNvSpPr/>
              <p:nvPr/>
            </p:nvSpPr>
            <p:spPr>
              <a:xfrm>
                <a:off x="8192705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5C4BDA4-C0CC-B864-A1BC-0307A639F52B}"/>
                  </a:ext>
                </a:extLst>
              </p:cNvPr>
              <p:cNvSpPr/>
              <p:nvPr/>
            </p:nvSpPr>
            <p:spPr>
              <a:xfrm>
                <a:off x="8424430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80EF7F3-C6CD-787E-0F3C-9DA02AC75802}"/>
                  </a:ext>
                </a:extLst>
              </p:cNvPr>
              <p:cNvSpPr/>
              <p:nvPr/>
            </p:nvSpPr>
            <p:spPr>
              <a:xfrm>
                <a:off x="8656155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07FFF603-D5AD-6741-1B56-C92163230228}"/>
                  </a:ext>
                </a:extLst>
              </p:cNvPr>
              <p:cNvSpPr/>
              <p:nvPr/>
            </p:nvSpPr>
            <p:spPr>
              <a:xfrm>
                <a:off x="8887880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B2931F9-7648-4E2F-980D-9A7B3D4E8328}"/>
                  </a:ext>
                </a:extLst>
              </p:cNvPr>
              <p:cNvSpPr/>
              <p:nvPr/>
            </p:nvSpPr>
            <p:spPr>
              <a:xfrm>
                <a:off x="9119591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96F7995-EDBE-7C38-473D-247035A2175E}"/>
                  </a:ext>
                </a:extLst>
              </p:cNvPr>
              <p:cNvSpPr/>
              <p:nvPr/>
            </p:nvSpPr>
            <p:spPr>
              <a:xfrm>
                <a:off x="9351316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9CDDF8D-0BCF-24C8-6DF5-F0A6E3EF98A4}"/>
                  </a:ext>
                </a:extLst>
              </p:cNvPr>
              <p:cNvSpPr/>
              <p:nvPr/>
            </p:nvSpPr>
            <p:spPr>
              <a:xfrm>
                <a:off x="9583041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6204E8A-FEC0-F446-751F-152A2F615386}"/>
                  </a:ext>
                </a:extLst>
              </p:cNvPr>
              <p:cNvSpPr/>
              <p:nvPr/>
            </p:nvSpPr>
            <p:spPr>
              <a:xfrm>
                <a:off x="9814767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7D3F766-2136-B344-8D4B-A447167F1585}"/>
                  </a:ext>
                </a:extLst>
              </p:cNvPr>
              <p:cNvSpPr/>
              <p:nvPr/>
            </p:nvSpPr>
            <p:spPr>
              <a:xfrm>
                <a:off x="10046492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16231F-56FB-1AD2-9702-7F10F17657D2}"/>
                  </a:ext>
                </a:extLst>
              </p:cNvPr>
              <p:cNvSpPr/>
              <p:nvPr/>
            </p:nvSpPr>
            <p:spPr>
              <a:xfrm>
                <a:off x="10278217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6D442A8-7CBF-A6C2-2A5C-254191F415BC}"/>
                  </a:ext>
                </a:extLst>
              </p:cNvPr>
              <p:cNvSpPr/>
              <p:nvPr/>
            </p:nvSpPr>
            <p:spPr>
              <a:xfrm>
                <a:off x="10509942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EBE6B92-1DB0-9DD9-C690-4E3540C5BBAD}"/>
                  </a:ext>
                </a:extLst>
              </p:cNvPr>
              <p:cNvSpPr/>
              <p:nvPr/>
            </p:nvSpPr>
            <p:spPr>
              <a:xfrm>
                <a:off x="10741667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C7C76C3-01F0-7BC5-5F9D-A3226E5CD719}"/>
                  </a:ext>
                </a:extLst>
              </p:cNvPr>
              <p:cNvSpPr/>
              <p:nvPr/>
            </p:nvSpPr>
            <p:spPr>
              <a:xfrm>
                <a:off x="7265805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E1F12D8-7311-6F88-DFB4-FE8733CF30F2}"/>
                  </a:ext>
                </a:extLst>
              </p:cNvPr>
              <p:cNvSpPr/>
              <p:nvPr/>
            </p:nvSpPr>
            <p:spPr>
              <a:xfrm>
                <a:off x="7497530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ACC7445-55DB-30EB-7CF8-B14C6FC7FB86}"/>
                  </a:ext>
                </a:extLst>
              </p:cNvPr>
              <p:cNvSpPr/>
              <p:nvPr/>
            </p:nvSpPr>
            <p:spPr>
              <a:xfrm>
                <a:off x="7729255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4124C90-9352-8453-D178-127FD39B7227}"/>
                  </a:ext>
                </a:extLst>
              </p:cNvPr>
              <p:cNvSpPr/>
              <p:nvPr/>
            </p:nvSpPr>
            <p:spPr>
              <a:xfrm>
                <a:off x="7960980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8233892-5CF6-A6C3-F766-51A7BEBDC86E}"/>
                  </a:ext>
                </a:extLst>
              </p:cNvPr>
              <p:cNvSpPr/>
              <p:nvPr/>
            </p:nvSpPr>
            <p:spPr>
              <a:xfrm>
                <a:off x="8192705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53AEACA-79A5-F7DB-7677-110B51A7022C}"/>
                  </a:ext>
                </a:extLst>
              </p:cNvPr>
              <p:cNvSpPr/>
              <p:nvPr/>
            </p:nvSpPr>
            <p:spPr>
              <a:xfrm>
                <a:off x="8424430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C5C9E8D-F9AF-C63F-6D15-96AE0583F257}"/>
                  </a:ext>
                </a:extLst>
              </p:cNvPr>
              <p:cNvSpPr/>
              <p:nvPr/>
            </p:nvSpPr>
            <p:spPr>
              <a:xfrm>
                <a:off x="8656155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4614645-CBBA-6F08-7BAC-85B8718B1DBA}"/>
                  </a:ext>
                </a:extLst>
              </p:cNvPr>
              <p:cNvSpPr/>
              <p:nvPr/>
            </p:nvSpPr>
            <p:spPr>
              <a:xfrm>
                <a:off x="8887880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82BAAF9-2B2D-ACB3-3198-53699D2CB340}"/>
                  </a:ext>
                </a:extLst>
              </p:cNvPr>
              <p:cNvSpPr/>
              <p:nvPr/>
            </p:nvSpPr>
            <p:spPr>
              <a:xfrm>
                <a:off x="9119591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E96AEEE-A2F6-48CC-32F6-334FFFC50F3C}"/>
                  </a:ext>
                </a:extLst>
              </p:cNvPr>
              <p:cNvSpPr/>
              <p:nvPr/>
            </p:nvSpPr>
            <p:spPr>
              <a:xfrm>
                <a:off x="9351316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A2A6748-8F36-4CC3-7328-DBA57548405C}"/>
                  </a:ext>
                </a:extLst>
              </p:cNvPr>
              <p:cNvSpPr/>
              <p:nvPr/>
            </p:nvSpPr>
            <p:spPr>
              <a:xfrm>
                <a:off x="9583041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E4A1E55-58E3-3C79-727D-3084CFDDD8E5}"/>
                  </a:ext>
                </a:extLst>
              </p:cNvPr>
              <p:cNvSpPr/>
              <p:nvPr/>
            </p:nvSpPr>
            <p:spPr>
              <a:xfrm>
                <a:off x="9814767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F4B9BA8-4899-A491-0220-BACCBF8FC14C}"/>
                  </a:ext>
                </a:extLst>
              </p:cNvPr>
              <p:cNvSpPr/>
              <p:nvPr/>
            </p:nvSpPr>
            <p:spPr>
              <a:xfrm>
                <a:off x="10046492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9483904-DB90-703B-0E1D-950A2DC23930}"/>
                  </a:ext>
                </a:extLst>
              </p:cNvPr>
              <p:cNvSpPr/>
              <p:nvPr/>
            </p:nvSpPr>
            <p:spPr>
              <a:xfrm>
                <a:off x="10278217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48ACCBA-7BF7-D8E3-2334-1D46D7AA8F39}"/>
                  </a:ext>
                </a:extLst>
              </p:cNvPr>
              <p:cNvSpPr/>
              <p:nvPr/>
            </p:nvSpPr>
            <p:spPr>
              <a:xfrm>
                <a:off x="10509942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09E2392-4B2B-4850-4785-E6F8D01CEC57}"/>
                  </a:ext>
                </a:extLst>
              </p:cNvPr>
              <p:cNvSpPr/>
              <p:nvPr/>
            </p:nvSpPr>
            <p:spPr>
              <a:xfrm>
                <a:off x="10741667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AFF773F-0255-35AE-8516-3C4E19DDB405}"/>
                  </a:ext>
                </a:extLst>
              </p:cNvPr>
              <p:cNvSpPr/>
              <p:nvPr/>
            </p:nvSpPr>
            <p:spPr>
              <a:xfrm>
                <a:off x="7265805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CF044FC-9EB9-613C-D686-F3AE7788D0BE}"/>
                  </a:ext>
                </a:extLst>
              </p:cNvPr>
              <p:cNvSpPr/>
              <p:nvPr/>
            </p:nvSpPr>
            <p:spPr>
              <a:xfrm>
                <a:off x="7497530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4612DD2-F000-1ED8-9930-55C7AF3E1909}"/>
                  </a:ext>
                </a:extLst>
              </p:cNvPr>
              <p:cNvSpPr/>
              <p:nvPr/>
            </p:nvSpPr>
            <p:spPr>
              <a:xfrm>
                <a:off x="7729255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9A244CE-5F96-457F-F95B-692E0A2836B4}"/>
                  </a:ext>
                </a:extLst>
              </p:cNvPr>
              <p:cNvSpPr/>
              <p:nvPr/>
            </p:nvSpPr>
            <p:spPr>
              <a:xfrm>
                <a:off x="7960980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C92CB6F-A9D7-8E45-436A-8E3B0C51347B}"/>
                  </a:ext>
                </a:extLst>
              </p:cNvPr>
              <p:cNvSpPr/>
              <p:nvPr/>
            </p:nvSpPr>
            <p:spPr>
              <a:xfrm>
                <a:off x="8192705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AB74E6F-A561-CE06-0A70-165A489117B6}"/>
                  </a:ext>
                </a:extLst>
              </p:cNvPr>
              <p:cNvSpPr/>
              <p:nvPr/>
            </p:nvSpPr>
            <p:spPr>
              <a:xfrm>
                <a:off x="8424430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EA38A27A-CBCF-E0E5-ED5A-7A14280220C1}"/>
                  </a:ext>
                </a:extLst>
              </p:cNvPr>
              <p:cNvSpPr/>
              <p:nvPr/>
            </p:nvSpPr>
            <p:spPr>
              <a:xfrm>
                <a:off x="8656155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6A45C80-F3D3-B0F6-10F4-652909C65926}"/>
                  </a:ext>
                </a:extLst>
              </p:cNvPr>
              <p:cNvSpPr/>
              <p:nvPr/>
            </p:nvSpPr>
            <p:spPr>
              <a:xfrm>
                <a:off x="8887880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02BF619-47DE-8E32-419E-5F72B43F2C91}"/>
                  </a:ext>
                </a:extLst>
              </p:cNvPr>
              <p:cNvSpPr/>
              <p:nvPr/>
            </p:nvSpPr>
            <p:spPr>
              <a:xfrm>
                <a:off x="9119591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FA53E76-9C17-BA0F-9420-552A86B89A62}"/>
                  </a:ext>
                </a:extLst>
              </p:cNvPr>
              <p:cNvSpPr/>
              <p:nvPr/>
            </p:nvSpPr>
            <p:spPr>
              <a:xfrm>
                <a:off x="9351316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6D198E5-8BF0-1CC3-177B-0420CC180F0F}"/>
                  </a:ext>
                </a:extLst>
              </p:cNvPr>
              <p:cNvSpPr/>
              <p:nvPr/>
            </p:nvSpPr>
            <p:spPr>
              <a:xfrm>
                <a:off x="9583041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0EBB816-0F34-1903-31E9-F0B659D0C4ED}"/>
                  </a:ext>
                </a:extLst>
              </p:cNvPr>
              <p:cNvSpPr/>
              <p:nvPr/>
            </p:nvSpPr>
            <p:spPr>
              <a:xfrm>
                <a:off x="9814767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4F5EBD51-F3A9-7245-240C-8E13EA6A75CD}"/>
                  </a:ext>
                </a:extLst>
              </p:cNvPr>
              <p:cNvSpPr/>
              <p:nvPr/>
            </p:nvSpPr>
            <p:spPr>
              <a:xfrm>
                <a:off x="10046492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0267D0A-5A89-F392-894B-DD3FE5371509}"/>
                  </a:ext>
                </a:extLst>
              </p:cNvPr>
              <p:cNvSpPr/>
              <p:nvPr/>
            </p:nvSpPr>
            <p:spPr>
              <a:xfrm>
                <a:off x="10278217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D9ECF80-4802-7721-480E-8BB0A8D785EF}"/>
                  </a:ext>
                </a:extLst>
              </p:cNvPr>
              <p:cNvSpPr/>
              <p:nvPr/>
            </p:nvSpPr>
            <p:spPr>
              <a:xfrm>
                <a:off x="10509942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AAAD011-C8C0-0574-37F6-8AEDC8BC6C91}"/>
                  </a:ext>
                </a:extLst>
              </p:cNvPr>
              <p:cNvSpPr/>
              <p:nvPr/>
            </p:nvSpPr>
            <p:spPr>
              <a:xfrm>
                <a:off x="10741667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0D3F970-2FE4-2752-17B0-F5DBABDAFBC8}"/>
                  </a:ext>
                </a:extLst>
              </p:cNvPr>
              <p:cNvSpPr/>
              <p:nvPr/>
            </p:nvSpPr>
            <p:spPr>
              <a:xfrm>
                <a:off x="7265805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158BC55-2CCB-D8F8-C2CA-BE1E06927F6E}"/>
                  </a:ext>
                </a:extLst>
              </p:cNvPr>
              <p:cNvSpPr/>
              <p:nvPr/>
            </p:nvSpPr>
            <p:spPr>
              <a:xfrm>
                <a:off x="7497530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854FCEF-B9E2-FF14-083A-E6945C68DADC}"/>
                  </a:ext>
                </a:extLst>
              </p:cNvPr>
              <p:cNvSpPr/>
              <p:nvPr/>
            </p:nvSpPr>
            <p:spPr>
              <a:xfrm>
                <a:off x="7729255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732E559-0930-C999-8CFE-87426EF30C3A}"/>
                  </a:ext>
                </a:extLst>
              </p:cNvPr>
              <p:cNvSpPr/>
              <p:nvPr/>
            </p:nvSpPr>
            <p:spPr>
              <a:xfrm>
                <a:off x="7960980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C90DA6-F04C-4586-C7E8-76FC9EEF958D}"/>
                  </a:ext>
                </a:extLst>
              </p:cNvPr>
              <p:cNvSpPr/>
              <p:nvPr/>
            </p:nvSpPr>
            <p:spPr>
              <a:xfrm>
                <a:off x="8192705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A0D10B1-E6E5-47C7-BECA-7A77FC9DAF1B}"/>
                  </a:ext>
                </a:extLst>
              </p:cNvPr>
              <p:cNvSpPr/>
              <p:nvPr/>
            </p:nvSpPr>
            <p:spPr>
              <a:xfrm>
                <a:off x="8424430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D957537-523B-89B0-4CF4-0165D3C0949D}"/>
                  </a:ext>
                </a:extLst>
              </p:cNvPr>
              <p:cNvSpPr/>
              <p:nvPr/>
            </p:nvSpPr>
            <p:spPr>
              <a:xfrm>
                <a:off x="8656155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7F3177D-660C-2273-1557-6B38D97853F4}"/>
                  </a:ext>
                </a:extLst>
              </p:cNvPr>
              <p:cNvSpPr/>
              <p:nvPr/>
            </p:nvSpPr>
            <p:spPr>
              <a:xfrm>
                <a:off x="8887880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483D9AF-D0F6-31C0-9A70-932B398D95A0}"/>
                  </a:ext>
                </a:extLst>
              </p:cNvPr>
              <p:cNvSpPr/>
              <p:nvPr/>
            </p:nvSpPr>
            <p:spPr>
              <a:xfrm>
                <a:off x="9119591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95FA65F-A743-21FA-D806-B06DA113C930}"/>
                  </a:ext>
                </a:extLst>
              </p:cNvPr>
              <p:cNvSpPr/>
              <p:nvPr/>
            </p:nvSpPr>
            <p:spPr>
              <a:xfrm>
                <a:off x="9351316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E6A4501-30A8-EE9B-B886-709C36EA573D}"/>
                  </a:ext>
                </a:extLst>
              </p:cNvPr>
              <p:cNvSpPr/>
              <p:nvPr/>
            </p:nvSpPr>
            <p:spPr>
              <a:xfrm>
                <a:off x="9583041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AA794AB-04D4-9D88-F029-09A78C29AE20}"/>
                  </a:ext>
                </a:extLst>
              </p:cNvPr>
              <p:cNvSpPr/>
              <p:nvPr/>
            </p:nvSpPr>
            <p:spPr>
              <a:xfrm>
                <a:off x="9814767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6DA449B2-0FC4-699D-5228-3C7237BF8A01}"/>
                  </a:ext>
                </a:extLst>
              </p:cNvPr>
              <p:cNvSpPr/>
              <p:nvPr/>
            </p:nvSpPr>
            <p:spPr>
              <a:xfrm>
                <a:off x="10046492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D7D17268-6F4C-28EE-205B-932567B7C8E8}"/>
                  </a:ext>
                </a:extLst>
              </p:cNvPr>
              <p:cNvSpPr/>
              <p:nvPr/>
            </p:nvSpPr>
            <p:spPr>
              <a:xfrm>
                <a:off x="10278217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BE0E2C42-3FAC-CA43-518C-293130B0F1C6}"/>
                  </a:ext>
                </a:extLst>
              </p:cNvPr>
              <p:cNvSpPr/>
              <p:nvPr/>
            </p:nvSpPr>
            <p:spPr>
              <a:xfrm>
                <a:off x="10509942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EEB640A5-6B55-8CFD-14ED-6DE6982D7C86}"/>
                  </a:ext>
                </a:extLst>
              </p:cNvPr>
              <p:cNvSpPr/>
              <p:nvPr/>
            </p:nvSpPr>
            <p:spPr>
              <a:xfrm>
                <a:off x="10741667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1FD3FD3-3DE1-EA8E-8E17-1AA849E201B4}"/>
                  </a:ext>
                </a:extLst>
              </p:cNvPr>
              <p:cNvSpPr/>
              <p:nvPr/>
            </p:nvSpPr>
            <p:spPr>
              <a:xfrm>
                <a:off x="7265805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6A76982-5DBA-B2EA-52EC-E951E5B50738}"/>
                  </a:ext>
                </a:extLst>
              </p:cNvPr>
              <p:cNvSpPr/>
              <p:nvPr/>
            </p:nvSpPr>
            <p:spPr>
              <a:xfrm>
                <a:off x="7497530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E11C0DF-9F88-0CA1-18CA-22C280334F50}"/>
                  </a:ext>
                </a:extLst>
              </p:cNvPr>
              <p:cNvSpPr/>
              <p:nvPr/>
            </p:nvSpPr>
            <p:spPr>
              <a:xfrm>
                <a:off x="7729255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BA72D1D-C27C-8D04-824E-94CE662BEB69}"/>
                  </a:ext>
                </a:extLst>
              </p:cNvPr>
              <p:cNvSpPr/>
              <p:nvPr/>
            </p:nvSpPr>
            <p:spPr>
              <a:xfrm>
                <a:off x="7960980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715F557-C9A6-82C0-3B35-1FCA2D10036B}"/>
                  </a:ext>
                </a:extLst>
              </p:cNvPr>
              <p:cNvSpPr/>
              <p:nvPr/>
            </p:nvSpPr>
            <p:spPr>
              <a:xfrm>
                <a:off x="8192705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A5D2B3AA-AFBE-DE7F-B6CC-EDFEB6DC5511}"/>
                  </a:ext>
                </a:extLst>
              </p:cNvPr>
              <p:cNvSpPr/>
              <p:nvPr/>
            </p:nvSpPr>
            <p:spPr>
              <a:xfrm>
                <a:off x="8424430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1C1E2D5-1E27-2475-D1BB-FFF0675C1FFA}"/>
                  </a:ext>
                </a:extLst>
              </p:cNvPr>
              <p:cNvSpPr/>
              <p:nvPr/>
            </p:nvSpPr>
            <p:spPr>
              <a:xfrm>
                <a:off x="8656155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3BD5B1EE-C1FC-4062-2B5F-4586CEDF8911}"/>
                  </a:ext>
                </a:extLst>
              </p:cNvPr>
              <p:cNvSpPr/>
              <p:nvPr/>
            </p:nvSpPr>
            <p:spPr>
              <a:xfrm>
                <a:off x="8887880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F06CC8-7B41-D10C-214B-F74FA2D6422D}"/>
                  </a:ext>
                </a:extLst>
              </p:cNvPr>
              <p:cNvSpPr/>
              <p:nvPr/>
            </p:nvSpPr>
            <p:spPr>
              <a:xfrm>
                <a:off x="9119591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2C917A7-45B2-A40A-1182-0CFB5C750E9C}"/>
                  </a:ext>
                </a:extLst>
              </p:cNvPr>
              <p:cNvSpPr/>
              <p:nvPr/>
            </p:nvSpPr>
            <p:spPr>
              <a:xfrm>
                <a:off x="9351316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FE9BA99-0244-587A-A8E8-41EA00DD6125}"/>
                  </a:ext>
                </a:extLst>
              </p:cNvPr>
              <p:cNvSpPr/>
              <p:nvPr/>
            </p:nvSpPr>
            <p:spPr>
              <a:xfrm>
                <a:off x="9583041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1C8527D-72C9-30C0-55C1-FC37B60C0569}"/>
                  </a:ext>
                </a:extLst>
              </p:cNvPr>
              <p:cNvSpPr/>
              <p:nvPr/>
            </p:nvSpPr>
            <p:spPr>
              <a:xfrm>
                <a:off x="9814767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64C229B-F1A5-741C-A3A4-2F4959258C1A}"/>
                  </a:ext>
                </a:extLst>
              </p:cNvPr>
              <p:cNvSpPr/>
              <p:nvPr/>
            </p:nvSpPr>
            <p:spPr>
              <a:xfrm>
                <a:off x="10046492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1EAA49-6C38-2B5C-53FC-669A2810A613}"/>
                  </a:ext>
                </a:extLst>
              </p:cNvPr>
              <p:cNvSpPr/>
              <p:nvPr/>
            </p:nvSpPr>
            <p:spPr>
              <a:xfrm>
                <a:off x="10278217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87B1FE5-37CF-A117-C438-497ABF25976E}"/>
                  </a:ext>
                </a:extLst>
              </p:cNvPr>
              <p:cNvSpPr/>
              <p:nvPr/>
            </p:nvSpPr>
            <p:spPr>
              <a:xfrm>
                <a:off x="10509942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27E3F06-12DC-142C-F67C-A0F813A83E1F}"/>
                  </a:ext>
                </a:extLst>
              </p:cNvPr>
              <p:cNvSpPr/>
              <p:nvPr/>
            </p:nvSpPr>
            <p:spPr>
              <a:xfrm>
                <a:off x="10741667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862AC693-E0E4-0769-8AF7-913798B52B7E}"/>
                  </a:ext>
                </a:extLst>
              </p:cNvPr>
              <p:cNvSpPr/>
              <p:nvPr/>
            </p:nvSpPr>
            <p:spPr>
              <a:xfrm>
                <a:off x="7265805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885A3A22-F910-53C0-71BE-02E4A62C8BBE}"/>
                  </a:ext>
                </a:extLst>
              </p:cNvPr>
              <p:cNvSpPr/>
              <p:nvPr/>
            </p:nvSpPr>
            <p:spPr>
              <a:xfrm>
                <a:off x="7497530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03F89B9-CEB0-944C-9B6E-5E5EAEA2D539}"/>
                  </a:ext>
                </a:extLst>
              </p:cNvPr>
              <p:cNvSpPr/>
              <p:nvPr/>
            </p:nvSpPr>
            <p:spPr>
              <a:xfrm>
                <a:off x="7729255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DBF2219-6ACB-56F6-0EE1-6E5E0C317B2E}"/>
                  </a:ext>
                </a:extLst>
              </p:cNvPr>
              <p:cNvSpPr/>
              <p:nvPr/>
            </p:nvSpPr>
            <p:spPr>
              <a:xfrm>
                <a:off x="7960980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FE18C62-9FD0-878D-9171-9B12DF74F692}"/>
                  </a:ext>
                </a:extLst>
              </p:cNvPr>
              <p:cNvSpPr/>
              <p:nvPr/>
            </p:nvSpPr>
            <p:spPr>
              <a:xfrm>
                <a:off x="8192705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452B3BB-6DA2-2D1C-350E-B93B2D59A7C0}"/>
                  </a:ext>
                </a:extLst>
              </p:cNvPr>
              <p:cNvSpPr/>
              <p:nvPr/>
            </p:nvSpPr>
            <p:spPr>
              <a:xfrm>
                <a:off x="8424430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E3C4F8F2-8127-CEF2-AFCD-327631917BB4}"/>
                  </a:ext>
                </a:extLst>
              </p:cNvPr>
              <p:cNvSpPr/>
              <p:nvPr/>
            </p:nvSpPr>
            <p:spPr>
              <a:xfrm>
                <a:off x="8656155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144A276D-3B95-3BD8-C1E5-0C48433E7D62}"/>
                  </a:ext>
                </a:extLst>
              </p:cNvPr>
              <p:cNvSpPr/>
              <p:nvPr/>
            </p:nvSpPr>
            <p:spPr>
              <a:xfrm>
                <a:off x="8887880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887C592-40C4-461D-ECE0-63459B303211}"/>
                  </a:ext>
                </a:extLst>
              </p:cNvPr>
              <p:cNvSpPr/>
              <p:nvPr/>
            </p:nvSpPr>
            <p:spPr>
              <a:xfrm>
                <a:off x="9119591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8CD03A2D-BA18-BCE7-6FEE-39868C99B345}"/>
                  </a:ext>
                </a:extLst>
              </p:cNvPr>
              <p:cNvSpPr/>
              <p:nvPr/>
            </p:nvSpPr>
            <p:spPr>
              <a:xfrm>
                <a:off x="9351316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096E984-9C30-CB4E-03C4-AE2EF602DCB2}"/>
                  </a:ext>
                </a:extLst>
              </p:cNvPr>
              <p:cNvSpPr/>
              <p:nvPr/>
            </p:nvSpPr>
            <p:spPr>
              <a:xfrm>
                <a:off x="9583041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8F0CCDE3-2B84-E39D-CE5F-845868B8A5A8}"/>
                  </a:ext>
                </a:extLst>
              </p:cNvPr>
              <p:cNvSpPr/>
              <p:nvPr/>
            </p:nvSpPr>
            <p:spPr>
              <a:xfrm>
                <a:off x="9814767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81147C7E-E68C-7146-5753-5851EF9B9D69}"/>
                  </a:ext>
                </a:extLst>
              </p:cNvPr>
              <p:cNvSpPr/>
              <p:nvPr/>
            </p:nvSpPr>
            <p:spPr>
              <a:xfrm>
                <a:off x="10046492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9BACC158-C47F-B7C0-F225-7E2E5CD69000}"/>
                  </a:ext>
                </a:extLst>
              </p:cNvPr>
              <p:cNvSpPr/>
              <p:nvPr/>
            </p:nvSpPr>
            <p:spPr>
              <a:xfrm>
                <a:off x="10278217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E51747E-B2F0-E0E8-A46E-35186D20F0C5}"/>
                  </a:ext>
                </a:extLst>
              </p:cNvPr>
              <p:cNvSpPr/>
              <p:nvPr/>
            </p:nvSpPr>
            <p:spPr>
              <a:xfrm>
                <a:off x="10509942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BE353EE5-C4B7-A862-8CF7-72912FD21309}"/>
                  </a:ext>
                </a:extLst>
              </p:cNvPr>
              <p:cNvSpPr/>
              <p:nvPr/>
            </p:nvSpPr>
            <p:spPr>
              <a:xfrm>
                <a:off x="10741667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0DFB4FDC-48A5-8646-D575-3F566B1EAC3B}"/>
                  </a:ext>
                </a:extLst>
              </p:cNvPr>
              <p:cNvSpPr/>
              <p:nvPr/>
            </p:nvSpPr>
            <p:spPr>
              <a:xfrm>
                <a:off x="7265805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FC5D340C-F1F8-BD6B-79E5-8DF89B627815}"/>
                  </a:ext>
                </a:extLst>
              </p:cNvPr>
              <p:cNvSpPr/>
              <p:nvPr/>
            </p:nvSpPr>
            <p:spPr>
              <a:xfrm>
                <a:off x="7497530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847D314D-63C0-7280-EB50-4B4E342A4919}"/>
                  </a:ext>
                </a:extLst>
              </p:cNvPr>
              <p:cNvSpPr/>
              <p:nvPr/>
            </p:nvSpPr>
            <p:spPr>
              <a:xfrm>
                <a:off x="7729255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2CEC2A18-41FF-AEC4-0E72-30ED2E4EEF46}"/>
                  </a:ext>
                </a:extLst>
              </p:cNvPr>
              <p:cNvSpPr/>
              <p:nvPr/>
            </p:nvSpPr>
            <p:spPr>
              <a:xfrm>
                <a:off x="7960980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332DF69B-C29D-E088-7818-3D4AF6EE4BE1}"/>
                  </a:ext>
                </a:extLst>
              </p:cNvPr>
              <p:cNvSpPr/>
              <p:nvPr/>
            </p:nvSpPr>
            <p:spPr>
              <a:xfrm>
                <a:off x="8192705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EC1BDC92-8775-EBAF-4D8B-13EC28A2AD68}"/>
                  </a:ext>
                </a:extLst>
              </p:cNvPr>
              <p:cNvSpPr/>
              <p:nvPr/>
            </p:nvSpPr>
            <p:spPr>
              <a:xfrm>
                <a:off x="8424430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B91B19-155D-8522-2E62-A7D7B1AE1E6F}"/>
                  </a:ext>
                </a:extLst>
              </p:cNvPr>
              <p:cNvSpPr/>
              <p:nvPr/>
            </p:nvSpPr>
            <p:spPr>
              <a:xfrm>
                <a:off x="8656155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183F1AD-5704-C04D-F3DA-E1D9ED74F68A}"/>
                  </a:ext>
                </a:extLst>
              </p:cNvPr>
              <p:cNvSpPr/>
              <p:nvPr/>
            </p:nvSpPr>
            <p:spPr>
              <a:xfrm>
                <a:off x="8887880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E95FDA75-7367-4DD4-803A-345B380C3366}"/>
                  </a:ext>
                </a:extLst>
              </p:cNvPr>
              <p:cNvSpPr/>
              <p:nvPr/>
            </p:nvSpPr>
            <p:spPr>
              <a:xfrm>
                <a:off x="9119591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10E60F51-E76E-2C1E-6599-BBFBE393A34F}"/>
                  </a:ext>
                </a:extLst>
              </p:cNvPr>
              <p:cNvSpPr/>
              <p:nvPr/>
            </p:nvSpPr>
            <p:spPr>
              <a:xfrm>
                <a:off x="9351316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AF41BD6F-1422-4FAB-8B19-B1CF7582B95F}"/>
                  </a:ext>
                </a:extLst>
              </p:cNvPr>
              <p:cNvSpPr/>
              <p:nvPr/>
            </p:nvSpPr>
            <p:spPr>
              <a:xfrm>
                <a:off x="9583041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9C7EED2C-A83E-0F18-8615-E2245028B021}"/>
                  </a:ext>
                </a:extLst>
              </p:cNvPr>
              <p:cNvSpPr/>
              <p:nvPr/>
            </p:nvSpPr>
            <p:spPr>
              <a:xfrm>
                <a:off x="9814767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E2B414C-8EEF-B937-6495-703F97CC5562}"/>
                  </a:ext>
                </a:extLst>
              </p:cNvPr>
              <p:cNvSpPr/>
              <p:nvPr/>
            </p:nvSpPr>
            <p:spPr>
              <a:xfrm>
                <a:off x="10046492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346385F-FE31-6CA7-8D14-247274B10DEC}"/>
                  </a:ext>
                </a:extLst>
              </p:cNvPr>
              <p:cNvSpPr/>
              <p:nvPr/>
            </p:nvSpPr>
            <p:spPr>
              <a:xfrm>
                <a:off x="10278217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06DFD073-2315-2505-A3CA-BB0ED5C0F28E}"/>
                  </a:ext>
                </a:extLst>
              </p:cNvPr>
              <p:cNvSpPr/>
              <p:nvPr/>
            </p:nvSpPr>
            <p:spPr>
              <a:xfrm>
                <a:off x="10509942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369EE75B-B44D-F968-4E89-2D8F3B1F37BC}"/>
                  </a:ext>
                </a:extLst>
              </p:cNvPr>
              <p:cNvSpPr/>
              <p:nvPr/>
            </p:nvSpPr>
            <p:spPr>
              <a:xfrm>
                <a:off x="10741667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FF7D6CBC-7F1B-0FC4-D6E9-FE131DC4B03D}"/>
                  </a:ext>
                </a:extLst>
              </p:cNvPr>
              <p:cNvSpPr/>
              <p:nvPr/>
            </p:nvSpPr>
            <p:spPr>
              <a:xfrm>
                <a:off x="7265805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471AA148-CEFE-81AC-1438-4E11EE3C2290}"/>
                  </a:ext>
                </a:extLst>
              </p:cNvPr>
              <p:cNvSpPr/>
              <p:nvPr/>
            </p:nvSpPr>
            <p:spPr>
              <a:xfrm>
                <a:off x="7497530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F400046-28E8-5DE5-ECE0-5009A4A4A2DD}"/>
                  </a:ext>
                </a:extLst>
              </p:cNvPr>
              <p:cNvSpPr/>
              <p:nvPr/>
            </p:nvSpPr>
            <p:spPr>
              <a:xfrm>
                <a:off x="7729255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ED95DBDD-5029-2B36-9646-1B8197BD519A}"/>
                  </a:ext>
                </a:extLst>
              </p:cNvPr>
              <p:cNvSpPr/>
              <p:nvPr/>
            </p:nvSpPr>
            <p:spPr>
              <a:xfrm>
                <a:off x="7960980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CC00D3A-DB84-1FB4-FF14-9C45AD7C400B}"/>
                  </a:ext>
                </a:extLst>
              </p:cNvPr>
              <p:cNvSpPr/>
              <p:nvPr/>
            </p:nvSpPr>
            <p:spPr>
              <a:xfrm>
                <a:off x="8192705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6A035DB-57E3-D27E-D127-74369BCE1CA4}"/>
                  </a:ext>
                </a:extLst>
              </p:cNvPr>
              <p:cNvSpPr/>
              <p:nvPr/>
            </p:nvSpPr>
            <p:spPr>
              <a:xfrm>
                <a:off x="8424430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3F8ED20-BD9B-5EF1-EB0D-30EB48E8BC31}"/>
                  </a:ext>
                </a:extLst>
              </p:cNvPr>
              <p:cNvSpPr/>
              <p:nvPr/>
            </p:nvSpPr>
            <p:spPr>
              <a:xfrm>
                <a:off x="8656155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5A0708DD-C69C-78F4-65B6-8CB371405F54}"/>
                  </a:ext>
                </a:extLst>
              </p:cNvPr>
              <p:cNvSpPr/>
              <p:nvPr/>
            </p:nvSpPr>
            <p:spPr>
              <a:xfrm>
                <a:off x="8887880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D668398-61FA-4F93-9481-7BC8820AAFD5}"/>
                  </a:ext>
                </a:extLst>
              </p:cNvPr>
              <p:cNvSpPr/>
              <p:nvPr/>
            </p:nvSpPr>
            <p:spPr>
              <a:xfrm>
                <a:off x="9119591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326A88E-17BE-62BF-EEE3-72E2F5888CB5}"/>
                  </a:ext>
                </a:extLst>
              </p:cNvPr>
              <p:cNvSpPr/>
              <p:nvPr/>
            </p:nvSpPr>
            <p:spPr>
              <a:xfrm>
                <a:off x="9351316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AC1E4631-1690-42D2-1123-E75FCF44B67E}"/>
                  </a:ext>
                </a:extLst>
              </p:cNvPr>
              <p:cNvSpPr/>
              <p:nvPr/>
            </p:nvSpPr>
            <p:spPr>
              <a:xfrm>
                <a:off x="9583041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6259DAB5-BF01-C9DC-5702-840707059C27}"/>
                  </a:ext>
                </a:extLst>
              </p:cNvPr>
              <p:cNvSpPr/>
              <p:nvPr/>
            </p:nvSpPr>
            <p:spPr>
              <a:xfrm>
                <a:off x="9814767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8F5F963-B261-39AC-DBFD-0CC2F709EA88}"/>
                  </a:ext>
                </a:extLst>
              </p:cNvPr>
              <p:cNvSpPr/>
              <p:nvPr/>
            </p:nvSpPr>
            <p:spPr>
              <a:xfrm>
                <a:off x="10046492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447E015-61AD-A279-5ACB-F10DF9179085}"/>
                  </a:ext>
                </a:extLst>
              </p:cNvPr>
              <p:cNvSpPr/>
              <p:nvPr/>
            </p:nvSpPr>
            <p:spPr>
              <a:xfrm>
                <a:off x="10278217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69D652CA-2035-A47B-FF78-8A7C26401DD5}"/>
                  </a:ext>
                </a:extLst>
              </p:cNvPr>
              <p:cNvSpPr/>
              <p:nvPr/>
            </p:nvSpPr>
            <p:spPr>
              <a:xfrm>
                <a:off x="10509942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57BECB5B-8681-5A53-954A-DFB119A8258F}"/>
                  </a:ext>
                </a:extLst>
              </p:cNvPr>
              <p:cNvSpPr/>
              <p:nvPr/>
            </p:nvSpPr>
            <p:spPr>
              <a:xfrm>
                <a:off x="10741667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9A3333B8-C9AF-BEA1-D36D-A8274A618124}"/>
                  </a:ext>
                </a:extLst>
              </p:cNvPr>
              <p:cNvSpPr/>
              <p:nvPr/>
            </p:nvSpPr>
            <p:spPr>
              <a:xfrm>
                <a:off x="7265805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8F8E92CE-D0A5-AA48-4AA8-7E982F3065FC}"/>
                  </a:ext>
                </a:extLst>
              </p:cNvPr>
              <p:cNvSpPr/>
              <p:nvPr/>
            </p:nvSpPr>
            <p:spPr>
              <a:xfrm>
                <a:off x="7497530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066881C-36EB-3565-85AA-8D473163C326}"/>
                  </a:ext>
                </a:extLst>
              </p:cNvPr>
              <p:cNvSpPr/>
              <p:nvPr/>
            </p:nvSpPr>
            <p:spPr>
              <a:xfrm>
                <a:off x="7729255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3D11D9D-9ED9-F061-727B-50AFEA662F58}"/>
                  </a:ext>
                </a:extLst>
              </p:cNvPr>
              <p:cNvSpPr/>
              <p:nvPr/>
            </p:nvSpPr>
            <p:spPr>
              <a:xfrm>
                <a:off x="7960980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B2951D98-62A4-E2F7-9CE0-4DC2865F9E55}"/>
                  </a:ext>
                </a:extLst>
              </p:cNvPr>
              <p:cNvSpPr/>
              <p:nvPr/>
            </p:nvSpPr>
            <p:spPr>
              <a:xfrm>
                <a:off x="8192705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391B07C-6638-F943-1433-C110642685AC}"/>
                  </a:ext>
                </a:extLst>
              </p:cNvPr>
              <p:cNvSpPr/>
              <p:nvPr/>
            </p:nvSpPr>
            <p:spPr>
              <a:xfrm>
                <a:off x="8424430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DF1BDE1D-CC18-E663-DF5F-26376166A862}"/>
                  </a:ext>
                </a:extLst>
              </p:cNvPr>
              <p:cNvSpPr/>
              <p:nvPr/>
            </p:nvSpPr>
            <p:spPr>
              <a:xfrm>
                <a:off x="8656155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659BC4D5-D596-D881-0F52-7865F86815A1}"/>
                  </a:ext>
                </a:extLst>
              </p:cNvPr>
              <p:cNvSpPr/>
              <p:nvPr/>
            </p:nvSpPr>
            <p:spPr>
              <a:xfrm>
                <a:off x="8887880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DE4C5909-AD16-C270-24A1-64A1C310691C}"/>
                  </a:ext>
                </a:extLst>
              </p:cNvPr>
              <p:cNvSpPr/>
              <p:nvPr/>
            </p:nvSpPr>
            <p:spPr>
              <a:xfrm>
                <a:off x="9119591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5B3E667B-CCC7-EC8D-B691-14D9E96FFB56}"/>
                  </a:ext>
                </a:extLst>
              </p:cNvPr>
              <p:cNvSpPr/>
              <p:nvPr/>
            </p:nvSpPr>
            <p:spPr>
              <a:xfrm>
                <a:off x="9351316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B01E27B1-1ECC-F6C1-A992-3516768F45F6}"/>
                  </a:ext>
                </a:extLst>
              </p:cNvPr>
              <p:cNvSpPr/>
              <p:nvPr/>
            </p:nvSpPr>
            <p:spPr>
              <a:xfrm>
                <a:off x="9583041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2DD7900-0D4E-3A52-8CDC-7178934461B8}"/>
                  </a:ext>
                </a:extLst>
              </p:cNvPr>
              <p:cNvSpPr/>
              <p:nvPr/>
            </p:nvSpPr>
            <p:spPr>
              <a:xfrm>
                <a:off x="9814767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FDC2FF7-399E-C32D-FBC9-C365D2385424}"/>
                  </a:ext>
                </a:extLst>
              </p:cNvPr>
              <p:cNvSpPr/>
              <p:nvPr/>
            </p:nvSpPr>
            <p:spPr>
              <a:xfrm>
                <a:off x="10046492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2EE81535-970D-0E7E-7A7A-AD7C273268CF}"/>
                  </a:ext>
                </a:extLst>
              </p:cNvPr>
              <p:cNvSpPr/>
              <p:nvPr/>
            </p:nvSpPr>
            <p:spPr>
              <a:xfrm>
                <a:off x="10278217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16F3B13-B709-23CB-3628-8C32DA375181}"/>
                  </a:ext>
                </a:extLst>
              </p:cNvPr>
              <p:cNvSpPr/>
              <p:nvPr/>
            </p:nvSpPr>
            <p:spPr>
              <a:xfrm>
                <a:off x="10509942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C65BBA8A-958A-4263-C5DE-495459C8186F}"/>
                  </a:ext>
                </a:extLst>
              </p:cNvPr>
              <p:cNvSpPr/>
              <p:nvPr/>
            </p:nvSpPr>
            <p:spPr>
              <a:xfrm>
                <a:off x="10741667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A7FBA11-569C-71A4-B0B7-5A87DE9180D1}"/>
                  </a:ext>
                </a:extLst>
              </p:cNvPr>
              <p:cNvSpPr/>
              <p:nvPr/>
            </p:nvSpPr>
            <p:spPr>
              <a:xfrm>
                <a:off x="7265805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80B3D1A-2B56-CFE8-F5AC-BC9C9DD5EDC1}"/>
                  </a:ext>
                </a:extLst>
              </p:cNvPr>
              <p:cNvSpPr/>
              <p:nvPr/>
            </p:nvSpPr>
            <p:spPr>
              <a:xfrm>
                <a:off x="7497530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FABA71A9-9728-6E14-9E2B-CC92BDFF592F}"/>
                  </a:ext>
                </a:extLst>
              </p:cNvPr>
              <p:cNvSpPr/>
              <p:nvPr/>
            </p:nvSpPr>
            <p:spPr>
              <a:xfrm>
                <a:off x="7729255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B5B91C1-A9F7-3680-5C24-4BD9AF62C62F}"/>
                  </a:ext>
                </a:extLst>
              </p:cNvPr>
              <p:cNvSpPr/>
              <p:nvPr/>
            </p:nvSpPr>
            <p:spPr>
              <a:xfrm>
                <a:off x="7960980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80DFF6-FF55-0768-BDF9-832DDF190BE4}"/>
                  </a:ext>
                </a:extLst>
              </p:cNvPr>
              <p:cNvSpPr/>
              <p:nvPr/>
            </p:nvSpPr>
            <p:spPr>
              <a:xfrm>
                <a:off x="8192705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76597764-F58A-7199-DB48-E1BD30950107}"/>
                  </a:ext>
                </a:extLst>
              </p:cNvPr>
              <p:cNvSpPr/>
              <p:nvPr/>
            </p:nvSpPr>
            <p:spPr>
              <a:xfrm>
                <a:off x="8424430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16429BD7-136A-BC36-1CB1-55B178E95E06}"/>
                  </a:ext>
                </a:extLst>
              </p:cNvPr>
              <p:cNvSpPr/>
              <p:nvPr/>
            </p:nvSpPr>
            <p:spPr>
              <a:xfrm>
                <a:off x="8656155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520E4BF3-E49C-8206-5FFA-93E5CFA38C76}"/>
                  </a:ext>
                </a:extLst>
              </p:cNvPr>
              <p:cNvSpPr/>
              <p:nvPr/>
            </p:nvSpPr>
            <p:spPr>
              <a:xfrm>
                <a:off x="8887880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08CB81B7-418D-966E-4057-F90DBA3A0285}"/>
                  </a:ext>
                </a:extLst>
              </p:cNvPr>
              <p:cNvSpPr/>
              <p:nvPr/>
            </p:nvSpPr>
            <p:spPr>
              <a:xfrm>
                <a:off x="9119591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5F36EF1-7D66-32F4-3B55-AB432170C65B}"/>
                  </a:ext>
                </a:extLst>
              </p:cNvPr>
              <p:cNvSpPr/>
              <p:nvPr/>
            </p:nvSpPr>
            <p:spPr>
              <a:xfrm>
                <a:off x="9351316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1804E1A-24D7-32D6-1801-84F3CE245A52}"/>
                  </a:ext>
                </a:extLst>
              </p:cNvPr>
              <p:cNvSpPr/>
              <p:nvPr/>
            </p:nvSpPr>
            <p:spPr>
              <a:xfrm>
                <a:off x="9583041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11EF9B32-FC35-70CC-9600-A50610E2E74B}"/>
                  </a:ext>
                </a:extLst>
              </p:cNvPr>
              <p:cNvSpPr/>
              <p:nvPr/>
            </p:nvSpPr>
            <p:spPr>
              <a:xfrm>
                <a:off x="9814767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68134D52-E5ED-EF8D-BDD8-40BD6FF8086B}"/>
                  </a:ext>
                </a:extLst>
              </p:cNvPr>
              <p:cNvSpPr/>
              <p:nvPr/>
            </p:nvSpPr>
            <p:spPr>
              <a:xfrm>
                <a:off x="10046492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A40A55-71A7-48FA-9F30-10806517ECF6}"/>
                  </a:ext>
                </a:extLst>
              </p:cNvPr>
              <p:cNvSpPr/>
              <p:nvPr/>
            </p:nvSpPr>
            <p:spPr>
              <a:xfrm>
                <a:off x="10278217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69F51BE-0EB5-35D9-19ED-7C4574DE43D8}"/>
                  </a:ext>
                </a:extLst>
              </p:cNvPr>
              <p:cNvSpPr/>
              <p:nvPr/>
            </p:nvSpPr>
            <p:spPr>
              <a:xfrm>
                <a:off x="10509942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BB9B39AD-1A4D-901D-0E7B-995177737B4B}"/>
                  </a:ext>
                </a:extLst>
              </p:cNvPr>
              <p:cNvSpPr/>
              <p:nvPr/>
            </p:nvSpPr>
            <p:spPr>
              <a:xfrm>
                <a:off x="10741667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338DADA-D8F1-1B3C-DED9-448F7B9E4EB7}"/>
                  </a:ext>
                </a:extLst>
              </p:cNvPr>
              <p:cNvSpPr/>
              <p:nvPr/>
            </p:nvSpPr>
            <p:spPr>
              <a:xfrm>
                <a:off x="7265805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6C6EDB8F-3738-1F9F-DA67-8DA7E4F6E66F}"/>
                  </a:ext>
                </a:extLst>
              </p:cNvPr>
              <p:cNvSpPr/>
              <p:nvPr/>
            </p:nvSpPr>
            <p:spPr>
              <a:xfrm>
                <a:off x="7497530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FD15E329-C922-957F-9080-029E7AA12BA6}"/>
                  </a:ext>
                </a:extLst>
              </p:cNvPr>
              <p:cNvSpPr/>
              <p:nvPr/>
            </p:nvSpPr>
            <p:spPr>
              <a:xfrm>
                <a:off x="7729255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D861E29D-296B-3851-9135-4BAF43D02B6C}"/>
                  </a:ext>
                </a:extLst>
              </p:cNvPr>
              <p:cNvSpPr/>
              <p:nvPr/>
            </p:nvSpPr>
            <p:spPr>
              <a:xfrm>
                <a:off x="7960980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FD96D6D-3F22-AB99-689E-C1729BBEE5C8}"/>
                  </a:ext>
                </a:extLst>
              </p:cNvPr>
              <p:cNvSpPr/>
              <p:nvPr/>
            </p:nvSpPr>
            <p:spPr>
              <a:xfrm>
                <a:off x="8192705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A225E83D-B802-DA77-550D-4209F3D06949}"/>
                  </a:ext>
                </a:extLst>
              </p:cNvPr>
              <p:cNvSpPr/>
              <p:nvPr/>
            </p:nvSpPr>
            <p:spPr>
              <a:xfrm>
                <a:off x="8424430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BDDAD68-5F9C-6FFF-5D12-A7A801FC9D4B}"/>
                  </a:ext>
                </a:extLst>
              </p:cNvPr>
              <p:cNvSpPr/>
              <p:nvPr/>
            </p:nvSpPr>
            <p:spPr>
              <a:xfrm>
                <a:off x="8656155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4C975202-424E-2AFC-E60C-A3E6C877D0E4}"/>
                  </a:ext>
                </a:extLst>
              </p:cNvPr>
              <p:cNvSpPr/>
              <p:nvPr/>
            </p:nvSpPr>
            <p:spPr>
              <a:xfrm>
                <a:off x="8887880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8AC9AD87-5E43-A9BC-BA8E-DBF51FD77D4C}"/>
                  </a:ext>
                </a:extLst>
              </p:cNvPr>
              <p:cNvSpPr/>
              <p:nvPr/>
            </p:nvSpPr>
            <p:spPr>
              <a:xfrm>
                <a:off x="9119591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16489643-9409-C60F-E196-D2880281A211}"/>
                  </a:ext>
                </a:extLst>
              </p:cNvPr>
              <p:cNvSpPr/>
              <p:nvPr/>
            </p:nvSpPr>
            <p:spPr>
              <a:xfrm>
                <a:off x="9351316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AD6CB453-8C73-1B41-6A24-FDD2A4FC3F67}"/>
                  </a:ext>
                </a:extLst>
              </p:cNvPr>
              <p:cNvSpPr/>
              <p:nvPr/>
            </p:nvSpPr>
            <p:spPr>
              <a:xfrm>
                <a:off x="9583041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5101ED1B-8A7B-6579-55C6-0984B95D562D}"/>
                  </a:ext>
                </a:extLst>
              </p:cNvPr>
              <p:cNvSpPr/>
              <p:nvPr/>
            </p:nvSpPr>
            <p:spPr>
              <a:xfrm>
                <a:off x="9814767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70579012-8CB6-6A4E-F159-11FAA3E01315}"/>
                  </a:ext>
                </a:extLst>
              </p:cNvPr>
              <p:cNvSpPr/>
              <p:nvPr/>
            </p:nvSpPr>
            <p:spPr>
              <a:xfrm>
                <a:off x="10046492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6959D3F-97A3-56DC-E978-BED7C744B69D}"/>
                  </a:ext>
                </a:extLst>
              </p:cNvPr>
              <p:cNvSpPr/>
              <p:nvPr/>
            </p:nvSpPr>
            <p:spPr>
              <a:xfrm>
                <a:off x="10278217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A712D27D-364C-F501-213C-758BA81BD249}"/>
                  </a:ext>
                </a:extLst>
              </p:cNvPr>
              <p:cNvSpPr/>
              <p:nvPr/>
            </p:nvSpPr>
            <p:spPr>
              <a:xfrm>
                <a:off x="10509942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55C2F6F-A65C-59DE-4498-17C2016FA91D}"/>
                  </a:ext>
                </a:extLst>
              </p:cNvPr>
              <p:cNvSpPr/>
              <p:nvPr/>
            </p:nvSpPr>
            <p:spPr>
              <a:xfrm>
                <a:off x="10741667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0AFE940-8F6D-A196-C267-4CC057F66F56}"/>
                  </a:ext>
                </a:extLst>
              </p:cNvPr>
              <p:cNvSpPr/>
              <p:nvPr/>
            </p:nvSpPr>
            <p:spPr>
              <a:xfrm>
                <a:off x="7265805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248EB80-9446-44A7-801B-EEE539EDF0FE}"/>
                  </a:ext>
                </a:extLst>
              </p:cNvPr>
              <p:cNvSpPr/>
              <p:nvPr/>
            </p:nvSpPr>
            <p:spPr>
              <a:xfrm>
                <a:off x="7497530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58F98D02-99A4-B39F-69C4-744349A24411}"/>
                  </a:ext>
                </a:extLst>
              </p:cNvPr>
              <p:cNvSpPr/>
              <p:nvPr/>
            </p:nvSpPr>
            <p:spPr>
              <a:xfrm>
                <a:off x="7729255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6CB3869B-8713-94AE-5D70-C73FD8C721C7}"/>
                  </a:ext>
                </a:extLst>
              </p:cNvPr>
              <p:cNvSpPr/>
              <p:nvPr/>
            </p:nvSpPr>
            <p:spPr>
              <a:xfrm>
                <a:off x="7960980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8FB70E67-6E94-6AEB-3807-812CECB77D6C}"/>
                  </a:ext>
                </a:extLst>
              </p:cNvPr>
              <p:cNvSpPr/>
              <p:nvPr/>
            </p:nvSpPr>
            <p:spPr>
              <a:xfrm>
                <a:off x="8192705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D3517A0C-4A37-4B32-8957-4C8374DBA8D0}"/>
                  </a:ext>
                </a:extLst>
              </p:cNvPr>
              <p:cNvSpPr/>
              <p:nvPr/>
            </p:nvSpPr>
            <p:spPr>
              <a:xfrm>
                <a:off x="8424430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A7062114-7EE7-B2C7-4974-7EB8776F45B8}"/>
                  </a:ext>
                </a:extLst>
              </p:cNvPr>
              <p:cNvSpPr/>
              <p:nvPr/>
            </p:nvSpPr>
            <p:spPr>
              <a:xfrm>
                <a:off x="8656155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2ACDBCED-16B1-AE5B-5BD3-F57B8E3D7A86}"/>
                  </a:ext>
                </a:extLst>
              </p:cNvPr>
              <p:cNvSpPr/>
              <p:nvPr/>
            </p:nvSpPr>
            <p:spPr>
              <a:xfrm>
                <a:off x="8887880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CB62E9B-A111-E858-5BDC-8BD49B61EAF1}"/>
                  </a:ext>
                </a:extLst>
              </p:cNvPr>
              <p:cNvSpPr/>
              <p:nvPr/>
            </p:nvSpPr>
            <p:spPr>
              <a:xfrm>
                <a:off x="9119591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FA2A6F-A002-38A1-D26F-B30442A296FC}"/>
                  </a:ext>
                </a:extLst>
              </p:cNvPr>
              <p:cNvSpPr/>
              <p:nvPr/>
            </p:nvSpPr>
            <p:spPr>
              <a:xfrm>
                <a:off x="9351316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DD0AC0CC-DB31-4C67-E58C-13FA256FADB8}"/>
                  </a:ext>
                </a:extLst>
              </p:cNvPr>
              <p:cNvSpPr/>
              <p:nvPr/>
            </p:nvSpPr>
            <p:spPr>
              <a:xfrm>
                <a:off x="9583041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435F8F20-2406-4CA4-E7B3-B025AE47755A}"/>
                  </a:ext>
                </a:extLst>
              </p:cNvPr>
              <p:cNvSpPr/>
              <p:nvPr/>
            </p:nvSpPr>
            <p:spPr>
              <a:xfrm>
                <a:off x="9814767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211E7D1-3F9B-84F3-FC73-D5A646A6BA62}"/>
                  </a:ext>
                </a:extLst>
              </p:cNvPr>
              <p:cNvSpPr/>
              <p:nvPr/>
            </p:nvSpPr>
            <p:spPr>
              <a:xfrm>
                <a:off x="10046492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332C4AE5-ADA6-992D-A1E3-7EA8B07518D3}"/>
                  </a:ext>
                </a:extLst>
              </p:cNvPr>
              <p:cNvSpPr/>
              <p:nvPr/>
            </p:nvSpPr>
            <p:spPr>
              <a:xfrm>
                <a:off x="10278217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8173835B-6839-B414-4CAA-9F6C446E47C5}"/>
                  </a:ext>
                </a:extLst>
              </p:cNvPr>
              <p:cNvSpPr/>
              <p:nvPr/>
            </p:nvSpPr>
            <p:spPr>
              <a:xfrm>
                <a:off x="10509942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D5063F9E-6FF4-DC3C-D25B-24FF1E2C0225}"/>
                  </a:ext>
                </a:extLst>
              </p:cNvPr>
              <p:cNvSpPr/>
              <p:nvPr/>
            </p:nvSpPr>
            <p:spPr>
              <a:xfrm>
                <a:off x="10741667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F4126C7-F011-3474-369C-8F82BF0FE0E4}"/>
                  </a:ext>
                </a:extLst>
              </p:cNvPr>
              <p:cNvSpPr/>
              <p:nvPr/>
            </p:nvSpPr>
            <p:spPr>
              <a:xfrm>
                <a:off x="7265805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F4E42C65-987B-9BA3-9026-0F9534D40E6A}"/>
                  </a:ext>
                </a:extLst>
              </p:cNvPr>
              <p:cNvSpPr/>
              <p:nvPr/>
            </p:nvSpPr>
            <p:spPr>
              <a:xfrm>
                <a:off x="7497530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BE39EEF2-1A4E-BF79-770D-5893B1AD7CD0}"/>
                  </a:ext>
                </a:extLst>
              </p:cNvPr>
              <p:cNvSpPr/>
              <p:nvPr/>
            </p:nvSpPr>
            <p:spPr>
              <a:xfrm>
                <a:off x="7729255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69842FC-2E82-4EA9-BB27-CA27DF0A5F6B}"/>
                  </a:ext>
                </a:extLst>
              </p:cNvPr>
              <p:cNvSpPr/>
              <p:nvPr/>
            </p:nvSpPr>
            <p:spPr>
              <a:xfrm>
                <a:off x="7960980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448939E6-9680-B182-4299-C01FBA08897A}"/>
                  </a:ext>
                </a:extLst>
              </p:cNvPr>
              <p:cNvSpPr/>
              <p:nvPr/>
            </p:nvSpPr>
            <p:spPr>
              <a:xfrm>
                <a:off x="8192705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671AB2EC-54EA-1094-F6B7-368A8BBA27CF}"/>
                  </a:ext>
                </a:extLst>
              </p:cNvPr>
              <p:cNvSpPr/>
              <p:nvPr/>
            </p:nvSpPr>
            <p:spPr>
              <a:xfrm>
                <a:off x="8424430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2CCAD7FC-12F4-1FA6-1CAF-EBFE6F963AD5}"/>
                  </a:ext>
                </a:extLst>
              </p:cNvPr>
              <p:cNvSpPr/>
              <p:nvPr/>
            </p:nvSpPr>
            <p:spPr>
              <a:xfrm>
                <a:off x="8656155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98C2B0B-D469-43C7-A4CD-EBA4DAE1AE8C}"/>
                  </a:ext>
                </a:extLst>
              </p:cNvPr>
              <p:cNvSpPr/>
              <p:nvPr/>
            </p:nvSpPr>
            <p:spPr>
              <a:xfrm>
                <a:off x="8887880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1A4FAA62-839D-5EF0-CE00-9B282AEA07F3}"/>
                  </a:ext>
                </a:extLst>
              </p:cNvPr>
              <p:cNvSpPr/>
              <p:nvPr/>
            </p:nvSpPr>
            <p:spPr>
              <a:xfrm>
                <a:off x="9119591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93EE471B-625E-A1E4-8B23-6AF3B72FA58C}"/>
                  </a:ext>
                </a:extLst>
              </p:cNvPr>
              <p:cNvSpPr/>
              <p:nvPr/>
            </p:nvSpPr>
            <p:spPr>
              <a:xfrm>
                <a:off x="9351316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C87DC4F9-816A-CACC-8FDF-6A86E80C4BC5}"/>
                  </a:ext>
                </a:extLst>
              </p:cNvPr>
              <p:cNvSpPr/>
              <p:nvPr/>
            </p:nvSpPr>
            <p:spPr>
              <a:xfrm>
                <a:off x="9583041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999C6CCE-1759-1C48-D472-B2A1A20328B6}"/>
                  </a:ext>
                </a:extLst>
              </p:cNvPr>
              <p:cNvSpPr/>
              <p:nvPr/>
            </p:nvSpPr>
            <p:spPr>
              <a:xfrm>
                <a:off x="9814767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15A701D-6A22-F828-D74C-C1C3718F7056}"/>
                  </a:ext>
                </a:extLst>
              </p:cNvPr>
              <p:cNvSpPr/>
              <p:nvPr/>
            </p:nvSpPr>
            <p:spPr>
              <a:xfrm>
                <a:off x="10046492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6FA622A3-A37F-9EBF-6855-AF9F71B4BBA9}"/>
                  </a:ext>
                </a:extLst>
              </p:cNvPr>
              <p:cNvSpPr/>
              <p:nvPr/>
            </p:nvSpPr>
            <p:spPr>
              <a:xfrm>
                <a:off x="10278217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6902449-DA0E-256A-236A-2C8B77F1D511}"/>
                  </a:ext>
                </a:extLst>
              </p:cNvPr>
              <p:cNvSpPr/>
              <p:nvPr/>
            </p:nvSpPr>
            <p:spPr>
              <a:xfrm>
                <a:off x="10509942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6BA14CDC-90AC-F307-9DBF-C1AC65B807CF}"/>
                  </a:ext>
                </a:extLst>
              </p:cNvPr>
              <p:cNvSpPr/>
              <p:nvPr/>
            </p:nvSpPr>
            <p:spPr>
              <a:xfrm>
                <a:off x="10741667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9" name="Content Placeholder 6">
              <a:extLst>
                <a:ext uri="{FF2B5EF4-FFF2-40B4-BE49-F238E27FC236}">
                  <a16:creationId xmlns:a16="http://schemas.microsoft.com/office/drawing/2014/main" id="{B319E92B-C17D-A750-23F5-FE28B4BD9DDA}"/>
                </a:ext>
              </a:extLst>
            </p:cNvPr>
            <p:cNvGrpSpPr/>
            <p:nvPr/>
          </p:nvGrpSpPr>
          <p:grpSpPr>
            <a:xfrm>
              <a:off x="7034080" y="1878679"/>
              <a:ext cx="4171037" cy="4166762"/>
              <a:chOff x="7034080" y="1878679"/>
              <a:chExt cx="4171037" cy="4166762"/>
            </a:xfrm>
            <a:solidFill>
              <a:srgbClr val="9B5151"/>
            </a:solidFill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07156CA2-32FD-BDA2-0E41-276A6BC1942E}"/>
                  </a:ext>
                </a:extLst>
              </p:cNvPr>
              <p:cNvSpPr/>
              <p:nvPr/>
            </p:nvSpPr>
            <p:spPr>
              <a:xfrm>
                <a:off x="7265805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6077B366-20E0-5AD9-93D9-3387E1FE47EC}"/>
                  </a:ext>
                </a:extLst>
              </p:cNvPr>
              <p:cNvSpPr/>
              <p:nvPr/>
            </p:nvSpPr>
            <p:spPr>
              <a:xfrm>
                <a:off x="7497530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4FB2949-6C68-3C2D-0231-78DA9EDE8642}"/>
                  </a:ext>
                </a:extLst>
              </p:cNvPr>
              <p:cNvSpPr/>
              <p:nvPr/>
            </p:nvSpPr>
            <p:spPr>
              <a:xfrm>
                <a:off x="7729255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E0915692-562A-F0D6-E95E-4088D7D0AC18}"/>
                  </a:ext>
                </a:extLst>
              </p:cNvPr>
              <p:cNvSpPr/>
              <p:nvPr/>
            </p:nvSpPr>
            <p:spPr>
              <a:xfrm>
                <a:off x="7960980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1AFB5D01-3CD5-A247-410A-0A006705E23D}"/>
                  </a:ext>
                </a:extLst>
              </p:cNvPr>
              <p:cNvSpPr/>
              <p:nvPr/>
            </p:nvSpPr>
            <p:spPr>
              <a:xfrm>
                <a:off x="8192705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22513DEC-8FC5-5BE4-B3C9-6C9FBA636A90}"/>
                  </a:ext>
                </a:extLst>
              </p:cNvPr>
              <p:cNvSpPr/>
              <p:nvPr/>
            </p:nvSpPr>
            <p:spPr>
              <a:xfrm>
                <a:off x="8424430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E8006FF1-BDDB-AC37-1889-7D3903F1DA9C}"/>
                  </a:ext>
                </a:extLst>
              </p:cNvPr>
              <p:cNvSpPr/>
              <p:nvPr/>
            </p:nvSpPr>
            <p:spPr>
              <a:xfrm>
                <a:off x="8656155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2CA3B41C-FBF6-3CF3-87B2-7B89BC78910C}"/>
                  </a:ext>
                </a:extLst>
              </p:cNvPr>
              <p:cNvSpPr/>
              <p:nvPr/>
            </p:nvSpPr>
            <p:spPr>
              <a:xfrm>
                <a:off x="8887880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DDF4D838-BCBF-3A08-D1C0-016E66A33960}"/>
                  </a:ext>
                </a:extLst>
              </p:cNvPr>
              <p:cNvSpPr/>
              <p:nvPr/>
            </p:nvSpPr>
            <p:spPr>
              <a:xfrm>
                <a:off x="9119591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B376E885-2A2B-712F-7D5A-E4E38971E9E4}"/>
                  </a:ext>
                </a:extLst>
              </p:cNvPr>
              <p:cNvSpPr/>
              <p:nvPr/>
            </p:nvSpPr>
            <p:spPr>
              <a:xfrm>
                <a:off x="9351316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6305D9A1-9D28-DE26-EE57-7D537C2CB004}"/>
                  </a:ext>
                </a:extLst>
              </p:cNvPr>
              <p:cNvSpPr/>
              <p:nvPr/>
            </p:nvSpPr>
            <p:spPr>
              <a:xfrm>
                <a:off x="9583041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555313E-CCC4-AB23-4F9D-4B8A6ADC80D7}"/>
                  </a:ext>
                </a:extLst>
              </p:cNvPr>
              <p:cNvSpPr/>
              <p:nvPr/>
            </p:nvSpPr>
            <p:spPr>
              <a:xfrm>
                <a:off x="9814767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9BDB904E-3B90-01AF-A1D4-4ADA1FDED46C}"/>
                  </a:ext>
                </a:extLst>
              </p:cNvPr>
              <p:cNvSpPr/>
              <p:nvPr/>
            </p:nvSpPr>
            <p:spPr>
              <a:xfrm>
                <a:off x="10046492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EFEF6630-BAA5-B235-CC7C-017F5EE47932}"/>
                  </a:ext>
                </a:extLst>
              </p:cNvPr>
              <p:cNvSpPr/>
              <p:nvPr/>
            </p:nvSpPr>
            <p:spPr>
              <a:xfrm>
                <a:off x="10278217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3F61DF7-C88E-B60F-102F-B4684C31484E}"/>
                  </a:ext>
                </a:extLst>
              </p:cNvPr>
              <p:cNvSpPr/>
              <p:nvPr/>
            </p:nvSpPr>
            <p:spPr>
              <a:xfrm>
                <a:off x="10509942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CE208373-3406-ED37-BF76-B9AAB71160E4}"/>
                  </a:ext>
                </a:extLst>
              </p:cNvPr>
              <p:cNvSpPr/>
              <p:nvPr/>
            </p:nvSpPr>
            <p:spPr>
              <a:xfrm>
                <a:off x="10741667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67DFC5A2-3E9E-60B4-F361-B35C04689BE2}"/>
                  </a:ext>
                </a:extLst>
              </p:cNvPr>
              <p:cNvSpPr/>
              <p:nvPr/>
            </p:nvSpPr>
            <p:spPr>
              <a:xfrm>
                <a:off x="10973392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EEA308F0-A00D-67C4-16C9-C35C7D71AD5A}"/>
                  </a:ext>
                </a:extLst>
              </p:cNvPr>
              <p:cNvSpPr/>
              <p:nvPr/>
            </p:nvSpPr>
            <p:spPr>
              <a:xfrm>
                <a:off x="7265805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F4A76C9-E8FD-CD3F-CADA-4694013BBE4B}"/>
                  </a:ext>
                </a:extLst>
              </p:cNvPr>
              <p:cNvSpPr/>
              <p:nvPr/>
            </p:nvSpPr>
            <p:spPr>
              <a:xfrm>
                <a:off x="7497530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B3503C92-8558-BE3D-CEAF-FE65148700F1}"/>
                  </a:ext>
                </a:extLst>
              </p:cNvPr>
              <p:cNvSpPr/>
              <p:nvPr/>
            </p:nvSpPr>
            <p:spPr>
              <a:xfrm>
                <a:off x="7729255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AD0BE1B3-022A-30F8-6FA5-857816932B79}"/>
                  </a:ext>
                </a:extLst>
              </p:cNvPr>
              <p:cNvSpPr/>
              <p:nvPr/>
            </p:nvSpPr>
            <p:spPr>
              <a:xfrm>
                <a:off x="7960980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E63D38FF-21FE-2F33-F74D-BFD8F9484DB4}"/>
                  </a:ext>
                </a:extLst>
              </p:cNvPr>
              <p:cNvSpPr/>
              <p:nvPr/>
            </p:nvSpPr>
            <p:spPr>
              <a:xfrm>
                <a:off x="8192705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F9911893-15EA-6357-99ED-B449B207A34E}"/>
                  </a:ext>
                </a:extLst>
              </p:cNvPr>
              <p:cNvSpPr/>
              <p:nvPr/>
            </p:nvSpPr>
            <p:spPr>
              <a:xfrm>
                <a:off x="8424430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40FFC003-B664-E63A-1350-6600FC9F07E1}"/>
                  </a:ext>
                </a:extLst>
              </p:cNvPr>
              <p:cNvSpPr/>
              <p:nvPr/>
            </p:nvSpPr>
            <p:spPr>
              <a:xfrm>
                <a:off x="8656155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3D69D2AF-436E-C659-53F3-9FA0600A5FBC}"/>
                  </a:ext>
                </a:extLst>
              </p:cNvPr>
              <p:cNvSpPr/>
              <p:nvPr/>
            </p:nvSpPr>
            <p:spPr>
              <a:xfrm>
                <a:off x="8887880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7CB7371-AC9E-85EF-9EA9-64FABB8767B4}"/>
                  </a:ext>
                </a:extLst>
              </p:cNvPr>
              <p:cNvSpPr/>
              <p:nvPr/>
            </p:nvSpPr>
            <p:spPr>
              <a:xfrm>
                <a:off x="9119591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20B3E689-6D26-89B7-7917-E1D4C51CDD04}"/>
                  </a:ext>
                </a:extLst>
              </p:cNvPr>
              <p:cNvSpPr/>
              <p:nvPr/>
            </p:nvSpPr>
            <p:spPr>
              <a:xfrm>
                <a:off x="9351316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463E189D-5BCA-0ED1-FD69-893423DDF8AB}"/>
                  </a:ext>
                </a:extLst>
              </p:cNvPr>
              <p:cNvSpPr/>
              <p:nvPr/>
            </p:nvSpPr>
            <p:spPr>
              <a:xfrm>
                <a:off x="9583041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FA70A96-EECB-3F20-4866-4D3BFCCF3BB4}"/>
                  </a:ext>
                </a:extLst>
              </p:cNvPr>
              <p:cNvSpPr/>
              <p:nvPr/>
            </p:nvSpPr>
            <p:spPr>
              <a:xfrm>
                <a:off x="9814767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1E9CBDDB-73AA-5F53-5937-C0494F02E08C}"/>
                  </a:ext>
                </a:extLst>
              </p:cNvPr>
              <p:cNvSpPr/>
              <p:nvPr/>
            </p:nvSpPr>
            <p:spPr>
              <a:xfrm>
                <a:off x="10046492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92675A37-1252-8B53-E51F-6F83968F69AB}"/>
                  </a:ext>
                </a:extLst>
              </p:cNvPr>
              <p:cNvSpPr/>
              <p:nvPr/>
            </p:nvSpPr>
            <p:spPr>
              <a:xfrm>
                <a:off x="10278217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7FD52A6B-B0D6-B349-69B7-22F8743D2EDF}"/>
                  </a:ext>
                </a:extLst>
              </p:cNvPr>
              <p:cNvSpPr/>
              <p:nvPr/>
            </p:nvSpPr>
            <p:spPr>
              <a:xfrm>
                <a:off x="10509942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615524EA-F33D-BB5B-2DA9-80F6FA4338CE}"/>
                  </a:ext>
                </a:extLst>
              </p:cNvPr>
              <p:cNvSpPr/>
              <p:nvPr/>
            </p:nvSpPr>
            <p:spPr>
              <a:xfrm>
                <a:off x="10741667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D142ECA6-67B4-5F36-1C3A-B49E219EC1D3}"/>
                  </a:ext>
                </a:extLst>
              </p:cNvPr>
              <p:cNvSpPr/>
              <p:nvPr/>
            </p:nvSpPr>
            <p:spPr>
              <a:xfrm>
                <a:off x="10973392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902E5560-7594-4393-4316-B6CE1EC5AC0F}"/>
                  </a:ext>
                </a:extLst>
              </p:cNvPr>
              <p:cNvSpPr/>
              <p:nvPr/>
            </p:nvSpPr>
            <p:spPr>
              <a:xfrm>
                <a:off x="10973392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52988F9D-C1BB-CA45-4B04-7F0EE653BA4C}"/>
                  </a:ext>
                </a:extLst>
              </p:cNvPr>
              <p:cNvSpPr/>
              <p:nvPr/>
            </p:nvSpPr>
            <p:spPr>
              <a:xfrm>
                <a:off x="10973392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F14DE3DF-67FD-00B7-E6E5-C19BA0409F10}"/>
                  </a:ext>
                </a:extLst>
              </p:cNvPr>
              <p:cNvSpPr/>
              <p:nvPr/>
            </p:nvSpPr>
            <p:spPr>
              <a:xfrm>
                <a:off x="10973392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3B7563CD-C5F7-6D77-F42A-2FF6B2050DCC}"/>
                  </a:ext>
                </a:extLst>
              </p:cNvPr>
              <p:cNvSpPr/>
              <p:nvPr/>
            </p:nvSpPr>
            <p:spPr>
              <a:xfrm>
                <a:off x="10973392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E4050AD-7484-BEE1-FFEF-9B077442F05B}"/>
                  </a:ext>
                </a:extLst>
              </p:cNvPr>
              <p:cNvSpPr/>
              <p:nvPr/>
            </p:nvSpPr>
            <p:spPr>
              <a:xfrm>
                <a:off x="10973392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0F04FBE-B2C5-B006-3B01-696AE51620EA}"/>
                  </a:ext>
                </a:extLst>
              </p:cNvPr>
              <p:cNvSpPr/>
              <p:nvPr/>
            </p:nvSpPr>
            <p:spPr>
              <a:xfrm>
                <a:off x="10973392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D53393EC-FB66-79D1-DFE7-6FAAB50DFE25}"/>
                  </a:ext>
                </a:extLst>
              </p:cNvPr>
              <p:cNvSpPr/>
              <p:nvPr/>
            </p:nvSpPr>
            <p:spPr>
              <a:xfrm>
                <a:off x="10973392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AA0249D9-8CA7-80F2-5732-633A41E6D56C}"/>
                  </a:ext>
                </a:extLst>
              </p:cNvPr>
              <p:cNvSpPr/>
              <p:nvPr/>
            </p:nvSpPr>
            <p:spPr>
              <a:xfrm>
                <a:off x="10973392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4602374C-075C-60D2-0AC6-3C53A799FAC8}"/>
                  </a:ext>
                </a:extLst>
              </p:cNvPr>
              <p:cNvSpPr/>
              <p:nvPr/>
            </p:nvSpPr>
            <p:spPr>
              <a:xfrm>
                <a:off x="10973392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48CA6057-361E-0C8B-BDE0-17FB1A1A6147}"/>
                  </a:ext>
                </a:extLst>
              </p:cNvPr>
              <p:cNvSpPr/>
              <p:nvPr/>
            </p:nvSpPr>
            <p:spPr>
              <a:xfrm>
                <a:off x="10973392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DC4B8C18-5141-A746-EED9-83E85C75DD0D}"/>
                  </a:ext>
                </a:extLst>
              </p:cNvPr>
              <p:cNvSpPr/>
              <p:nvPr/>
            </p:nvSpPr>
            <p:spPr>
              <a:xfrm>
                <a:off x="10973392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2979E3DB-0C48-97D9-7F7C-4013237A088B}"/>
                  </a:ext>
                </a:extLst>
              </p:cNvPr>
              <p:cNvSpPr/>
              <p:nvPr/>
            </p:nvSpPr>
            <p:spPr>
              <a:xfrm>
                <a:off x="10973392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902008E-822D-A023-F27F-3CEAA319534F}"/>
                  </a:ext>
                </a:extLst>
              </p:cNvPr>
              <p:cNvSpPr/>
              <p:nvPr/>
            </p:nvSpPr>
            <p:spPr>
              <a:xfrm>
                <a:off x="10973392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6A27F657-770C-C9AC-F9D5-1DDBBBCAC994}"/>
                  </a:ext>
                </a:extLst>
              </p:cNvPr>
              <p:cNvSpPr/>
              <p:nvPr/>
            </p:nvSpPr>
            <p:spPr>
              <a:xfrm>
                <a:off x="10973392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B84EA972-4125-B8DD-8765-6532BE68E4DC}"/>
                  </a:ext>
                </a:extLst>
              </p:cNvPr>
              <p:cNvSpPr/>
              <p:nvPr/>
            </p:nvSpPr>
            <p:spPr>
              <a:xfrm>
                <a:off x="10973392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1C69246A-F4AE-390C-4F22-D61AC3AA62F6}"/>
                  </a:ext>
                </a:extLst>
              </p:cNvPr>
              <p:cNvSpPr/>
              <p:nvPr/>
            </p:nvSpPr>
            <p:spPr>
              <a:xfrm>
                <a:off x="10973392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34BAC6FE-2C94-9DD9-BCCD-542FC264D2F2}"/>
                  </a:ext>
                </a:extLst>
              </p:cNvPr>
              <p:cNvSpPr/>
              <p:nvPr/>
            </p:nvSpPr>
            <p:spPr>
              <a:xfrm>
                <a:off x="7034080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542CAB15-6C19-5642-50F6-9C85716BFA52}"/>
                  </a:ext>
                </a:extLst>
              </p:cNvPr>
              <p:cNvSpPr/>
              <p:nvPr/>
            </p:nvSpPr>
            <p:spPr>
              <a:xfrm>
                <a:off x="7034080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73A6F8B7-74F5-2988-DD0D-6A82ED525555}"/>
                  </a:ext>
                </a:extLst>
              </p:cNvPr>
              <p:cNvSpPr/>
              <p:nvPr/>
            </p:nvSpPr>
            <p:spPr>
              <a:xfrm>
                <a:off x="7034080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8042F3C5-C43F-A036-D3C8-197CA171417B}"/>
                  </a:ext>
                </a:extLst>
              </p:cNvPr>
              <p:cNvSpPr/>
              <p:nvPr/>
            </p:nvSpPr>
            <p:spPr>
              <a:xfrm>
                <a:off x="7034080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910525BE-FE6E-4C13-4B54-8E1674DBAD0D}"/>
                  </a:ext>
                </a:extLst>
              </p:cNvPr>
              <p:cNvSpPr/>
              <p:nvPr/>
            </p:nvSpPr>
            <p:spPr>
              <a:xfrm>
                <a:off x="7034080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4C789B29-3366-5E65-26BF-ECF5351C1B37}"/>
                  </a:ext>
                </a:extLst>
              </p:cNvPr>
              <p:cNvSpPr/>
              <p:nvPr/>
            </p:nvSpPr>
            <p:spPr>
              <a:xfrm>
                <a:off x="7034080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68F96BFF-9EEE-E270-D868-16CC0851F705}"/>
                  </a:ext>
                </a:extLst>
              </p:cNvPr>
              <p:cNvSpPr/>
              <p:nvPr/>
            </p:nvSpPr>
            <p:spPr>
              <a:xfrm>
                <a:off x="7034080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2A512B4E-4900-AD8F-E1AC-09CD5980DE2A}"/>
                  </a:ext>
                </a:extLst>
              </p:cNvPr>
              <p:cNvSpPr/>
              <p:nvPr/>
            </p:nvSpPr>
            <p:spPr>
              <a:xfrm>
                <a:off x="7034080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B1B1A297-9934-A559-085F-1039F6C02832}"/>
                  </a:ext>
                </a:extLst>
              </p:cNvPr>
              <p:cNvSpPr/>
              <p:nvPr/>
            </p:nvSpPr>
            <p:spPr>
              <a:xfrm>
                <a:off x="7034080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15C260D5-49EE-DFD9-DBAB-BD40704370D2}"/>
                  </a:ext>
                </a:extLst>
              </p:cNvPr>
              <p:cNvSpPr/>
              <p:nvPr/>
            </p:nvSpPr>
            <p:spPr>
              <a:xfrm>
                <a:off x="7034080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885F4E26-95F4-20F5-1246-7DFBBB1D984F}"/>
                  </a:ext>
                </a:extLst>
              </p:cNvPr>
              <p:cNvSpPr/>
              <p:nvPr/>
            </p:nvSpPr>
            <p:spPr>
              <a:xfrm>
                <a:off x="7034080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ED93C342-BC0A-6BE5-E2C0-1F09E17B9E7D}"/>
                  </a:ext>
                </a:extLst>
              </p:cNvPr>
              <p:cNvSpPr/>
              <p:nvPr/>
            </p:nvSpPr>
            <p:spPr>
              <a:xfrm>
                <a:off x="7034080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C5333A04-629A-CB69-4949-100EEE8C6939}"/>
                  </a:ext>
                </a:extLst>
              </p:cNvPr>
              <p:cNvSpPr/>
              <p:nvPr/>
            </p:nvSpPr>
            <p:spPr>
              <a:xfrm>
                <a:off x="7034080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2241EDA3-0111-E7AC-5C5C-4AF14B2805C4}"/>
                  </a:ext>
                </a:extLst>
              </p:cNvPr>
              <p:cNvSpPr/>
              <p:nvPr/>
            </p:nvSpPr>
            <p:spPr>
              <a:xfrm>
                <a:off x="7034080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058B8F2E-F84C-6796-F9FC-EA363E074546}"/>
                  </a:ext>
                </a:extLst>
              </p:cNvPr>
              <p:cNvSpPr/>
              <p:nvPr/>
            </p:nvSpPr>
            <p:spPr>
              <a:xfrm>
                <a:off x="7034080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EAB38EE4-7A3E-42FC-D8CC-DF708DD84914}"/>
                  </a:ext>
                </a:extLst>
              </p:cNvPr>
              <p:cNvSpPr/>
              <p:nvPr/>
            </p:nvSpPr>
            <p:spPr>
              <a:xfrm>
                <a:off x="7034080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1A4BA505-29F6-40E4-C777-EE3995DD5F8A}"/>
                  </a:ext>
                </a:extLst>
              </p:cNvPr>
              <p:cNvSpPr/>
              <p:nvPr/>
            </p:nvSpPr>
            <p:spPr>
              <a:xfrm>
                <a:off x="7034080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D3EB610A-7408-CC1E-E2D4-C954F665E490}"/>
                  </a:ext>
                </a:extLst>
              </p:cNvPr>
              <p:cNvSpPr/>
              <p:nvPr/>
            </p:nvSpPr>
            <p:spPr>
              <a:xfrm>
                <a:off x="7034080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8" name="Content Placeholder 6">
              <a:extLst>
                <a:ext uri="{FF2B5EF4-FFF2-40B4-BE49-F238E27FC236}">
                  <a16:creationId xmlns:a16="http://schemas.microsoft.com/office/drawing/2014/main" id="{E8964C74-B2B6-7777-6E33-263F47FF1EF8}"/>
                </a:ext>
              </a:extLst>
            </p:cNvPr>
            <p:cNvGrpSpPr/>
            <p:nvPr/>
          </p:nvGrpSpPr>
          <p:grpSpPr>
            <a:xfrm>
              <a:off x="6738695" y="2146201"/>
              <a:ext cx="183928" cy="3635097"/>
              <a:chOff x="6738695" y="2146201"/>
              <a:chExt cx="183928" cy="3635097"/>
            </a:xfrm>
            <a:solidFill>
              <a:srgbClr val="9B5151"/>
            </a:solidFill>
          </p:grpSpPr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CD5A9D6F-CC31-1ACC-D339-EB4F9B531AB4}"/>
                  </a:ext>
                </a:extLst>
              </p:cNvPr>
              <p:cNvSpPr txBox="1"/>
              <p:nvPr/>
            </p:nvSpPr>
            <p:spPr>
              <a:xfrm>
                <a:off x="6742958" y="3720674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F1063114-85D8-534B-52B9-0C78D6BC89A1}"/>
                  </a:ext>
                </a:extLst>
              </p:cNvPr>
              <p:cNvSpPr txBox="1"/>
              <p:nvPr/>
            </p:nvSpPr>
            <p:spPr>
              <a:xfrm>
                <a:off x="6741665" y="3489127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12FB1D50-1424-B9BF-CF27-2FAB2C335EBA}"/>
                  </a:ext>
                </a:extLst>
              </p:cNvPr>
              <p:cNvSpPr txBox="1"/>
              <p:nvPr/>
            </p:nvSpPr>
            <p:spPr>
              <a:xfrm>
                <a:off x="6744107" y="3256655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651E6908-C72C-7969-50A6-0EB3A8D99C8B}"/>
                  </a:ext>
                </a:extLst>
              </p:cNvPr>
              <p:cNvSpPr txBox="1"/>
              <p:nvPr/>
            </p:nvSpPr>
            <p:spPr>
              <a:xfrm>
                <a:off x="6740803" y="3026312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011D57AD-4503-5132-A8AE-FF63152F0743}"/>
                  </a:ext>
                </a:extLst>
              </p:cNvPr>
              <p:cNvSpPr txBox="1"/>
              <p:nvPr/>
            </p:nvSpPr>
            <p:spPr>
              <a:xfrm>
                <a:off x="6744751" y="2794881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455188AD-B82A-3C62-D9C4-37F11C4F3A70}"/>
                  </a:ext>
                </a:extLst>
              </p:cNvPr>
              <p:cNvSpPr txBox="1"/>
              <p:nvPr/>
            </p:nvSpPr>
            <p:spPr>
              <a:xfrm>
                <a:off x="6743245" y="2564537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F6346093-D8D7-C169-17D4-DF29043B0146}"/>
                  </a:ext>
                </a:extLst>
              </p:cNvPr>
              <p:cNvSpPr txBox="1"/>
              <p:nvPr/>
            </p:nvSpPr>
            <p:spPr>
              <a:xfrm>
                <a:off x="6749349" y="2332153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BEEED8-466C-E94C-3CB9-D2554407BC75}"/>
                  </a:ext>
                </a:extLst>
              </p:cNvPr>
              <p:cNvSpPr txBox="1"/>
              <p:nvPr/>
            </p:nvSpPr>
            <p:spPr>
              <a:xfrm>
                <a:off x="6743389" y="2100481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EEFAED5A-88E7-B159-9AFE-BA3AE76EBDCF}"/>
                  </a:ext>
                </a:extLst>
              </p:cNvPr>
              <p:cNvSpPr txBox="1"/>
              <p:nvPr/>
            </p:nvSpPr>
            <p:spPr>
              <a:xfrm>
                <a:off x="6650560" y="5571381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E1B5438A-720C-D0B0-583F-0DFC7AFCDCCC}"/>
                  </a:ext>
                </a:extLst>
              </p:cNvPr>
              <p:cNvSpPr txBox="1"/>
              <p:nvPr/>
            </p:nvSpPr>
            <p:spPr>
              <a:xfrm>
                <a:off x="6647255" y="5341038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6CACDD88-565A-2D01-13E3-7C7958C0EA88}"/>
                  </a:ext>
                </a:extLst>
              </p:cNvPr>
              <p:cNvSpPr txBox="1"/>
              <p:nvPr/>
            </p:nvSpPr>
            <p:spPr>
              <a:xfrm>
                <a:off x="6651204" y="5109399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E7513521-1A49-7F14-E2A5-DBAE6F16FD4E}"/>
                  </a:ext>
                </a:extLst>
              </p:cNvPr>
              <p:cNvSpPr txBox="1"/>
              <p:nvPr/>
            </p:nvSpPr>
            <p:spPr>
              <a:xfrm>
                <a:off x="6649698" y="4879056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652CE8A6-93A2-3BF2-9B09-BBF909C3A45F}"/>
                  </a:ext>
                </a:extLst>
              </p:cNvPr>
              <p:cNvSpPr txBox="1"/>
              <p:nvPr/>
            </p:nvSpPr>
            <p:spPr>
              <a:xfrm>
                <a:off x="6655806" y="4646676"/>
                <a:ext cx="335629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6B349AC6-977B-F471-165B-C9EBDDA33994}"/>
                  </a:ext>
                </a:extLst>
              </p:cNvPr>
              <p:cNvSpPr txBox="1"/>
              <p:nvPr/>
            </p:nvSpPr>
            <p:spPr>
              <a:xfrm>
                <a:off x="6649841" y="4415037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7CE388CB-6182-E5F7-B33D-BE6DBCA8E085}"/>
                  </a:ext>
                </a:extLst>
              </p:cNvPr>
              <p:cNvSpPr txBox="1"/>
              <p:nvPr/>
            </p:nvSpPr>
            <p:spPr>
              <a:xfrm>
                <a:off x="6743389" y="4183629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8CCBF4AB-673E-92FF-0B7D-4E7E164E6ED0}"/>
                  </a:ext>
                </a:extLst>
              </p:cNvPr>
              <p:cNvSpPr txBox="1"/>
              <p:nvPr/>
            </p:nvSpPr>
            <p:spPr>
              <a:xfrm>
                <a:off x="6742453" y="395212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  <p:grpSp>
          <p:nvGrpSpPr>
            <p:cNvPr id="355" name="Content Placeholder 6">
              <a:extLst>
                <a:ext uri="{FF2B5EF4-FFF2-40B4-BE49-F238E27FC236}">
                  <a16:creationId xmlns:a16="http://schemas.microsoft.com/office/drawing/2014/main" id="{B945004A-4F97-233B-AF9A-47A3B0CC8AF4}"/>
                </a:ext>
              </a:extLst>
            </p:cNvPr>
            <p:cNvGrpSpPr/>
            <p:nvPr/>
          </p:nvGrpSpPr>
          <p:grpSpPr>
            <a:xfrm>
              <a:off x="7334822" y="1670618"/>
              <a:ext cx="3588080" cy="166636"/>
              <a:chOff x="7334822" y="1670618"/>
              <a:chExt cx="3588080" cy="166636"/>
            </a:xfrm>
            <a:solidFill>
              <a:srgbClr val="9B5151"/>
            </a:solidFill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91319123-9B2D-856F-7B32-CDDFA81927DC}"/>
                  </a:ext>
                </a:extLst>
              </p:cNvPr>
              <p:cNvSpPr txBox="1"/>
              <p:nvPr/>
            </p:nvSpPr>
            <p:spPr>
              <a:xfrm>
                <a:off x="8864632" y="162489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0061609E-6D3F-7365-9FF9-4CC6563600F7}"/>
                  </a:ext>
                </a:extLst>
              </p:cNvPr>
              <p:cNvSpPr txBox="1"/>
              <p:nvPr/>
            </p:nvSpPr>
            <p:spPr>
              <a:xfrm>
                <a:off x="8632870" y="162690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1E1DFB9E-7C9D-935F-7327-EC191142BFD5}"/>
                  </a:ext>
                </a:extLst>
              </p:cNvPr>
              <p:cNvSpPr txBox="1"/>
              <p:nvPr/>
            </p:nvSpPr>
            <p:spPr>
              <a:xfrm>
                <a:off x="8400570" y="162489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1C6C5895-001B-227E-47A9-C9C074126B03}"/>
                  </a:ext>
                </a:extLst>
              </p:cNvPr>
              <p:cNvSpPr txBox="1"/>
              <p:nvPr/>
            </p:nvSpPr>
            <p:spPr>
              <a:xfrm>
                <a:off x="8171144" y="162489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3B6814BD-11EA-761A-2AF9-BA39AA45D822}"/>
                  </a:ext>
                </a:extLst>
              </p:cNvPr>
              <p:cNvSpPr txBox="1"/>
              <p:nvPr/>
            </p:nvSpPr>
            <p:spPr>
              <a:xfrm>
                <a:off x="7938163" y="1627120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C20C575C-7EB5-FC69-21EA-1400BBE46D85}"/>
                  </a:ext>
                </a:extLst>
              </p:cNvPr>
              <p:cNvSpPr txBox="1"/>
              <p:nvPr/>
            </p:nvSpPr>
            <p:spPr>
              <a:xfrm>
                <a:off x="7705896" y="1627120"/>
                <a:ext cx="264714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3B8BF7D9-037C-1818-A7BA-16112F48E378}"/>
                  </a:ext>
                </a:extLst>
              </p:cNvPr>
              <p:cNvSpPr txBox="1"/>
              <p:nvPr/>
            </p:nvSpPr>
            <p:spPr>
              <a:xfrm>
                <a:off x="7473021" y="1625255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126ACEFB-8410-0870-7FE7-D8023F391E82}"/>
                  </a:ext>
                </a:extLst>
              </p:cNvPr>
              <p:cNvSpPr txBox="1"/>
              <p:nvPr/>
            </p:nvSpPr>
            <p:spPr>
              <a:xfrm>
                <a:off x="7243382" y="1627051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64A8E08F-2501-EB46-430C-36D999856712}"/>
                  </a:ext>
                </a:extLst>
              </p:cNvPr>
              <p:cNvSpPr txBox="1"/>
              <p:nvPr/>
            </p:nvSpPr>
            <p:spPr>
              <a:xfrm>
                <a:off x="10667792" y="1625255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80A123EF-0C30-BB2D-390D-5D52061CB554}"/>
                  </a:ext>
                </a:extLst>
              </p:cNvPr>
              <p:cNvSpPr txBox="1"/>
              <p:nvPr/>
            </p:nvSpPr>
            <p:spPr>
              <a:xfrm>
                <a:off x="10434398" y="1625255"/>
                <a:ext cx="346549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B5771EDD-2C0E-6762-4E33-D337A2970759}"/>
                  </a:ext>
                </a:extLst>
              </p:cNvPr>
              <p:cNvSpPr txBox="1"/>
              <p:nvPr/>
            </p:nvSpPr>
            <p:spPr>
              <a:xfrm>
                <a:off x="10204666" y="1627120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F4CDFCCF-5FBF-6095-6246-B5E0058A7EA9}"/>
                  </a:ext>
                </a:extLst>
              </p:cNvPr>
              <p:cNvSpPr txBox="1"/>
              <p:nvPr/>
            </p:nvSpPr>
            <p:spPr>
              <a:xfrm>
                <a:off x="9972153" y="1627120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0E0945A9-02E0-26C3-F87B-96EB3D674852}"/>
                  </a:ext>
                </a:extLst>
              </p:cNvPr>
              <p:cNvSpPr txBox="1"/>
              <p:nvPr/>
            </p:nvSpPr>
            <p:spPr>
              <a:xfrm>
                <a:off x="9743487" y="1625255"/>
                <a:ext cx="335629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EFBD99D4-FC77-142F-5095-90C303F753DE}"/>
                  </a:ext>
                </a:extLst>
              </p:cNvPr>
              <p:cNvSpPr txBox="1"/>
              <p:nvPr/>
            </p:nvSpPr>
            <p:spPr>
              <a:xfrm>
                <a:off x="9508795" y="1627051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1BDF39DD-D644-489E-503B-C90776EBA724}"/>
                  </a:ext>
                </a:extLst>
              </p:cNvPr>
              <p:cNvSpPr txBox="1"/>
              <p:nvPr/>
            </p:nvSpPr>
            <p:spPr>
              <a:xfrm>
                <a:off x="9329765" y="1627051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EC92AF69-11FB-B1F7-B91B-34427978F6EE}"/>
                  </a:ext>
                </a:extLst>
              </p:cNvPr>
              <p:cNvSpPr txBox="1"/>
              <p:nvPr/>
            </p:nvSpPr>
            <p:spPr>
              <a:xfrm>
                <a:off x="9097252" y="162733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</p:grpSp>
      <p:grpSp>
        <p:nvGrpSpPr>
          <p:cNvPr id="372" name="Content Placeholder 6">
            <a:extLst>
              <a:ext uri="{FF2B5EF4-FFF2-40B4-BE49-F238E27FC236}">
                <a16:creationId xmlns:a16="http://schemas.microsoft.com/office/drawing/2014/main" id="{EB973A2A-A8F2-F1CC-78B0-B48853CBC2C0}"/>
              </a:ext>
            </a:extLst>
          </p:cNvPr>
          <p:cNvGrpSpPr/>
          <p:nvPr/>
        </p:nvGrpSpPr>
        <p:grpSpPr>
          <a:xfrm>
            <a:off x="8887880" y="3730298"/>
            <a:ext cx="695161" cy="694362"/>
            <a:chOff x="8887880" y="3730298"/>
            <a:chExt cx="695161" cy="694362"/>
          </a:xfrm>
          <a:solidFill>
            <a:srgbClr val="0EB744"/>
          </a:solidFill>
        </p:grpSpPr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64A01F7F-ED13-DD3E-FB32-DA8E0D2EE77B}"/>
                </a:ext>
              </a:extLst>
            </p:cNvPr>
            <p:cNvSpPr/>
            <p:nvPr/>
          </p:nvSpPr>
          <p:spPr>
            <a:xfrm>
              <a:off x="9119591" y="3730298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8B2ACF6F-02F1-AED9-580B-F067FAEFF6BE}"/>
                </a:ext>
              </a:extLst>
            </p:cNvPr>
            <p:cNvSpPr/>
            <p:nvPr/>
          </p:nvSpPr>
          <p:spPr>
            <a:xfrm>
              <a:off x="9119591" y="3961753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9E456A51-7CF4-64C7-4069-8599F80A1D13}"/>
                </a:ext>
              </a:extLst>
            </p:cNvPr>
            <p:cNvSpPr/>
            <p:nvPr/>
          </p:nvSpPr>
          <p:spPr>
            <a:xfrm>
              <a:off x="8887880" y="3961614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18F0801C-8593-015D-375C-953E73DBFA1A}"/>
                </a:ext>
              </a:extLst>
            </p:cNvPr>
            <p:cNvSpPr/>
            <p:nvPr/>
          </p:nvSpPr>
          <p:spPr>
            <a:xfrm>
              <a:off x="9119591" y="4193207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1B964BD0-FDAA-3118-8743-F30A2C0E0024}"/>
                </a:ext>
              </a:extLst>
            </p:cNvPr>
            <p:cNvSpPr/>
            <p:nvPr/>
          </p:nvSpPr>
          <p:spPr>
            <a:xfrm>
              <a:off x="9351316" y="4191309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E5B544-E913-A2F6-EEAD-CCF8256BF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5181600" cy="4351338"/>
          </a:xfrm>
        </p:spPr>
        <p:txBody>
          <a:bodyPr/>
          <a:lstStyle/>
          <a:p>
            <a:r>
              <a:rPr lang="en-US" dirty="0"/>
              <a:t>From quadruple for loop to compute shader</a:t>
            </a:r>
          </a:p>
          <a:p>
            <a:r>
              <a:rPr lang="en-US" dirty="0"/>
              <a:t>Rules for game of life:</a:t>
            </a:r>
          </a:p>
          <a:p>
            <a:pPr lvl="1"/>
            <a:r>
              <a:rPr lang="en-US" dirty="0"/>
              <a:t>Any cell with 3 </a:t>
            </a:r>
            <a:r>
              <a:rPr lang="en-US" dirty="0" err="1"/>
              <a:t>neighbours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stays alive or is born</a:t>
            </a:r>
          </a:p>
          <a:p>
            <a:pPr lvl="1"/>
            <a:r>
              <a:rPr lang="en-US" dirty="0"/>
              <a:t>A live cell with 2 </a:t>
            </a:r>
            <a:r>
              <a:rPr lang="en-US" dirty="0" err="1"/>
              <a:t>neighbours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stays alive</a:t>
            </a:r>
          </a:p>
          <a:p>
            <a:pPr lvl="1"/>
            <a:r>
              <a:rPr lang="en-US" dirty="0"/>
              <a:t>Any other case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cell dies</a:t>
            </a:r>
          </a:p>
        </p:txBody>
      </p:sp>
    </p:spTree>
    <p:extLst>
      <p:ext uri="{BB962C8B-B14F-4D97-AF65-F5344CB8AC3E}">
        <p14:creationId xmlns:p14="http://schemas.microsoft.com/office/powerpoint/2010/main" val="37826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EA45-F151-B0BF-421C-5B41AE33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9DE45-B9AB-7EA4-9E32-109D192A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lof</a:t>
            </a:r>
            <a:r>
              <a:rPr lang="en-US" dirty="0"/>
              <a:t> of movement in this area and existing frameworks</a:t>
            </a:r>
          </a:p>
          <a:p>
            <a:pPr lvl="1"/>
            <a:r>
              <a:rPr lang="en-US" dirty="0"/>
              <a:t>CUDA /HIP</a:t>
            </a:r>
          </a:p>
          <a:p>
            <a:pPr lvl="1"/>
            <a:r>
              <a:rPr lang="en-US" dirty="0" err="1"/>
              <a:t>SyCL</a:t>
            </a:r>
            <a:endParaRPr lang="en-US" dirty="0"/>
          </a:p>
          <a:p>
            <a:pPr lvl="1"/>
            <a:r>
              <a:rPr lang="en-US" dirty="0" err="1"/>
              <a:t>CompuShady</a:t>
            </a:r>
            <a:r>
              <a:rPr lang="en-US" dirty="0"/>
              <a:t> (Python)</a:t>
            </a:r>
          </a:p>
          <a:p>
            <a:pPr lvl="1"/>
            <a:r>
              <a:rPr lang="en-US" dirty="0"/>
              <a:t>Slang</a:t>
            </a:r>
          </a:p>
          <a:p>
            <a:r>
              <a:rPr lang="en-US" dirty="0"/>
              <a:t>Niche I am trying to fill:</a:t>
            </a:r>
          </a:p>
          <a:p>
            <a:pPr lvl="1"/>
            <a:r>
              <a:rPr lang="en-US" dirty="0"/>
              <a:t>Non-proprietary</a:t>
            </a:r>
          </a:p>
          <a:p>
            <a:pPr lvl="1"/>
            <a:r>
              <a:rPr lang="en-US" dirty="0"/>
              <a:t>Lightweight</a:t>
            </a:r>
          </a:p>
          <a:p>
            <a:pPr lvl="1"/>
            <a:r>
              <a:rPr lang="en-US" b="1" dirty="0"/>
              <a:t>Educational focus</a:t>
            </a:r>
            <a:r>
              <a:rPr lang="en-US" dirty="0"/>
              <a:t>: teach transferable skills.</a:t>
            </a:r>
          </a:p>
          <a:p>
            <a:pPr lvl="1"/>
            <a:r>
              <a:rPr lang="en-US" dirty="0"/>
              <a:t>Focus on techniques that are transferable to graphics programming shaders: vertex/fragment/mesh shaders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87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D5DB-B55C-36B6-622A-F1F2E0DA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 – Conway’s game of life</a:t>
            </a:r>
          </a:p>
        </p:txBody>
      </p:sp>
      <p:grpSp>
        <p:nvGrpSpPr>
          <p:cNvPr id="11" name="Content Placeholder 5">
            <a:extLst>
              <a:ext uri="{FF2B5EF4-FFF2-40B4-BE49-F238E27FC236}">
                <a16:creationId xmlns:a16="http://schemas.microsoft.com/office/drawing/2014/main" id="{AE9A2942-8691-055F-01CB-8F5C4CEA9754}"/>
              </a:ext>
            </a:extLst>
          </p:cNvPr>
          <p:cNvGrpSpPr/>
          <p:nvPr/>
        </p:nvGrpSpPr>
        <p:grpSpPr>
          <a:xfrm>
            <a:off x="824507" y="1670838"/>
            <a:ext cx="4417661" cy="4327063"/>
            <a:chOff x="824507" y="1670838"/>
            <a:chExt cx="4417661" cy="4327063"/>
          </a:xfrm>
        </p:grpSpPr>
        <p:grpSp>
          <p:nvGrpSpPr>
            <p:cNvPr id="12" name="Content Placeholder 5">
              <a:extLst>
                <a:ext uri="{FF2B5EF4-FFF2-40B4-BE49-F238E27FC236}">
                  <a16:creationId xmlns:a16="http://schemas.microsoft.com/office/drawing/2014/main" id="{A71ABD11-088E-9F7D-70A8-5FAC7910EC90}"/>
                </a:ext>
              </a:extLst>
            </p:cNvPr>
            <p:cNvGrpSpPr/>
            <p:nvPr/>
          </p:nvGrpSpPr>
          <p:grpSpPr>
            <a:xfrm>
              <a:off x="1345863" y="2105554"/>
              <a:ext cx="3667111" cy="3663419"/>
              <a:chOff x="1345863" y="2105554"/>
              <a:chExt cx="3667111" cy="3663419"/>
            </a:xfrm>
            <a:solidFill>
              <a:srgbClr val="000000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9D7000-7425-162E-C573-78753E9E8633}"/>
                  </a:ext>
                </a:extLst>
              </p:cNvPr>
              <p:cNvSpPr/>
              <p:nvPr/>
            </p:nvSpPr>
            <p:spPr>
              <a:xfrm>
                <a:off x="1345863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C3DC79F-2690-C586-FC4A-D7EA25E2DC6C}"/>
                  </a:ext>
                </a:extLst>
              </p:cNvPr>
              <p:cNvSpPr/>
              <p:nvPr/>
            </p:nvSpPr>
            <p:spPr>
              <a:xfrm>
                <a:off x="1575058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7426D60-46AD-9CF7-7ADD-C9A1CE56F277}"/>
                  </a:ext>
                </a:extLst>
              </p:cNvPr>
              <p:cNvSpPr/>
              <p:nvPr/>
            </p:nvSpPr>
            <p:spPr>
              <a:xfrm>
                <a:off x="1804253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94C6917-D2DE-C011-5B41-9871FC019600}"/>
                  </a:ext>
                </a:extLst>
              </p:cNvPr>
              <p:cNvSpPr/>
              <p:nvPr/>
            </p:nvSpPr>
            <p:spPr>
              <a:xfrm>
                <a:off x="2033448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BD4F98D-3E89-1AF5-23D1-A6F34F97A50A}"/>
                  </a:ext>
                </a:extLst>
              </p:cNvPr>
              <p:cNvSpPr/>
              <p:nvPr/>
            </p:nvSpPr>
            <p:spPr>
              <a:xfrm>
                <a:off x="226264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C74A138-6CC2-A5CE-2234-EF824EB9824A}"/>
                  </a:ext>
                </a:extLst>
              </p:cNvPr>
              <p:cNvSpPr/>
              <p:nvPr/>
            </p:nvSpPr>
            <p:spPr>
              <a:xfrm>
                <a:off x="2491839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034E582-EFFA-CED9-6392-F5D7372C564E}"/>
                  </a:ext>
                </a:extLst>
              </p:cNvPr>
              <p:cNvSpPr/>
              <p:nvPr/>
            </p:nvSpPr>
            <p:spPr>
              <a:xfrm>
                <a:off x="272103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839B7A7-9774-0B10-D912-880F6F528D44}"/>
                  </a:ext>
                </a:extLst>
              </p:cNvPr>
              <p:cNvSpPr/>
              <p:nvPr/>
            </p:nvSpPr>
            <p:spPr>
              <a:xfrm>
                <a:off x="2950230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2AEA984-57DE-13E2-D6BC-26C0E115655C}"/>
                  </a:ext>
                </a:extLst>
              </p:cNvPr>
              <p:cNvSpPr/>
              <p:nvPr/>
            </p:nvSpPr>
            <p:spPr>
              <a:xfrm>
                <a:off x="3179411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A7AFC02-047E-D7CD-370F-A78DDD5BC5BB}"/>
                  </a:ext>
                </a:extLst>
              </p:cNvPr>
              <p:cNvSpPr/>
              <p:nvPr/>
            </p:nvSpPr>
            <p:spPr>
              <a:xfrm>
                <a:off x="3408607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2704FC6-DA1E-C29F-CE88-F33B61ABA894}"/>
                  </a:ext>
                </a:extLst>
              </p:cNvPr>
              <p:cNvSpPr/>
              <p:nvPr/>
            </p:nvSpPr>
            <p:spPr>
              <a:xfrm>
                <a:off x="3637802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94528A9-0428-9997-BE87-C2A3733C2AB5}"/>
                  </a:ext>
                </a:extLst>
              </p:cNvPr>
              <p:cNvSpPr/>
              <p:nvPr/>
            </p:nvSpPr>
            <p:spPr>
              <a:xfrm>
                <a:off x="3866997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14B2353-EBCB-91B0-A0FA-439BE73C0C4B}"/>
                  </a:ext>
                </a:extLst>
              </p:cNvPr>
              <p:cNvSpPr/>
              <p:nvPr/>
            </p:nvSpPr>
            <p:spPr>
              <a:xfrm>
                <a:off x="4096193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939A078-775D-8A8C-2129-BF50C99D3274}"/>
                  </a:ext>
                </a:extLst>
              </p:cNvPr>
              <p:cNvSpPr/>
              <p:nvPr/>
            </p:nvSpPr>
            <p:spPr>
              <a:xfrm>
                <a:off x="4325388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82D8CF7-BCFC-5180-0E98-53C8CE03A4D6}"/>
                  </a:ext>
                </a:extLst>
              </p:cNvPr>
              <p:cNvSpPr/>
              <p:nvPr/>
            </p:nvSpPr>
            <p:spPr>
              <a:xfrm>
                <a:off x="4554583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B5852CE-40E1-C030-35B3-67D1C2082D89}"/>
                  </a:ext>
                </a:extLst>
              </p:cNvPr>
              <p:cNvSpPr/>
              <p:nvPr/>
            </p:nvSpPr>
            <p:spPr>
              <a:xfrm>
                <a:off x="4783778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56C07A-3BC4-2826-2796-271C8E3CC7A0}"/>
                  </a:ext>
                </a:extLst>
              </p:cNvPr>
              <p:cNvSpPr/>
              <p:nvPr/>
            </p:nvSpPr>
            <p:spPr>
              <a:xfrm>
                <a:off x="1345863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EA7B492-DAF1-937B-43C8-0366579186B3}"/>
                  </a:ext>
                </a:extLst>
              </p:cNvPr>
              <p:cNvSpPr/>
              <p:nvPr/>
            </p:nvSpPr>
            <p:spPr>
              <a:xfrm>
                <a:off x="1575058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59A5AF6-1868-C14F-F6F9-D23DEC5B1BD7}"/>
                  </a:ext>
                </a:extLst>
              </p:cNvPr>
              <p:cNvSpPr/>
              <p:nvPr/>
            </p:nvSpPr>
            <p:spPr>
              <a:xfrm>
                <a:off x="1804253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26E262A-4A85-A0F9-B735-9F5AD7084011}"/>
                  </a:ext>
                </a:extLst>
              </p:cNvPr>
              <p:cNvSpPr/>
              <p:nvPr/>
            </p:nvSpPr>
            <p:spPr>
              <a:xfrm>
                <a:off x="2033448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2366CB1-A092-1D6F-4EEF-E2D7717D3B53}"/>
                  </a:ext>
                </a:extLst>
              </p:cNvPr>
              <p:cNvSpPr/>
              <p:nvPr/>
            </p:nvSpPr>
            <p:spPr>
              <a:xfrm>
                <a:off x="226264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4AE594D-AABC-8720-CAA0-DFC386E350CB}"/>
                  </a:ext>
                </a:extLst>
              </p:cNvPr>
              <p:cNvSpPr/>
              <p:nvPr/>
            </p:nvSpPr>
            <p:spPr>
              <a:xfrm>
                <a:off x="2491839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3C15709-F116-E526-D56B-AC1636111D79}"/>
                  </a:ext>
                </a:extLst>
              </p:cNvPr>
              <p:cNvSpPr/>
              <p:nvPr/>
            </p:nvSpPr>
            <p:spPr>
              <a:xfrm>
                <a:off x="272103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98FEA79-AD93-1D02-A978-18AB4A86227C}"/>
                  </a:ext>
                </a:extLst>
              </p:cNvPr>
              <p:cNvSpPr/>
              <p:nvPr/>
            </p:nvSpPr>
            <p:spPr>
              <a:xfrm>
                <a:off x="2950230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E9B362C-0627-0960-B371-AED17D14419C}"/>
                  </a:ext>
                </a:extLst>
              </p:cNvPr>
              <p:cNvSpPr/>
              <p:nvPr/>
            </p:nvSpPr>
            <p:spPr>
              <a:xfrm>
                <a:off x="3179411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78E549A-DF6E-A60B-C6D3-B7DA80D107D3}"/>
                  </a:ext>
                </a:extLst>
              </p:cNvPr>
              <p:cNvSpPr/>
              <p:nvPr/>
            </p:nvSpPr>
            <p:spPr>
              <a:xfrm>
                <a:off x="3408607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CCC30E7-C215-1787-F7E9-D2D4BA289E77}"/>
                  </a:ext>
                </a:extLst>
              </p:cNvPr>
              <p:cNvSpPr/>
              <p:nvPr/>
            </p:nvSpPr>
            <p:spPr>
              <a:xfrm>
                <a:off x="3637802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AFBB555-81E7-7539-F85F-252AE1FC8610}"/>
                  </a:ext>
                </a:extLst>
              </p:cNvPr>
              <p:cNvSpPr/>
              <p:nvPr/>
            </p:nvSpPr>
            <p:spPr>
              <a:xfrm>
                <a:off x="3866997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6C9C434-B265-9707-832D-FE30851BA0FD}"/>
                  </a:ext>
                </a:extLst>
              </p:cNvPr>
              <p:cNvSpPr/>
              <p:nvPr/>
            </p:nvSpPr>
            <p:spPr>
              <a:xfrm>
                <a:off x="4096193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E4F06B5-404B-BF25-E26B-341B123C5830}"/>
                  </a:ext>
                </a:extLst>
              </p:cNvPr>
              <p:cNvSpPr/>
              <p:nvPr/>
            </p:nvSpPr>
            <p:spPr>
              <a:xfrm>
                <a:off x="4325388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7E91D19-ECD9-3029-274E-0C03C60C407A}"/>
                  </a:ext>
                </a:extLst>
              </p:cNvPr>
              <p:cNvSpPr/>
              <p:nvPr/>
            </p:nvSpPr>
            <p:spPr>
              <a:xfrm>
                <a:off x="4554583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1F24CAA-CE65-62F0-0704-091D1A725EEA}"/>
                  </a:ext>
                </a:extLst>
              </p:cNvPr>
              <p:cNvSpPr/>
              <p:nvPr/>
            </p:nvSpPr>
            <p:spPr>
              <a:xfrm>
                <a:off x="4783778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01F15E6-F0BF-B622-4360-ACB48DF272EC}"/>
                  </a:ext>
                </a:extLst>
              </p:cNvPr>
              <p:cNvSpPr/>
              <p:nvPr/>
            </p:nvSpPr>
            <p:spPr>
              <a:xfrm>
                <a:off x="1345863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7172B94-710B-7187-69ED-2077AE900A66}"/>
                  </a:ext>
                </a:extLst>
              </p:cNvPr>
              <p:cNvSpPr/>
              <p:nvPr/>
            </p:nvSpPr>
            <p:spPr>
              <a:xfrm>
                <a:off x="1575058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80234CF-63DB-03D4-8BD9-A580AD5C99AA}"/>
                  </a:ext>
                </a:extLst>
              </p:cNvPr>
              <p:cNvSpPr/>
              <p:nvPr/>
            </p:nvSpPr>
            <p:spPr>
              <a:xfrm>
                <a:off x="1804253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C76953D-A2D4-A346-D4F3-3FA70E962A82}"/>
                  </a:ext>
                </a:extLst>
              </p:cNvPr>
              <p:cNvSpPr/>
              <p:nvPr/>
            </p:nvSpPr>
            <p:spPr>
              <a:xfrm>
                <a:off x="2033448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F556D2E-32E1-7FE9-CF57-57900E4B1255}"/>
                  </a:ext>
                </a:extLst>
              </p:cNvPr>
              <p:cNvSpPr/>
              <p:nvPr/>
            </p:nvSpPr>
            <p:spPr>
              <a:xfrm>
                <a:off x="226264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D975E83-7580-B343-BE2E-4F224CB50B89}"/>
                  </a:ext>
                </a:extLst>
              </p:cNvPr>
              <p:cNvSpPr/>
              <p:nvPr/>
            </p:nvSpPr>
            <p:spPr>
              <a:xfrm>
                <a:off x="2491839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984812-64B5-9EFD-0A8D-1BE150EA0A73}"/>
                  </a:ext>
                </a:extLst>
              </p:cNvPr>
              <p:cNvSpPr/>
              <p:nvPr/>
            </p:nvSpPr>
            <p:spPr>
              <a:xfrm>
                <a:off x="272103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7593AC5-5442-1647-2D94-E940626AB800}"/>
                  </a:ext>
                </a:extLst>
              </p:cNvPr>
              <p:cNvSpPr/>
              <p:nvPr/>
            </p:nvSpPr>
            <p:spPr>
              <a:xfrm>
                <a:off x="2950230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2AEABA8-B49E-8E0D-D262-F5D159B32570}"/>
                  </a:ext>
                </a:extLst>
              </p:cNvPr>
              <p:cNvSpPr/>
              <p:nvPr/>
            </p:nvSpPr>
            <p:spPr>
              <a:xfrm>
                <a:off x="3179411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102009E-DBA3-178C-9FB9-014EBF08FB01}"/>
                  </a:ext>
                </a:extLst>
              </p:cNvPr>
              <p:cNvSpPr/>
              <p:nvPr/>
            </p:nvSpPr>
            <p:spPr>
              <a:xfrm>
                <a:off x="3408607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E540C5A-164D-3340-2BB0-BE1AE2F4D72C}"/>
                  </a:ext>
                </a:extLst>
              </p:cNvPr>
              <p:cNvSpPr/>
              <p:nvPr/>
            </p:nvSpPr>
            <p:spPr>
              <a:xfrm>
                <a:off x="3637802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03658E9-C160-171E-D8DF-E7840FCED51D}"/>
                  </a:ext>
                </a:extLst>
              </p:cNvPr>
              <p:cNvSpPr/>
              <p:nvPr/>
            </p:nvSpPr>
            <p:spPr>
              <a:xfrm>
                <a:off x="3866997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33661C2-5DE7-7C9A-C47C-A31AB62C74DE}"/>
                  </a:ext>
                </a:extLst>
              </p:cNvPr>
              <p:cNvSpPr/>
              <p:nvPr/>
            </p:nvSpPr>
            <p:spPr>
              <a:xfrm>
                <a:off x="4096193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BADCA8E-FDBA-32F8-84C1-A2E241010E4F}"/>
                  </a:ext>
                </a:extLst>
              </p:cNvPr>
              <p:cNvSpPr/>
              <p:nvPr/>
            </p:nvSpPr>
            <p:spPr>
              <a:xfrm>
                <a:off x="4325388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355C1BC-E14B-44C9-898C-009D937F2406}"/>
                  </a:ext>
                </a:extLst>
              </p:cNvPr>
              <p:cNvSpPr/>
              <p:nvPr/>
            </p:nvSpPr>
            <p:spPr>
              <a:xfrm>
                <a:off x="4554583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FDC6E3F-29EF-A3C3-D4F5-458421C7755F}"/>
                  </a:ext>
                </a:extLst>
              </p:cNvPr>
              <p:cNvSpPr/>
              <p:nvPr/>
            </p:nvSpPr>
            <p:spPr>
              <a:xfrm>
                <a:off x="4783778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DD1FC3A-8EF7-D367-B537-04ED92F70F4A}"/>
                  </a:ext>
                </a:extLst>
              </p:cNvPr>
              <p:cNvSpPr/>
              <p:nvPr/>
            </p:nvSpPr>
            <p:spPr>
              <a:xfrm>
                <a:off x="1345863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AAE8558-633E-F5FC-87E1-BF9139F10E4A}"/>
                  </a:ext>
                </a:extLst>
              </p:cNvPr>
              <p:cNvSpPr/>
              <p:nvPr/>
            </p:nvSpPr>
            <p:spPr>
              <a:xfrm>
                <a:off x="1575058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E613143-8C00-977D-D7EF-AB837ABC7101}"/>
                  </a:ext>
                </a:extLst>
              </p:cNvPr>
              <p:cNvSpPr/>
              <p:nvPr/>
            </p:nvSpPr>
            <p:spPr>
              <a:xfrm>
                <a:off x="1804253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82E62D7-F2B6-FDEA-FC03-327382AADC53}"/>
                  </a:ext>
                </a:extLst>
              </p:cNvPr>
              <p:cNvSpPr/>
              <p:nvPr/>
            </p:nvSpPr>
            <p:spPr>
              <a:xfrm>
                <a:off x="2033448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C968A10-F61E-F9BA-DC6D-7C0C7E5171C4}"/>
                  </a:ext>
                </a:extLst>
              </p:cNvPr>
              <p:cNvSpPr/>
              <p:nvPr/>
            </p:nvSpPr>
            <p:spPr>
              <a:xfrm>
                <a:off x="226264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BF0E03A-F4EF-AFDF-1C78-68E44086F285}"/>
                  </a:ext>
                </a:extLst>
              </p:cNvPr>
              <p:cNvSpPr/>
              <p:nvPr/>
            </p:nvSpPr>
            <p:spPr>
              <a:xfrm>
                <a:off x="2491839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5FBFCBA-6B7B-F076-0BC7-7982B963C80E}"/>
                  </a:ext>
                </a:extLst>
              </p:cNvPr>
              <p:cNvSpPr/>
              <p:nvPr/>
            </p:nvSpPr>
            <p:spPr>
              <a:xfrm>
                <a:off x="272103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B0885BF-A86E-5A43-3850-58A0E2040B08}"/>
                  </a:ext>
                </a:extLst>
              </p:cNvPr>
              <p:cNvSpPr/>
              <p:nvPr/>
            </p:nvSpPr>
            <p:spPr>
              <a:xfrm>
                <a:off x="2950230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20601A6-DB43-A4D8-454F-B18457CECA8C}"/>
                  </a:ext>
                </a:extLst>
              </p:cNvPr>
              <p:cNvSpPr/>
              <p:nvPr/>
            </p:nvSpPr>
            <p:spPr>
              <a:xfrm>
                <a:off x="3179411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864759F-D4AB-E33A-E658-9C5BEE751833}"/>
                  </a:ext>
                </a:extLst>
              </p:cNvPr>
              <p:cNvSpPr/>
              <p:nvPr/>
            </p:nvSpPr>
            <p:spPr>
              <a:xfrm>
                <a:off x="3408607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6E32309-9565-BC89-3B6E-52BD89ADDEAA}"/>
                  </a:ext>
                </a:extLst>
              </p:cNvPr>
              <p:cNvSpPr/>
              <p:nvPr/>
            </p:nvSpPr>
            <p:spPr>
              <a:xfrm>
                <a:off x="3637802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06B9B8A-B7A8-1B94-7D8E-5D6F8CA6B951}"/>
                  </a:ext>
                </a:extLst>
              </p:cNvPr>
              <p:cNvSpPr/>
              <p:nvPr/>
            </p:nvSpPr>
            <p:spPr>
              <a:xfrm>
                <a:off x="3866997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B477CD2-E0FB-4E40-52A0-73BC220BF8B1}"/>
                  </a:ext>
                </a:extLst>
              </p:cNvPr>
              <p:cNvSpPr/>
              <p:nvPr/>
            </p:nvSpPr>
            <p:spPr>
              <a:xfrm>
                <a:off x="4096193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159299F-0746-0D91-F4A0-D7B81A9D4734}"/>
                  </a:ext>
                </a:extLst>
              </p:cNvPr>
              <p:cNvSpPr/>
              <p:nvPr/>
            </p:nvSpPr>
            <p:spPr>
              <a:xfrm>
                <a:off x="4325388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9F3FEE7-8423-0F32-4AE4-0B3047B4C2B3}"/>
                  </a:ext>
                </a:extLst>
              </p:cNvPr>
              <p:cNvSpPr/>
              <p:nvPr/>
            </p:nvSpPr>
            <p:spPr>
              <a:xfrm>
                <a:off x="4554583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3C5DD34-24BB-C556-F313-7210DE3D4019}"/>
                  </a:ext>
                </a:extLst>
              </p:cNvPr>
              <p:cNvSpPr/>
              <p:nvPr/>
            </p:nvSpPr>
            <p:spPr>
              <a:xfrm>
                <a:off x="4783778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B2EC2D1-5E61-8EA5-BAF9-804E8AFD719E}"/>
                  </a:ext>
                </a:extLst>
              </p:cNvPr>
              <p:cNvSpPr/>
              <p:nvPr/>
            </p:nvSpPr>
            <p:spPr>
              <a:xfrm>
                <a:off x="1345863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F4EDE06-ACDB-1A51-CC86-ABB442A566B5}"/>
                  </a:ext>
                </a:extLst>
              </p:cNvPr>
              <p:cNvSpPr/>
              <p:nvPr/>
            </p:nvSpPr>
            <p:spPr>
              <a:xfrm>
                <a:off x="1575058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01521AD-821C-7975-5F14-275EE78339BC}"/>
                  </a:ext>
                </a:extLst>
              </p:cNvPr>
              <p:cNvSpPr/>
              <p:nvPr/>
            </p:nvSpPr>
            <p:spPr>
              <a:xfrm>
                <a:off x="1804253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13AABF2-BE28-7400-DB77-1F2CAA690D6A}"/>
                  </a:ext>
                </a:extLst>
              </p:cNvPr>
              <p:cNvSpPr/>
              <p:nvPr/>
            </p:nvSpPr>
            <p:spPr>
              <a:xfrm>
                <a:off x="2033448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429CD07-5559-BC34-EEAB-5AC7B6945F70}"/>
                  </a:ext>
                </a:extLst>
              </p:cNvPr>
              <p:cNvSpPr/>
              <p:nvPr/>
            </p:nvSpPr>
            <p:spPr>
              <a:xfrm>
                <a:off x="226264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503F760-0705-1F84-E448-DD83F921CAA6}"/>
                  </a:ext>
                </a:extLst>
              </p:cNvPr>
              <p:cNvSpPr/>
              <p:nvPr/>
            </p:nvSpPr>
            <p:spPr>
              <a:xfrm>
                <a:off x="2491839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685B0CB-9627-21E6-62FF-C18B76DEF8FD}"/>
                  </a:ext>
                </a:extLst>
              </p:cNvPr>
              <p:cNvSpPr/>
              <p:nvPr/>
            </p:nvSpPr>
            <p:spPr>
              <a:xfrm>
                <a:off x="272103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DA0B621-A6E2-C068-D12E-0CBD060458EF}"/>
                  </a:ext>
                </a:extLst>
              </p:cNvPr>
              <p:cNvSpPr/>
              <p:nvPr/>
            </p:nvSpPr>
            <p:spPr>
              <a:xfrm>
                <a:off x="2950230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E25B5FD-11C6-0F4D-FA2E-A9F3F5600C56}"/>
                  </a:ext>
                </a:extLst>
              </p:cNvPr>
              <p:cNvSpPr/>
              <p:nvPr/>
            </p:nvSpPr>
            <p:spPr>
              <a:xfrm>
                <a:off x="3179411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91C8A24-C9D9-A338-A692-118FDF110934}"/>
                  </a:ext>
                </a:extLst>
              </p:cNvPr>
              <p:cNvSpPr/>
              <p:nvPr/>
            </p:nvSpPr>
            <p:spPr>
              <a:xfrm>
                <a:off x="3408607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2F762C4-4146-CB3C-E512-B263EAC04F8D}"/>
                  </a:ext>
                </a:extLst>
              </p:cNvPr>
              <p:cNvSpPr/>
              <p:nvPr/>
            </p:nvSpPr>
            <p:spPr>
              <a:xfrm>
                <a:off x="3637802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9AD9025-5219-DE9C-3BAD-A2A1F010838F}"/>
                  </a:ext>
                </a:extLst>
              </p:cNvPr>
              <p:cNvSpPr/>
              <p:nvPr/>
            </p:nvSpPr>
            <p:spPr>
              <a:xfrm>
                <a:off x="3866997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FA3CE80-3183-850F-DA1E-03A892FED922}"/>
                  </a:ext>
                </a:extLst>
              </p:cNvPr>
              <p:cNvSpPr/>
              <p:nvPr/>
            </p:nvSpPr>
            <p:spPr>
              <a:xfrm>
                <a:off x="4096193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5FA938A-79D1-6A41-A7C0-79DB76974518}"/>
                  </a:ext>
                </a:extLst>
              </p:cNvPr>
              <p:cNvSpPr/>
              <p:nvPr/>
            </p:nvSpPr>
            <p:spPr>
              <a:xfrm>
                <a:off x="4325388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4B9C508-711B-156F-89EC-D060E18E4E4A}"/>
                  </a:ext>
                </a:extLst>
              </p:cNvPr>
              <p:cNvSpPr/>
              <p:nvPr/>
            </p:nvSpPr>
            <p:spPr>
              <a:xfrm>
                <a:off x="4554583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53A1265-1F8E-ABDD-3180-7DF2C4BE6E0D}"/>
                  </a:ext>
                </a:extLst>
              </p:cNvPr>
              <p:cNvSpPr/>
              <p:nvPr/>
            </p:nvSpPr>
            <p:spPr>
              <a:xfrm>
                <a:off x="4783778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8B0F0E9-790A-AABD-378A-CEF03007A8F5}"/>
                  </a:ext>
                </a:extLst>
              </p:cNvPr>
              <p:cNvSpPr/>
              <p:nvPr/>
            </p:nvSpPr>
            <p:spPr>
              <a:xfrm>
                <a:off x="1345863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3E432A9-4E63-C8ED-794B-92A9DBE0E3BE}"/>
                  </a:ext>
                </a:extLst>
              </p:cNvPr>
              <p:cNvSpPr/>
              <p:nvPr/>
            </p:nvSpPr>
            <p:spPr>
              <a:xfrm>
                <a:off x="1575058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B06B03E-1701-4ADA-F3A4-B1EC308A9339}"/>
                  </a:ext>
                </a:extLst>
              </p:cNvPr>
              <p:cNvSpPr/>
              <p:nvPr/>
            </p:nvSpPr>
            <p:spPr>
              <a:xfrm>
                <a:off x="1804253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DDBC5D0-E209-C88C-C47F-9CA2B040CFB3}"/>
                  </a:ext>
                </a:extLst>
              </p:cNvPr>
              <p:cNvSpPr/>
              <p:nvPr/>
            </p:nvSpPr>
            <p:spPr>
              <a:xfrm>
                <a:off x="2033448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89D56A1-1A06-097C-76F5-4866397EC46C}"/>
                  </a:ext>
                </a:extLst>
              </p:cNvPr>
              <p:cNvSpPr/>
              <p:nvPr/>
            </p:nvSpPr>
            <p:spPr>
              <a:xfrm>
                <a:off x="226264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A472F850-3592-C5B7-04ED-187F39955F80}"/>
                  </a:ext>
                </a:extLst>
              </p:cNvPr>
              <p:cNvSpPr/>
              <p:nvPr/>
            </p:nvSpPr>
            <p:spPr>
              <a:xfrm>
                <a:off x="2491839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1A5ED7E-361B-10DA-8F25-C9CD2DCF6BC1}"/>
                  </a:ext>
                </a:extLst>
              </p:cNvPr>
              <p:cNvSpPr/>
              <p:nvPr/>
            </p:nvSpPr>
            <p:spPr>
              <a:xfrm>
                <a:off x="272103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C161A04-88C0-E875-A1BA-39740F7671D3}"/>
                  </a:ext>
                </a:extLst>
              </p:cNvPr>
              <p:cNvSpPr/>
              <p:nvPr/>
            </p:nvSpPr>
            <p:spPr>
              <a:xfrm>
                <a:off x="2950230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14D16CF3-222F-30D2-532E-F6FF371C160B}"/>
                  </a:ext>
                </a:extLst>
              </p:cNvPr>
              <p:cNvSpPr/>
              <p:nvPr/>
            </p:nvSpPr>
            <p:spPr>
              <a:xfrm>
                <a:off x="3179411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2E26F2C-9309-6ECC-DA59-8A8F4001192B}"/>
                  </a:ext>
                </a:extLst>
              </p:cNvPr>
              <p:cNvSpPr/>
              <p:nvPr/>
            </p:nvSpPr>
            <p:spPr>
              <a:xfrm>
                <a:off x="3408607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12BAAE7-4B6A-63E8-BB2D-C0CAAB7303F3}"/>
                  </a:ext>
                </a:extLst>
              </p:cNvPr>
              <p:cNvSpPr/>
              <p:nvPr/>
            </p:nvSpPr>
            <p:spPr>
              <a:xfrm>
                <a:off x="3637802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34A54AF4-20F2-EF43-FFCC-7AB473CA1622}"/>
                  </a:ext>
                </a:extLst>
              </p:cNvPr>
              <p:cNvSpPr/>
              <p:nvPr/>
            </p:nvSpPr>
            <p:spPr>
              <a:xfrm>
                <a:off x="3866997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51C41B-558C-E713-663F-79D5E7D8342F}"/>
                  </a:ext>
                </a:extLst>
              </p:cNvPr>
              <p:cNvSpPr/>
              <p:nvPr/>
            </p:nvSpPr>
            <p:spPr>
              <a:xfrm>
                <a:off x="4096193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5DDF333-71FF-D36F-13FC-897C5904DDD2}"/>
                  </a:ext>
                </a:extLst>
              </p:cNvPr>
              <p:cNvSpPr/>
              <p:nvPr/>
            </p:nvSpPr>
            <p:spPr>
              <a:xfrm>
                <a:off x="4325388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15BB327-DECE-D149-0F74-DA7B5DA8C60E}"/>
                  </a:ext>
                </a:extLst>
              </p:cNvPr>
              <p:cNvSpPr/>
              <p:nvPr/>
            </p:nvSpPr>
            <p:spPr>
              <a:xfrm>
                <a:off x="4554583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026D67F-9247-B46A-A2A0-2DB668ECC44D}"/>
                  </a:ext>
                </a:extLst>
              </p:cNvPr>
              <p:cNvSpPr/>
              <p:nvPr/>
            </p:nvSpPr>
            <p:spPr>
              <a:xfrm>
                <a:off x="4783778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63FB219-2CAD-7AE5-50B2-194A29D80173}"/>
                  </a:ext>
                </a:extLst>
              </p:cNvPr>
              <p:cNvSpPr/>
              <p:nvPr/>
            </p:nvSpPr>
            <p:spPr>
              <a:xfrm>
                <a:off x="1345863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A08F9AE-F6BD-7EBE-57A5-7E11BFB4379D}"/>
                  </a:ext>
                </a:extLst>
              </p:cNvPr>
              <p:cNvSpPr/>
              <p:nvPr/>
            </p:nvSpPr>
            <p:spPr>
              <a:xfrm>
                <a:off x="1575058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28CC80C-E233-81B9-F72D-F33C57B8019C}"/>
                  </a:ext>
                </a:extLst>
              </p:cNvPr>
              <p:cNvSpPr/>
              <p:nvPr/>
            </p:nvSpPr>
            <p:spPr>
              <a:xfrm>
                <a:off x="1804253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46896E6-1B52-25B3-3E28-AA8E956EA751}"/>
                  </a:ext>
                </a:extLst>
              </p:cNvPr>
              <p:cNvSpPr/>
              <p:nvPr/>
            </p:nvSpPr>
            <p:spPr>
              <a:xfrm>
                <a:off x="2033448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9C73B79-D0CF-4DEF-642C-4CBD634C6DF7}"/>
                  </a:ext>
                </a:extLst>
              </p:cNvPr>
              <p:cNvSpPr/>
              <p:nvPr/>
            </p:nvSpPr>
            <p:spPr>
              <a:xfrm>
                <a:off x="226264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8E6141E-121F-828F-E71E-7D5FC7277088}"/>
                  </a:ext>
                </a:extLst>
              </p:cNvPr>
              <p:cNvSpPr/>
              <p:nvPr/>
            </p:nvSpPr>
            <p:spPr>
              <a:xfrm>
                <a:off x="2491839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CC753BD-6FF1-BA3F-1FA5-8E84B095FE89}"/>
                  </a:ext>
                </a:extLst>
              </p:cNvPr>
              <p:cNvSpPr/>
              <p:nvPr/>
            </p:nvSpPr>
            <p:spPr>
              <a:xfrm>
                <a:off x="272103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0E0F0F23-775D-7E0B-6829-3AB5E52A73EC}"/>
                  </a:ext>
                </a:extLst>
              </p:cNvPr>
              <p:cNvSpPr/>
              <p:nvPr/>
            </p:nvSpPr>
            <p:spPr>
              <a:xfrm>
                <a:off x="2950230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DA006AC-ABF4-66C7-00C5-E74F00EE8698}"/>
                  </a:ext>
                </a:extLst>
              </p:cNvPr>
              <p:cNvSpPr/>
              <p:nvPr/>
            </p:nvSpPr>
            <p:spPr>
              <a:xfrm>
                <a:off x="3179411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F004C6E-EA8E-CF31-6EA7-E978986A7F6B}"/>
                  </a:ext>
                </a:extLst>
              </p:cNvPr>
              <p:cNvSpPr/>
              <p:nvPr/>
            </p:nvSpPr>
            <p:spPr>
              <a:xfrm>
                <a:off x="3408607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AB74C7AF-3A3F-C07C-5B63-BBD11604206F}"/>
                  </a:ext>
                </a:extLst>
              </p:cNvPr>
              <p:cNvSpPr/>
              <p:nvPr/>
            </p:nvSpPr>
            <p:spPr>
              <a:xfrm>
                <a:off x="3637802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E0B8408-67E4-E878-927E-A18F410DC56E}"/>
                  </a:ext>
                </a:extLst>
              </p:cNvPr>
              <p:cNvSpPr/>
              <p:nvPr/>
            </p:nvSpPr>
            <p:spPr>
              <a:xfrm>
                <a:off x="3866997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0792DA3-B7B8-4988-C303-3AD3DCB866C6}"/>
                  </a:ext>
                </a:extLst>
              </p:cNvPr>
              <p:cNvSpPr/>
              <p:nvPr/>
            </p:nvSpPr>
            <p:spPr>
              <a:xfrm>
                <a:off x="4096193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232C3265-A12A-2390-AAFC-151D99F194F1}"/>
                  </a:ext>
                </a:extLst>
              </p:cNvPr>
              <p:cNvSpPr/>
              <p:nvPr/>
            </p:nvSpPr>
            <p:spPr>
              <a:xfrm>
                <a:off x="4325388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A54D46B-447C-AA4F-0456-F543CFEABE7C}"/>
                  </a:ext>
                </a:extLst>
              </p:cNvPr>
              <p:cNvSpPr/>
              <p:nvPr/>
            </p:nvSpPr>
            <p:spPr>
              <a:xfrm>
                <a:off x="4554583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19D2514A-2F91-1A85-C751-79CEDD47A5D2}"/>
                  </a:ext>
                </a:extLst>
              </p:cNvPr>
              <p:cNvSpPr/>
              <p:nvPr/>
            </p:nvSpPr>
            <p:spPr>
              <a:xfrm>
                <a:off x="4783778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62AF9DB-8735-66EA-03C5-6AD6F8758413}"/>
                  </a:ext>
                </a:extLst>
              </p:cNvPr>
              <p:cNvSpPr/>
              <p:nvPr/>
            </p:nvSpPr>
            <p:spPr>
              <a:xfrm>
                <a:off x="1345863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C95EFF2E-00C8-73C2-7E7C-7BB853E8EF8F}"/>
                  </a:ext>
                </a:extLst>
              </p:cNvPr>
              <p:cNvSpPr/>
              <p:nvPr/>
            </p:nvSpPr>
            <p:spPr>
              <a:xfrm>
                <a:off x="1575058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779F3A12-AB3A-FFA5-15E2-83BBFAF74C05}"/>
                  </a:ext>
                </a:extLst>
              </p:cNvPr>
              <p:cNvSpPr/>
              <p:nvPr/>
            </p:nvSpPr>
            <p:spPr>
              <a:xfrm>
                <a:off x="1804253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CD13D48-2327-2D99-7509-8211AED310D1}"/>
                  </a:ext>
                </a:extLst>
              </p:cNvPr>
              <p:cNvSpPr/>
              <p:nvPr/>
            </p:nvSpPr>
            <p:spPr>
              <a:xfrm>
                <a:off x="2033448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1487E939-A6E4-B043-2B36-C09957AC17A5}"/>
                  </a:ext>
                </a:extLst>
              </p:cNvPr>
              <p:cNvSpPr/>
              <p:nvPr/>
            </p:nvSpPr>
            <p:spPr>
              <a:xfrm>
                <a:off x="226264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E74B0C6-DD3D-7239-FA57-19AE27F585CF}"/>
                  </a:ext>
                </a:extLst>
              </p:cNvPr>
              <p:cNvSpPr/>
              <p:nvPr/>
            </p:nvSpPr>
            <p:spPr>
              <a:xfrm>
                <a:off x="2491839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E869E51-D911-B3D2-5598-73FC8CC1CB9F}"/>
                  </a:ext>
                </a:extLst>
              </p:cNvPr>
              <p:cNvSpPr/>
              <p:nvPr/>
            </p:nvSpPr>
            <p:spPr>
              <a:xfrm>
                <a:off x="272103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05753A4-1E7D-2B16-136B-2BEA89DC8DAE}"/>
                  </a:ext>
                </a:extLst>
              </p:cNvPr>
              <p:cNvSpPr/>
              <p:nvPr/>
            </p:nvSpPr>
            <p:spPr>
              <a:xfrm>
                <a:off x="2950230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14B0748-D572-A43A-4E0D-86D1D7BBE8CB}"/>
                  </a:ext>
                </a:extLst>
              </p:cNvPr>
              <p:cNvSpPr/>
              <p:nvPr/>
            </p:nvSpPr>
            <p:spPr>
              <a:xfrm>
                <a:off x="3179411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C889838-BE90-DEC3-F736-39E1ED0919F7}"/>
                  </a:ext>
                </a:extLst>
              </p:cNvPr>
              <p:cNvSpPr/>
              <p:nvPr/>
            </p:nvSpPr>
            <p:spPr>
              <a:xfrm>
                <a:off x="3408607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2DBA9460-E804-96C9-5224-88609A2F391F}"/>
                  </a:ext>
                </a:extLst>
              </p:cNvPr>
              <p:cNvSpPr/>
              <p:nvPr/>
            </p:nvSpPr>
            <p:spPr>
              <a:xfrm>
                <a:off x="3637802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A3856FF5-B36C-BBD3-58C7-55DB440A50F5}"/>
                  </a:ext>
                </a:extLst>
              </p:cNvPr>
              <p:cNvSpPr/>
              <p:nvPr/>
            </p:nvSpPr>
            <p:spPr>
              <a:xfrm>
                <a:off x="3866997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1A4F1C8-82E8-A156-205C-F95FD1FF97B1}"/>
                  </a:ext>
                </a:extLst>
              </p:cNvPr>
              <p:cNvSpPr/>
              <p:nvPr/>
            </p:nvSpPr>
            <p:spPr>
              <a:xfrm>
                <a:off x="4096193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8223252-F4EA-2BCB-2B0B-EE4C7380EBD9}"/>
                  </a:ext>
                </a:extLst>
              </p:cNvPr>
              <p:cNvSpPr/>
              <p:nvPr/>
            </p:nvSpPr>
            <p:spPr>
              <a:xfrm>
                <a:off x="4325388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6D121F1A-8EB7-EE6C-E1D3-C91DA7B6E437}"/>
                  </a:ext>
                </a:extLst>
              </p:cNvPr>
              <p:cNvSpPr/>
              <p:nvPr/>
            </p:nvSpPr>
            <p:spPr>
              <a:xfrm>
                <a:off x="4554583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D9B87F28-317F-4E0B-BD25-260228D7080A}"/>
                  </a:ext>
                </a:extLst>
              </p:cNvPr>
              <p:cNvSpPr/>
              <p:nvPr/>
            </p:nvSpPr>
            <p:spPr>
              <a:xfrm>
                <a:off x="4783778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1E64434E-7811-70A8-BA72-D1F6504773D7}"/>
                  </a:ext>
                </a:extLst>
              </p:cNvPr>
              <p:cNvSpPr/>
              <p:nvPr/>
            </p:nvSpPr>
            <p:spPr>
              <a:xfrm>
                <a:off x="1345863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6C7204F-E03F-54A5-0434-866CC610B522}"/>
                  </a:ext>
                </a:extLst>
              </p:cNvPr>
              <p:cNvSpPr/>
              <p:nvPr/>
            </p:nvSpPr>
            <p:spPr>
              <a:xfrm>
                <a:off x="1575058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66C4C22-0868-0BC0-0535-4BE6FA7E8096}"/>
                  </a:ext>
                </a:extLst>
              </p:cNvPr>
              <p:cNvSpPr/>
              <p:nvPr/>
            </p:nvSpPr>
            <p:spPr>
              <a:xfrm>
                <a:off x="1804253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EC114B67-C078-BB7E-1491-9788E7B46A0E}"/>
                  </a:ext>
                </a:extLst>
              </p:cNvPr>
              <p:cNvSpPr/>
              <p:nvPr/>
            </p:nvSpPr>
            <p:spPr>
              <a:xfrm>
                <a:off x="2033448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FB58E18-0BF1-E063-945B-6932466332F2}"/>
                  </a:ext>
                </a:extLst>
              </p:cNvPr>
              <p:cNvSpPr/>
              <p:nvPr/>
            </p:nvSpPr>
            <p:spPr>
              <a:xfrm>
                <a:off x="226264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82172800-3E9B-D8A6-323E-7A2EDFB93A6A}"/>
                  </a:ext>
                </a:extLst>
              </p:cNvPr>
              <p:cNvSpPr/>
              <p:nvPr/>
            </p:nvSpPr>
            <p:spPr>
              <a:xfrm>
                <a:off x="2491839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9AA2A28-E2BA-5217-E24C-3CA342FBC337}"/>
                  </a:ext>
                </a:extLst>
              </p:cNvPr>
              <p:cNvSpPr/>
              <p:nvPr/>
            </p:nvSpPr>
            <p:spPr>
              <a:xfrm>
                <a:off x="272103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27C4F48-CED0-9BA9-6652-FB44618E85D6}"/>
                  </a:ext>
                </a:extLst>
              </p:cNvPr>
              <p:cNvSpPr/>
              <p:nvPr/>
            </p:nvSpPr>
            <p:spPr>
              <a:xfrm>
                <a:off x="2950230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60C18E4-8D84-3F0C-C24F-0513284E0B16}"/>
                  </a:ext>
                </a:extLst>
              </p:cNvPr>
              <p:cNvSpPr/>
              <p:nvPr/>
            </p:nvSpPr>
            <p:spPr>
              <a:xfrm>
                <a:off x="3179411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F480241E-6E21-281B-EC50-3E63AFDF43AF}"/>
                  </a:ext>
                </a:extLst>
              </p:cNvPr>
              <p:cNvSpPr/>
              <p:nvPr/>
            </p:nvSpPr>
            <p:spPr>
              <a:xfrm>
                <a:off x="3408607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0020653-1887-9DC7-9666-49F8864B77BB}"/>
                  </a:ext>
                </a:extLst>
              </p:cNvPr>
              <p:cNvSpPr/>
              <p:nvPr/>
            </p:nvSpPr>
            <p:spPr>
              <a:xfrm>
                <a:off x="3637802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291B833B-249E-7C54-6037-31BD4F748C99}"/>
                  </a:ext>
                </a:extLst>
              </p:cNvPr>
              <p:cNvSpPr/>
              <p:nvPr/>
            </p:nvSpPr>
            <p:spPr>
              <a:xfrm>
                <a:off x="3866997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6DF7B893-7661-132B-585F-510AF8C6D212}"/>
                  </a:ext>
                </a:extLst>
              </p:cNvPr>
              <p:cNvSpPr/>
              <p:nvPr/>
            </p:nvSpPr>
            <p:spPr>
              <a:xfrm>
                <a:off x="4096193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9B3DA21-2265-64A3-21C4-2E4A8C51882D}"/>
                  </a:ext>
                </a:extLst>
              </p:cNvPr>
              <p:cNvSpPr/>
              <p:nvPr/>
            </p:nvSpPr>
            <p:spPr>
              <a:xfrm>
                <a:off x="4325388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963A974-B97B-A8AF-4C94-EAAD275267E7}"/>
                  </a:ext>
                </a:extLst>
              </p:cNvPr>
              <p:cNvSpPr/>
              <p:nvPr/>
            </p:nvSpPr>
            <p:spPr>
              <a:xfrm>
                <a:off x="4554583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BE0CD101-4257-E03B-2CA2-1B7D5D4FFBE2}"/>
                  </a:ext>
                </a:extLst>
              </p:cNvPr>
              <p:cNvSpPr/>
              <p:nvPr/>
            </p:nvSpPr>
            <p:spPr>
              <a:xfrm>
                <a:off x="4783778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CFC8F2F-6E3F-AABF-CD8A-07EFF25E8C9E}"/>
                  </a:ext>
                </a:extLst>
              </p:cNvPr>
              <p:cNvSpPr/>
              <p:nvPr/>
            </p:nvSpPr>
            <p:spPr>
              <a:xfrm>
                <a:off x="1345863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1346BD6-D194-B199-EFE4-F609EC4A3D8A}"/>
                  </a:ext>
                </a:extLst>
              </p:cNvPr>
              <p:cNvSpPr/>
              <p:nvPr/>
            </p:nvSpPr>
            <p:spPr>
              <a:xfrm>
                <a:off x="1575058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F798F9E8-A4A6-AF37-CDDE-D78A288288AE}"/>
                  </a:ext>
                </a:extLst>
              </p:cNvPr>
              <p:cNvSpPr/>
              <p:nvPr/>
            </p:nvSpPr>
            <p:spPr>
              <a:xfrm>
                <a:off x="1804253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E891004-2A8C-A255-075A-FC9DCEE82D5A}"/>
                  </a:ext>
                </a:extLst>
              </p:cNvPr>
              <p:cNvSpPr/>
              <p:nvPr/>
            </p:nvSpPr>
            <p:spPr>
              <a:xfrm>
                <a:off x="2033448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F58877E6-C79F-B3CB-7ED3-4B78F9C8CC6D}"/>
                  </a:ext>
                </a:extLst>
              </p:cNvPr>
              <p:cNvSpPr/>
              <p:nvPr/>
            </p:nvSpPr>
            <p:spPr>
              <a:xfrm>
                <a:off x="226264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90D82BE4-7ED2-CBAD-A2F2-8CF05F87D83F}"/>
                  </a:ext>
                </a:extLst>
              </p:cNvPr>
              <p:cNvSpPr/>
              <p:nvPr/>
            </p:nvSpPr>
            <p:spPr>
              <a:xfrm>
                <a:off x="2491839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88B6CFBF-9401-D6C3-E17C-83DD9ACDE19B}"/>
                  </a:ext>
                </a:extLst>
              </p:cNvPr>
              <p:cNvSpPr/>
              <p:nvPr/>
            </p:nvSpPr>
            <p:spPr>
              <a:xfrm>
                <a:off x="272103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7ACAFDED-B8CB-FB44-C2D8-0888E7E9201D}"/>
                  </a:ext>
                </a:extLst>
              </p:cNvPr>
              <p:cNvSpPr/>
              <p:nvPr/>
            </p:nvSpPr>
            <p:spPr>
              <a:xfrm>
                <a:off x="2950230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193B3B1-5803-07A5-7524-7496FE884F24}"/>
                  </a:ext>
                </a:extLst>
              </p:cNvPr>
              <p:cNvSpPr/>
              <p:nvPr/>
            </p:nvSpPr>
            <p:spPr>
              <a:xfrm>
                <a:off x="3179411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3719CEF3-1489-7D0E-6793-A7F84C75720C}"/>
                  </a:ext>
                </a:extLst>
              </p:cNvPr>
              <p:cNvSpPr/>
              <p:nvPr/>
            </p:nvSpPr>
            <p:spPr>
              <a:xfrm>
                <a:off x="3408607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476D1517-D841-BC00-A34A-604DF9990F8B}"/>
                  </a:ext>
                </a:extLst>
              </p:cNvPr>
              <p:cNvSpPr/>
              <p:nvPr/>
            </p:nvSpPr>
            <p:spPr>
              <a:xfrm>
                <a:off x="3637802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10600C5-A5DE-44B4-83E8-A06BADE8528B}"/>
                  </a:ext>
                </a:extLst>
              </p:cNvPr>
              <p:cNvSpPr/>
              <p:nvPr/>
            </p:nvSpPr>
            <p:spPr>
              <a:xfrm>
                <a:off x="3866997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61E404C-1D43-4F1F-B187-47303C34E626}"/>
                  </a:ext>
                </a:extLst>
              </p:cNvPr>
              <p:cNvSpPr/>
              <p:nvPr/>
            </p:nvSpPr>
            <p:spPr>
              <a:xfrm>
                <a:off x="4096193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5016BAE3-02C9-3A0B-1C8E-F0629B8191B1}"/>
                  </a:ext>
                </a:extLst>
              </p:cNvPr>
              <p:cNvSpPr/>
              <p:nvPr/>
            </p:nvSpPr>
            <p:spPr>
              <a:xfrm>
                <a:off x="4325388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3238618A-3F96-4BD3-C8E3-C6357A1A226A}"/>
                  </a:ext>
                </a:extLst>
              </p:cNvPr>
              <p:cNvSpPr/>
              <p:nvPr/>
            </p:nvSpPr>
            <p:spPr>
              <a:xfrm>
                <a:off x="4554583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D032ED6-5915-0D0D-5F7B-B51F93F81C8C}"/>
                  </a:ext>
                </a:extLst>
              </p:cNvPr>
              <p:cNvSpPr/>
              <p:nvPr/>
            </p:nvSpPr>
            <p:spPr>
              <a:xfrm>
                <a:off x="4783778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52C7F2FD-2B2B-ACB9-5E76-1FFFF8D2D9D4}"/>
                  </a:ext>
                </a:extLst>
              </p:cNvPr>
              <p:cNvSpPr/>
              <p:nvPr/>
            </p:nvSpPr>
            <p:spPr>
              <a:xfrm>
                <a:off x="1345863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9CA5FC2-D420-96FD-4837-F5F521E10ED3}"/>
                  </a:ext>
                </a:extLst>
              </p:cNvPr>
              <p:cNvSpPr/>
              <p:nvPr/>
            </p:nvSpPr>
            <p:spPr>
              <a:xfrm>
                <a:off x="1575058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C8DDED43-1C63-73DD-6A6D-1729CD784F81}"/>
                  </a:ext>
                </a:extLst>
              </p:cNvPr>
              <p:cNvSpPr/>
              <p:nvPr/>
            </p:nvSpPr>
            <p:spPr>
              <a:xfrm>
                <a:off x="1804253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71D205DD-8A13-3B06-7A9F-CCACE5DC39AA}"/>
                  </a:ext>
                </a:extLst>
              </p:cNvPr>
              <p:cNvSpPr/>
              <p:nvPr/>
            </p:nvSpPr>
            <p:spPr>
              <a:xfrm>
                <a:off x="2033448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E435D382-A0C4-6869-7277-0CE85789FB1D}"/>
                  </a:ext>
                </a:extLst>
              </p:cNvPr>
              <p:cNvSpPr/>
              <p:nvPr/>
            </p:nvSpPr>
            <p:spPr>
              <a:xfrm>
                <a:off x="226264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F7A58054-5AAA-BA80-E258-45C28AA63B85}"/>
                  </a:ext>
                </a:extLst>
              </p:cNvPr>
              <p:cNvSpPr/>
              <p:nvPr/>
            </p:nvSpPr>
            <p:spPr>
              <a:xfrm>
                <a:off x="2491839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B3ADDA3-6A77-6755-8CBD-E385A7895B5E}"/>
                  </a:ext>
                </a:extLst>
              </p:cNvPr>
              <p:cNvSpPr/>
              <p:nvPr/>
            </p:nvSpPr>
            <p:spPr>
              <a:xfrm>
                <a:off x="272103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ADA15F8-3883-FB04-0305-A419DDD7C17A}"/>
                  </a:ext>
                </a:extLst>
              </p:cNvPr>
              <p:cNvSpPr/>
              <p:nvPr/>
            </p:nvSpPr>
            <p:spPr>
              <a:xfrm>
                <a:off x="2950230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D2830108-3E0F-1712-875F-FC13265081B6}"/>
                  </a:ext>
                </a:extLst>
              </p:cNvPr>
              <p:cNvSpPr/>
              <p:nvPr/>
            </p:nvSpPr>
            <p:spPr>
              <a:xfrm>
                <a:off x="3179411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BB5F3259-E076-D2B7-B755-35BA74068831}"/>
                  </a:ext>
                </a:extLst>
              </p:cNvPr>
              <p:cNvSpPr/>
              <p:nvPr/>
            </p:nvSpPr>
            <p:spPr>
              <a:xfrm>
                <a:off x="3408607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24C099F2-B589-424A-CF7C-432160E84F8C}"/>
                  </a:ext>
                </a:extLst>
              </p:cNvPr>
              <p:cNvSpPr/>
              <p:nvPr/>
            </p:nvSpPr>
            <p:spPr>
              <a:xfrm>
                <a:off x="3637802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B5AF2FB9-3089-F179-716B-0A621897A356}"/>
                  </a:ext>
                </a:extLst>
              </p:cNvPr>
              <p:cNvSpPr/>
              <p:nvPr/>
            </p:nvSpPr>
            <p:spPr>
              <a:xfrm>
                <a:off x="3866997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86DB55B-97DE-BE5C-3CE6-A861A5119C21}"/>
                  </a:ext>
                </a:extLst>
              </p:cNvPr>
              <p:cNvSpPr/>
              <p:nvPr/>
            </p:nvSpPr>
            <p:spPr>
              <a:xfrm>
                <a:off x="4096193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7D3DAB15-F570-8F49-E393-FDDCEF20B186}"/>
                  </a:ext>
                </a:extLst>
              </p:cNvPr>
              <p:cNvSpPr/>
              <p:nvPr/>
            </p:nvSpPr>
            <p:spPr>
              <a:xfrm>
                <a:off x="4325388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AEBA1A75-D51E-38C2-CE64-71623D477317}"/>
                  </a:ext>
                </a:extLst>
              </p:cNvPr>
              <p:cNvSpPr/>
              <p:nvPr/>
            </p:nvSpPr>
            <p:spPr>
              <a:xfrm>
                <a:off x="4554583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233715B-AE5A-E64D-5502-DF31715175DC}"/>
                  </a:ext>
                </a:extLst>
              </p:cNvPr>
              <p:cNvSpPr/>
              <p:nvPr/>
            </p:nvSpPr>
            <p:spPr>
              <a:xfrm>
                <a:off x="4783778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3DBBA61E-AB05-CB1D-20CA-42552E7AA416}"/>
                  </a:ext>
                </a:extLst>
              </p:cNvPr>
              <p:cNvSpPr/>
              <p:nvPr/>
            </p:nvSpPr>
            <p:spPr>
              <a:xfrm>
                <a:off x="1345863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B170F8A5-76D3-0052-039C-55F80FB26E1A}"/>
                  </a:ext>
                </a:extLst>
              </p:cNvPr>
              <p:cNvSpPr/>
              <p:nvPr/>
            </p:nvSpPr>
            <p:spPr>
              <a:xfrm>
                <a:off x="1575058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4E38C41-BC6F-1B6C-FB7E-9EFDB8ABEAA5}"/>
                  </a:ext>
                </a:extLst>
              </p:cNvPr>
              <p:cNvSpPr/>
              <p:nvPr/>
            </p:nvSpPr>
            <p:spPr>
              <a:xfrm>
                <a:off x="1804253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51DFA0D4-2FBF-32B3-619E-E05945722281}"/>
                  </a:ext>
                </a:extLst>
              </p:cNvPr>
              <p:cNvSpPr/>
              <p:nvPr/>
            </p:nvSpPr>
            <p:spPr>
              <a:xfrm>
                <a:off x="2033448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E679BE29-5E91-636A-0830-9760EB7EAAA0}"/>
                  </a:ext>
                </a:extLst>
              </p:cNvPr>
              <p:cNvSpPr/>
              <p:nvPr/>
            </p:nvSpPr>
            <p:spPr>
              <a:xfrm>
                <a:off x="226264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B0FD306B-AB27-B1BF-6540-C84D8B7A5C41}"/>
                  </a:ext>
                </a:extLst>
              </p:cNvPr>
              <p:cNvSpPr/>
              <p:nvPr/>
            </p:nvSpPr>
            <p:spPr>
              <a:xfrm>
                <a:off x="2491839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6C815B5F-E226-6F38-8F61-1BE00C8FA364}"/>
                  </a:ext>
                </a:extLst>
              </p:cNvPr>
              <p:cNvSpPr/>
              <p:nvPr/>
            </p:nvSpPr>
            <p:spPr>
              <a:xfrm>
                <a:off x="272103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B72DBF1-E1C9-B96A-CFE6-9A7CD4A586E2}"/>
                  </a:ext>
                </a:extLst>
              </p:cNvPr>
              <p:cNvSpPr/>
              <p:nvPr/>
            </p:nvSpPr>
            <p:spPr>
              <a:xfrm>
                <a:off x="2950230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471BBF-1DCF-EC3E-A4EE-79D59F295221}"/>
                  </a:ext>
                </a:extLst>
              </p:cNvPr>
              <p:cNvSpPr/>
              <p:nvPr/>
            </p:nvSpPr>
            <p:spPr>
              <a:xfrm>
                <a:off x="3179411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A9033A2F-CA78-85BE-9B7C-B82A48E47FCB}"/>
                  </a:ext>
                </a:extLst>
              </p:cNvPr>
              <p:cNvSpPr/>
              <p:nvPr/>
            </p:nvSpPr>
            <p:spPr>
              <a:xfrm>
                <a:off x="3408607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2D384350-FC1F-15FC-E44A-F81AF325283F}"/>
                  </a:ext>
                </a:extLst>
              </p:cNvPr>
              <p:cNvSpPr/>
              <p:nvPr/>
            </p:nvSpPr>
            <p:spPr>
              <a:xfrm>
                <a:off x="3637802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4733F17-B347-CE77-D5FA-504B3E7D35B4}"/>
                  </a:ext>
                </a:extLst>
              </p:cNvPr>
              <p:cNvSpPr/>
              <p:nvPr/>
            </p:nvSpPr>
            <p:spPr>
              <a:xfrm>
                <a:off x="3866997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BA64156-644D-0293-B90B-A23BCFA0908D}"/>
                  </a:ext>
                </a:extLst>
              </p:cNvPr>
              <p:cNvSpPr/>
              <p:nvPr/>
            </p:nvSpPr>
            <p:spPr>
              <a:xfrm>
                <a:off x="4096193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616E6811-E3A4-F453-A7A2-B7A4F7AC9FD3}"/>
                  </a:ext>
                </a:extLst>
              </p:cNvPr>
              <p:cNvSpPr/>
              <p:nvPr/>
            </p:nvSpPr>
            <p:spPr>
              <a:xfrm>
                <a:off x="4325388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23BB889-868D-ADE6-7FB3-29B2ABFE685D}"/>
                  </a:ext>
                </a:extLst>
              </p:cNvPr>
              <p:cNvSpPr/>
              <p:nvPr/>
            </p:nvSpPr>
            <p:spPr>
              <a:xfrm>
                <a:off x="4554583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44DB2D11-01CE-A451-B4C0-4E0882297B60}"/>
                  </a:ext>
                </a:extLst>
              </p:cNvPr>
              <p:cNvSpPr/>
              <p:nvPr/>
            </p:nvSpPr>
            <p:spPr>
              <a:xfrm>
                <a:off x="4783778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E20C618B-3E8A-0983-38E4-35B4A4D20A94}"/>
                  </a:ext>
                </a:extLst>
              </p:cNvPr>
              <p:cNvSpPr/>
              <p:nvPr/>
            </p:nvSpPr>
            <p:spPr>
              <a:xfrm>
                <a:off x="1345863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391696F-F14A-5D9B-BD7D-4421F18A836D}"/>
                  </a:ext>
                </a:extLst>
              </p:cNvPr>
              <p:cNvSpPr/>
              <p:nvPr/>
            </p:nvSpPr>
            <p:spPr>
              <a:xfrm>
                <a:off x="1575058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8605D1FD-6943-EC4A-D80F-48757828BF55}"/>
                  </a:ext>
                </a:extLst>
              </p:cNvPr>
              <p:cNvSpPr/>
              <p:nvPr/>
            </p:nvSpPr>
            <p:spPr>
              <a:xfrm>
                <a:off x="1804253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430487B3-7A36-4D18-BD4B-282A73587249}"/>
                  </a:ext>
                </a:extLst>
              </p:cNvPr>
              <p:cNvSpPr/>
              <p:nvPr/>
            </p:nvSpPr>
            <p:spPr>
              <a:xfrm>
                <a:off x="2033448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F635AFB-89D2-C35E-AB8D-10D5950CB157}"/>
                  </a:ext>
                </a:extLst>
              </p:cNvPr>
              <p:cNvSpPr/>
              <p:nvPr/>
            </p:nvSpPr>
            <p:spPr>
              <a:xfrm>
                <a:off x="226264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B5971084-9167-C2FC-CF22-9341BD6BDFD6}"/>
                  </a:ext>
                </a:extLst>
              </p:cNvPr>
              <p:cNvSpPr/>
              <p:nvPr/>
            </p:nvSpPr>
            <p:spPr>
              <a:xfrm>
                <a:off x="2491839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9C1B8D9A-96A4-7DA3-A00A-1700C2C97173}"/>
                  </a:ext>
                </a:extLst>
              </p:cNvPr>
              <p:cNvSpPr/>
              <p:nvPr/>
            </p:nvSpPr>
            <p:spPr>
              <a:xfrm>
                <a:off x="272103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E692D577-93D6-714F-8109-171875EE8154}"/>
                  </a:ext>
                </a:extLst>
              </p:cNvPr>
              <p:cNvSpPr/>
              <p:nvPr/>
            </p:nvSpPr>
            <p:spPr>
              <a:xfrm>
                <a:off x="2950230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910863B3-4FA5-F7CD-B9BB-18D919417259}"/>
                  </a:ext>
                </a:extLst>
              </p:cNvPr>
              <p:cNvSpPr/>
              <p:nvPr/>
            </p:nvSpPr>
            <p:spPr>
              <a:xfrm>
                <a:off x="3179411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A73314A7-34FC-18E3-E883-0E2CC8DFA2E2}"/>
                  </a:ext>
                </a:extLst>
              </p:cNvPr>
              <p:cNvSpPr/>
              <p:nvPr/>
            </p:nvSpPr>
            <p:spPr>
              <a:xfrm>
                <a:off x="3408607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AB4BDAAA-CF6E-A57E-F1FC-3FDF7524DE17}"/>
                  </a:ext>
                </a:extLst>
              </p:cNvPr>
              <p:cNvSpPr/>
              <p:nvPr/>
            </p:nvSpPr>
            <p:spPr>
              <a:xfrm>
                <a:off x="3637802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12D30EE-A170-94F2-56D2-EAE4464B1FD8}"/>
                  </a:ext>
                </a:extLst>
              </p:cNvPr>
              <p:cNvSpPr/>
              <p:nvPr/>
            </p:nvSpPr>
            <p:spPr>
              <a:xfrm>
                <a:off x="3866997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7750A815-C0E2-0C38-EC87-FEDD112C467B}"/>
                  </a:ext>
                </a:extLst>
              </p:cNvPr>
              <p:cNvSpPr/>
              <p:nvPr/>
            </p:nvSpPr>
            <p:spPr>
              <a:xfrm>
                <a:off x="4096193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6EC980DF-26D0-F49E-8553-3EA28D7EE36C}"/>
                  </a:ext>
                </a:extLst>
              </p:cNvPr>
              <p:cNvSpPr/>
              <p:nvPr/>
            </p:nvSpPr>
            <p:spPr>
              <a:xfrm>
                <a:off x="4325388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34AA31B3-DE49-44BA-4E2F-68DEEA2C575F}"/>
                  </a:ext>
                </a:extLst>
              </p:cNvPr>
              <p:cNvSpPr/>
              <p:nvPr/>
            </p:nvSpPr>
            <p:spPr>
              <a:xfrm>
                <a:off x="4554583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F39CD31-3C79-F7E3-388C-E7DD96E4C552}"/>
                  </a:ext>
                </a:extLst>
              </p:cNvPr>
              <p:cNvSpPr/>
              <p:nvPr/>
            </p:nvSpPr>
            <p:spPr>
              <a:xfrm>
                <a:off x="4783778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B7D34FE-8A4A-239E-C916-7359519E5EDC}"/>
                  </a:ext>
                </a:extLst>
              </p:cNvPr>
              <p:cNvSpPr/>
              <p:nvPr/>
            </p:nvSpPr>
            <p:spPr>
              <a:xfrm>
                <a:off x="1345863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634F6F37-15A1-032E-51C7-9EBE80767465}"/>
                  </a:ext>
                </a:extLst>
              </p:cNvPr>
              <p:cNvSpPr/>
              <p:nvPr/>
            </p:nvSpPr>
            <p:spPr>
              <a:xfrm>
                <a:off x="1575058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6D47D21-8E60-88DE-A8D4-536D1F531197}"/>
                  </a:ext>
                </a:extLst>
              </p:cNvPr>
              <p:cNvSpPr/>
              <p:nvPr/>
            </p:nvSpPr>
            <p:spPr>
              <a:xfrm>
                <a:off x="1804253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0FA23B7-1EE5-90E5-4003-CE76DFB16430}"/>
                  </a:ext>
                </a:extLst>
              </p:cNvPr>
              <p:cNvSpPr/>
              <p:nvPr/>
            </p:nvSpPr>
            <p:spPr>
              <a:xfrm>
                <a:off x="2033448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D2DB3438-C339-CAAA-507F-9978B3AFF77E}"/>
                  </a:ext>
                </a:extLst>
              </p:cNvPr>
              <p:cNvSpPr/>
              <p:nvPr/>
            </p:nvSpPr>
            <p:spPr>
              <a:xfrm>
                <a:off x="226264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9BB6DCAD-7075-35C2-5728-79350F0F6002}"/>
                  </a:ext>
                </a:extLst>
              </p:cNvPr>
              <p:cNvSpPr/>
              <p:nvPr/>
            </p:nvSpPr>
            <p:spPr>
              <a:xfrm>
                <a:off x="2491839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82BFC4FA-E98E-4C86-9E60-24CC8246408C}"/>
                  </a:ext>
                </a:extLst>
              </p:cNvPr>
              <p:cNvSpPr/>
              <p:nvPr/>
            </p:nvSpPr>
            <p:spPr>
              <a:xfrm>
                <a:off x="272103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E5A1CD75-E0A4-C5FC-66CE-980D85B50121}"/>
                  </a:ext>
                </a:extLst>
              </p:cNvPr>
              <p:cNvSpPr/>
              <p:nvPr/>
            </p:nvSpPr>
            <p:spPr>
              <a:xfrm>
                <a:off x="2950230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BE59CC9D-C67D-F7F9-89CD-4573E82A36A9}"/>
                  </a:ext>
                </a:extLst>
              </p:cNvPr>
              <p:cNvSpPr/>
              <p:nvPr/>
            </p:nvSpPr>
            <p:spPr>
              <a:xfrm>
                <a:off x="3179411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F46518DE-7DD7-C7D2-503D-9ACBEC38DF6C}"/>
                  </a:ext>
                </a:extLst>
              </p:cNvPr>
              <p:cNvSpPr/>
              <p:nvPr/>
            </p:nvSpPr>
            <p:spPr>
              <a:xfrm>
                <a:off x="3408607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B169EEF2-AA67-AD93-2850-8956046C12EB}"/>
                  </a:ext>
                </a:extLst>
              </p:cNvPr>
              <p:cNvSpPr/>
              <p:nvPr/>
            </p:nvSpPr>
            <p:spPr>
              <a:xfrm>
                <a:off x="3637802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929F9DE-67D8-FC86-FFA6-CEAA0B8278E1}"/>
                  </a:ext>
                </a:extLst>
              </p:cNvPr>
              <p:cNvSpPr/>
              <p:nvPr/>
            </p:nvSpPr>
            <p:spPr>
              <a:xfrm>
                <a:off x="3866997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90BAB8E9-BA85-8D7E-82AD-C3C62C415662}"/>
                  </a:ext>
                </a:extLst>
              </p:cNvPr>
              <p:cNvSpPr/>
              <p:nvPr/>
            </p:nvSpPr>
            <p:spPr>
              <a:xfrm>
                <a:off x="4096193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B45EA0B0-DE60-D2FC-9342-8664D9C00C0E}"/>
                  </a:ext>
                </a:extLst>
              </p:cNvPr>
              <p:cNvSpPr/>
              <p:nvPr/>
            </p:nvSpPr>
            <p:spPr>
              <a:xfrm>
                <a:off x="4325388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2313F818-C20F-4569-A009-04BDCCAE5D3D}"/>
                  </a:ext>
                </a:extLst>
              </p:cNvPr>
              <p:cNvSpPr/>
              <p:nvPr/>
            </p:nvSpPr>
            <p:spPr>
              <a:xfrm>
                <a:off x="4554583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CC171506-F1B3-CC64-F0BC-17DCED0619A5}"/>
                  </a:ext>
                </a:extLst>
              </p:cNvPr>
              <p:cNvSpPr/>
              <p:nvPr/>
            </p:nvSpPr>
            <p:spPr>
              <a:xfrm>
                <a:off x="4783778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30C40C61-CFD3-4F23-4F06-6AE29B304C92}"/>
                  </a:ext>
                </a:extLst>
              </p:cNvPr>
              <p:cNvSpPr/>
              <p:nvPr/>
            </p:nvSpPr>
            <p:spPr>
              <a:xfrm>
                <a:off x="1345863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0CD7B3CE-A163-9B18-8E8F-214D7D08CE51}"/>
                  </a:ext>
                </a:extLst>
              </p:cNvPr>
              <p:cNvSpPr/>
              <p:nvPr/>
            </p:nvSpPr>
            <p:spPr>
              <a:xfrm>
                <a:off x="1575058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5F89F3C2-8585-CFF1-1482-80C10D891270}"/>
                  </a:ext>
                </a:extLst>
              </p:cNvPr>
              <p:cNvSpPr/>
              <p:nvPr/>
            </p:nvSpPr>
            <p:spPr>
              <a:xfrm>
                <a:off x="1804253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F2D7893-F691-267C-E752-3D05148A537B}"/>
                  </a:ext>
                </a:extLst>
              </p:cNvPr>
              <p:cNvSpPr/>
              <p:nvPr/>
            </p:nvSpPr>
            <p:spPr>
              <a:xfrm>
                <a:off x="2033448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48A6AC2A-990B-9524-36E5-7010232DCA4F}"/>
                  </a:ext>
                </a:extLst>
              </p:cNvPr>
              <p:cNvSpPr/>
              <p:nvPr/>
            </p:nvSpPr>
            <p:spPr>
              <a:xfrm>
                <a:off x="226264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9836DD7-A913-0B6B-BCA4-377049749EEB}"/>
                  </a:ext>
                </a:extLst>
              </p:cNvPr>
              <p:cNvSpPr/>
              <p:nvPr/>
            </p:nvSpPr>
            <p:spPr>
              <a:xfrm>
                <a:off x="2491839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76E453D-33D6-9743-E593-6128B176A1EE}"/>
                  </a:ext>
                </a:extLst>
              </p:cNvPr>
              <p:cNvSpPr/>
              <p:nvPr/>
            </p:nvSpPr>
            <p:spPr>
              <a:xfrm>
                <a:off x="272103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800B3AB9-D6EE-DDDE-432C-C4E98CCE2A74}"/>
                  </a:ext>
                </a:extLst>
              </p:cNvPr>
              <p:cNvSpPr/>
              <p:nvPr/>
            </p:nvSpPr>
            <p:spPr>
              <a:xfrm>
                <a:off x="2950230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C1798B5-3534-9B1B-7E3F-E0A8B39BD246}"/>
                  </a:ext>
                </a:extLst>
              </p:cNvPr>
              <p:cNvSpPr/>
              <p:nvPr/>
            </p:nvSpPr>
            <p:spPr>
              <a:xfrm>
                <a:off x="3179411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8D57D2B-743E-446A-74FB-E4178DACD84D}"/>
                  </a:ext>
                </a:extLst>
              </p:cNvPr>
              <p:cNvSpPr/>
              <p:nvPr/>
            </p:nvSpPr>
            <p:spPr>
              <a:xfrm>
                <a:off x="3408607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6719EAFC-B0CB-959B-33D1-BE98F0AA4716}"/>
                  </a:ext>
                </a:extLst>
              </p:cNvPr>
              <p:cNvSpPr/>
              <p:nvPr/>
            </p:nvSpPr>
            <p:spPr>
              <a:xfrm>
                <a:off x="3637802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797D50AC-B49C-EB4A-B6BE-2B1BAFFF8D6D}"/>
                  </a:ext>
                </a:extLst>
              </p:cNvPr>
              <p:cNvSpPr/>
              <p:nvPr/>
            </p:nvSpPr>
            <p:spPr>
              <a:xfrm>
                <a:off x="3866997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450F5856-4369-1C05-1635-9E6AEC4DDF68}"/>
                  </a:ext>
                </a:extLst>
              </p:cNvPr>
              <p:cNvSpPr/>
              <p:nvPr/>
            </p:nvSpPr>
            <p:spPr>
              <a:xfrm>
                <a:off x="4096193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9C4985BF-F085-9CCE-98E9-16C0F013D006}"/>
                  </a:ext>
                </a:extLst>
              </p:cNvPr>
              <p:cNvSpPr/>
              <p:nvPr/>
            </p:nvSpPr>
            <p:spPr>
              <a:xfrm>
                <a:off x="4325388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8F555235-5BAE-776A-4C6A-D9DB95667EF8}"/>
                  </a:ext>
                </a:extLst>
              </p:cNvPr>
              <p:cNvSpPr/>
              <p:nvPr/>
            </p:nvSpPr>
            <p:spPr>
              <a:xfrm>
                <a:off x="4554583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1858BF69-19B4-8416-5068-3603A46F4F21}"/>
                  </a:ext>
                </a:extLst>
              </p:cNvPr>
              <p:cNvSpPr/>
              <p:nvPr/>
            </p:nvSpPr>
            <p:spPr>
              <a:xfrm>
                <a:off x="4783778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A95FA88F-3911-56C2-9F12-28FD220717B2}"/>
                  </a:ext>
                </a:extLst>
              </p:cNvPr>
              <p:cNvSpPr/>
              <p:nvPr/>
            </p:nvSpPr>
            <p:spPr>
              <a:xfrm>
                <a:off x="1345863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1BFDB28-D4A5-F429-CAAC-CF9059126C58}"/>
                  </a:ext>
                </a:extLst>
              </p:cNvPr>
              <p:cNvSpPr/>
              <p:nvPr/>
            </p:nvSpPr>
            <p:spPr>
              <a:xfrm>
                <a:off x="1575058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C06267C-3FBF-DD49-E8E9-7E13AD92DEFE}"/>
                  </a:ext>
                </a:extLst>
              </p:cNvPr>
              <p:cNvSpPr/>
              <p:nvPr/>
            </p:nvSpPr>
            <p:spPr>
              <a:xfrm>
                <a:off x="1804253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FBDA0E51-C80B-BCB5-20FA-8EAE0B1D5C58}"/>
                  </a:ext>
                </a:extLst>
              </p:cNvPr>
              <p:cNvSpPr/>
              <p:nvPr/>
            </p:nvSpPr>
            <p:spPr>
              <a:xfrm>
                <a:off x="2033448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E2391BFC-E62B-E89A-738D-FCFD0CBEAE82}"/>
                  </a:ext>
                </a:extLst>
              </p:cNvPr>
              <p:cNvSpPr/>
              <p:nvPr/>
            </p:nvSpPr>
            <p:spPr>
              <a:xfrm>
                <a:off x="226264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8109F0F-874E-ABCB-DBBA-B36EC4A55CB0}"/>
                  </a:ext>
                </a:extLst>
              </p:cNvPr>
              <p:cNvSpPr/>
              <p:nvPr/>
            </p:nvSpPr>
            <p:spPr>
              <a:xfrm>
                <a:off x="2491839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7808F011-0567-AF0A-3162-EE56EA852B07}"/>
                  </a:ext>
                </a:extLst>
              </p:cNvPr>
              <p:cNvSpPr/>
              <p:nvPr/>
            </p:nvSpPr>
            <p:spPr>
              <a:xfrm>
                <a:off x="272103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C4DE2AEA-4D10-1AA8-40B3-AC613198AC3C}"/>
                  </a:ext>
                </a:extLst>
              </p:cNvPr>
              <p:cNvSpPr/>
              <p:nvPr/>
            </p:nvSpPr>
            <p:spPr>
              <a:xfrm>
                <a:off x="2950230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ACFF9C6-3F5B-A0E4-151A-BF0C34C02DA1}"/>
                  </a:ext>
                </a:extLst>
              </p:cNvPr>
              <p:cNvSpPr/>
              <p:nvPr/>
            </p:nvSpPr>
            <p:spPr>
              <a:xfrm>
                <a:off x="3179411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22851D67-1E0D-40AD-CC86-144C2060B429}"/>
                  </a:ext>
                </a:extLst>
              </p:cNvPr>
              <p:cNvSpPr/>
              <p:nvPr/>
            </p:nvSpPr>
            <p:spPr>
              <a:xfrm>
                <a:off x="3408607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B667526F-DA62-FA5D-EA3E-2A2A546EFCB6}"/>
                  </a:ext>
                </a:extLst>
              </p:cNvPr>
              <p:cNvSpPr/>
              <p:nvPr/>
            </p:nvSpPr>
            <p:spPr>
              <a:xfrm>
                <a:off x="3637802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940B2C69-1A6E-01E7-222D-492865430AB3}"/>
                  </a:ext>
                </a:extLst>
              </p:cNvPr>
              <p:cNvSpPr/>
              <p:nvPr/>
            </p:nvSpPr>
            <p:spPr>
              <a:xfrm>
                <a:off x="3866997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FDE51CD3-61AE-683B-CAE0-50C0C245AED3}"/>
                  </a:ext>
                </a:extLst>
              </p:cNvPr>
              <p:cNvSpPr/>
              <p:nvPr/>
            </p:nvSpPr>
            <p:spPr>
              <a:xfrm>
                <a:off x="4096193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C30ABA9-C34C-BAA5-CA45-7D1F181F6905}"/>
                  </a:ext>
                </a:extLst>
              </p:cNvPr>
              <p:cNvSpPr/>
              <p:nvPr/>
            </p:nvSpPr>
            <p:spPr>
              <a:xfrm>
                <a:off x="4325388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AB7F8105-70E2-1669-DF69-48813035B81D}"/>
                  </a:ext>
                </a:extLst>
              </p:cNvPr>
              <p:cNvSpPr/>
              <p:nvPr/>
            </p:nvSpPr>
            <p:spPr>
              <a:xfrm>
                <a:off x="4554583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422BD156-3B28-1C84-1BF5-35B02555E443}"/>
                  </a:ext>
                </a:extLst>
              </p:cNvPr>
              <p:cNvSpPr/>
              <p:nvPr/>
            </p:nvSpPr>
            <p:spPr>
              <a:xfrm>
                <a:off x="4783778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9" name="Content Placeholder 5">
              <a:extLst>
                <a:ext uri="{FF2B5EF4-FFF2-40B4-BE49-F238E27FC236}">
                  <a16:creationId xmlns:a16="http://schemas.microsoft.com/office/drawing/2014/main" id="{1F8C4A05-1663-A5F3-B6C2-E3C8CE076F32}"/>
                </a:ext>
              </a:extLst>
            </p:cNvPr>
            <p:cNvGrpSpPr/>
            <p:nvPr/>
          </p:nvGrpSpPr>
          <p:grpSpPr>
            <a:xfrm>
              <a:off x="1116667" y="1876627"/>
              <a:ext cx="4125501" cy="4121274"/>
              <a:chOff x="1116667" y="1876627"/>
              <a:chExt cx="4125501" cy="4121274"/>
            </a:xfrm>
            <a:solidFill>
              <a:srgbClr val="9B5151"/>
            </a:solidFill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6D296BF-105D-0F2B-D1A6-E0B296AAB8C2}"/>
                  </a:ext>
                </a:extLst>
              </p:cNvPr>
              <p:cNvSpPr/>
              <p:nvPr/>
            </p:nvSpPr>
            <p:spPr>
              <a:xfrm>
                <a:off x="1345863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23AECCF9-25F2-B69B-09B9-45DA57BD7912}"/>
                  </a:ext>
                </a:extLst>
              </p:cNvPr>
              <p:cNvSpPr/>
              <p:nvPr/>
            </p:nvSpPr>
            <p:spPr>
              <a:xfrm>
                <a:off x="1575058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B6A28BDD-FFA1-0561-9C71-6EC92C5E6E76}"/>
                  </a:ext>
                </a:extLst>
              </p:cNvPr>
              <p:cNvSpPr/>
              <p:nvPr/>
            </p:nvSpPr>
            <p:spPr>
              <a:xfrm>
                <a:off x="1804253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F4CADFDE-658F-4EAD-A223-E6E9A912490B}"/>
                  </a:ext>
                </a:extLst>
              </p:cNvPr>
              <p:cNvSpPr/>
              <p:nvPr/>
            </p:nvSpPr>
            <p:spPr>
              <a:xfrm>
                <a:off x="2033448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8CFA2AA2-B3F9-5480-6B5A-1D38CD9CD1E4}"/>
                  </a:ext>
                </a:extLst>
              </p:cNvPr>
              <p:cNvSpPr/>
              <p:nvPr/>
            </p:nvSpPr>
            <p:spPr>
              <a:xfrm>
                <a:off x="226264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F4D944F5-E8BB-E39F-9BB0-EAF235E61213}"/>
                  </a:ext>
                </a:extLst>
              </p:cNvPr>
              <p:cNvSpPr/>
              <p:nvPr/>
            </p:nvSpPr>
            <p:spPr>
              <a:xfrm>
                <a:off x="2491839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1460A6DB-14E5-6E39-24D2-B76D46C44C0A}"/>
                  </a:ext>
                </a:extLst>
              </p:cNvPr>
              <p:cNvSpPr/>
              <p:nvPr/>
            </p:nvSpPr>
            <p:spPr>
              <a:xfrm>
                <a:off x="272103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E3A2162D-CD96-E803-1247-609235409078}"/>
                  </a:ext>
                </a:extLst>
              </p:cNvPr>
              <p:cNvSpPr/>
              <p:nvPr/>
            </p:nvSpPr>
            <p:spPr>
              <a:xfrm>
                <a:off x="2950230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AD7E5782-6D22-22F5-C61E-BE8AF2537DA9}"/>
                  </a:ext>
                </a:extLst>
              </p:cNvPr>
              <p:cNvSpPr/>
              <p:nvPr/>
            </p:nvSpPr>
            <p:spPr>
              <a:xfrm>
                <a:off x="3179411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6B16AA6D-6DA8-8CCA-4A7B-82A11C92B3A8}"/>
                  </a:ext>
                </a:extLst>
              </p:cNvPr>
              <p:cNvSpPr/>
              <p:nvPr/>
            </p:nvSpPr>
            <p:spPr>
              <a:xfrm>
                <a:off x="3408607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E07E296-C23E-6116-B50D-BB677A89FED1}"/>
                  </a:ext>
                </a:extLst>
              </p:cNvPr>
              <p:cNvSpPr/>
              <p:nvPr/>
            </p:nvSpPr>
            <p:spPr>
              <a:xfrm>
                <a:off x="3637802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1C649F31-3427-A5F1-DBDA-6BA53F1966F1}"/>
                  </a:ext>
                </a:extLst>
              </p:cNvPr>
              <p:cNvSpPr/>
              <p:nvPr/>
            </p:nvSpPr>
            <p:spPr>
              <a:xfrm>
                <a:off x="3866997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E621657B-D31E-6D30-18E4-83F25691605F}"/>
                  </a:ext>
                </a:extLst>
              </p:cNvPr>
              <p:cNvSpPr/>
              <p:nvPr/>
            </p:nvSpPr>
            <p:spPr>
              <a:xfrm>
                <a:off x="4096193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A114A6B2-92C6-E3EE-A520-F2DFE392AD3F}"/>
                  </a:ext>
                </a:extLst>
              </p:cNvPr>
              <p:cNvSpPr/>
              <p:nvPr/>
            </p:nvSpPr>
            <p:spPr>
              <a:xfrm>
                <a:off x="4325388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1BB5334F-15BA-A29F-C571-D8B33F5CE85E}"/>
                  </a:ext>
                </a:extLst>
              </p:cNvPr>
              <p:cNvSpPr/>
              <p:nvPr/>
            </p:nvSpPr>
            <p:spPr>
              <a:xfrm>
                <a:off x="4554583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42C06034-E818-FDF3-977A-51CD5BAB0796}"/>
                  </a:ext>
                </a:extLst>
              </p:cNvPr>
              <p:cNvSpPr/>
              <p:nvPr/>
            </p:nvSpPr>
            <p:spPr>
              <a:xfrm>
                <a:off x="4783778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1C47323C-974C-8FC7-CBB5-52C9FB5E1C99}"/>
                  </a:ext>
                </a:extLst>
              </p:cNvPr>
              <p:cNvSpPr/>
              <p:nvPr/>
            </p:nvSpPr>
            <p:spPr>
              <a:xfrm>
                <a:off x="501297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7289B225-6187-CB33-381F-D9532BAB93FA}"/>
                  </a:ext>
                </a:extLst>
              </p:cNvPr>
              <p:cNvSpPr/>
              <p:nvPr/>
            </p:nvSpPr>
            <p:spPr>
              <a:xfrm>
                <a:off x="1345863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C698FA4-ECA1-FDA3-E996-D236C0503AA2}"/>
                  </a:ext>
                </a:extLst>
              </p:cNvPr>
              <p:cNvSpPr/>
              <p:nvPr/>
            </p:nvSpPr>
            <p:spPr>
              <a:xfrm>
                <a:off x="1575058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EF9337A3-3049-4E1D-01ED-CE77F960AD45}"/>
                  </a:ext>
                </a:extLst>
              </p:cNvPr>
              <p:cNvSpPr/>
              <p:nvPr/>
            </p:nvSpPr>
            <p:spPr>
              <a:xfrm>
                <a:off x="1804253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927444E-6EF2-77BC-53EF-770273EDF998}"/>
                  </a:ext>
                </a:extLst>
              </p:cNvPr>
              <p:cNvSpPr/>
              <p:nvPr/>
            </p:nvSpPr>
            <p:spPr>
              <a:xfrm>
                <a:off x="2033448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A7BE485A-1136-A965-2AC7-AA6479538887}"/>
                  </a:ext>
                </a:extLst>
              </p:cNvPr>
              <p:cNvSpPr/>
              <p:nvPr/>
            </p:nvSpPr>
            <p:spPr>
              <a:xfrm>
                <a:off x="226264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5047F305-28A2-F452-74CD-0FBB548E2397}"/>
                  </a:ext>
                </a:extLst>
              </p:cNvPr>
              <p:cNvSpPr/>
              <p:nvPr/>
            </p:nvSpPr>
            <p:spPr>
              <a:xfrm>
                <a:off x="2491839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C69B6105-0F5A-1AB0-CCF6-17F2714CC94C}"/>
                  </a:ext>
                </a:extLst>
              </p:cNvPr>
              <p:cNvSpPr/>
              <p:nvPr/>
            </p:nvSpPr>
            <p:spPr>
              <a:xfrm>
                <a:off x="272103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1D7841A2-7F75-B283-BAA7-5EC92DDF0D1E}"/>
                  </a:ext>
                </a:extLst>
              </p:cNvPr>
              <p:cNvSpPr/>
              <p:nvPr/>
            </p:nvSpPr>
            <p:spPr>
              <a:xfrm>
                <a:off x="2950230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553D7374-AF97-5039-D58A-548360DC2ED4}"/>
                  </a:ext>
                </a:extLst>
              </p:cNvPr>
              <p:cNvSpPr/>
              <p:nvPr/>
            </p:nvSpPr>
            <p:spPr>
              <a:xfrm>
                <a:off x="3179411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801D6B3-7AC2-3D18-3214-0A2A0FD33E70}"/>
                  </a:ext>
                </a:extLst>
              </p:cNvPr>
              <p:cNvSpPr/>
              <p:nvPr/>
            </p:nvSpPr>
            <p:spPr>
              <a:xfrm>
                <a:off x="3408607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B99D767F-7C72-4A83-59CD-8ED658C83469}"/>
                  </a:ext>
                </a:extLst>
              </p:cNvPr>
              <p:cNvSpPr/>
              <p:nvPr/>
            </p:nvSpPr>
            <p:spPr>
              <a:xfrm>
                <a:off x="3637802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8755E9F-E464-2A29-92CB-5553B009E03E}"/>
                  </a:ext>
                </a:extLst>
              </p:cNvPr>
              <p:cNvSpPr/>
              <p:nvPr/>
            </p:nvSpPr>
            <p:spPr>
              <a:xfrm>
                <a:off x="3866997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961DCA13-354D-73D7-5735-72818C383534}"/>
                  </a:ext>
                </a:extLst>
              </p:cNvPr>
              <p:cNvSpPr/>
              <p:nvPr/>
            </p:nvSpPr>
            <p:spPr>
              <a:xfrm>
                <a:off x="4096193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1BC42885-14EB-B5B5-244B-01E1F13B9810}"/>
                  </a:ext>
                </a:extLst>
              </p:cNvPr>
              <p:cNvSpPr/>
              <p:nvPr/>
            </p:nvSpPr>
            <p:spPr>
              <a:xfrm>
                <a:off x="4325388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6BF15BFA-5823-3B2C-A4C6-B73EF37857A0}"/>
                  </a:ext>
                </a:extLst>
              </p:cNvPr>
              <p:cNvSpPr/>
              <p:nvPr/>
            </p:nvSpPr>
            <p:spPr>
              <a:xfrm>
                <a:off x="4554583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D7C8267-66A4-53A5-3496-1D61DB423344}"/>
                  </a:ext>
                </a:extLst>
              </p:cNvPr>
              <p:cNvSpPr/>
              <p:nvPr/>
            </p:nvSpPr>
            <p:spPr>
              <a:xfrm>
                <a:off x="4783778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4CA68F61-F22F-29D9-B51B-E1E82BB5B89D}"/>
                  </a:ext>
                </a:extLst>
              </p:cNvPr>
              <p:cNvSpPr/>
              <p:nvPr/>
            </p:nvSpPr>
            <p:spPr>
              <a:xfrm>
                <a:off x="501297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8EDFF6FF-5AFA-DA18-1616-749829E85C8B}"/>
                  </a:ext>
                </a:extLst>
              </p:cNvPr>
              <p:cNvSpPr/>
              <p:nvPr/>
            </p:nvSpPr>
            <p:spPr>
              <a:xfrm>
                <a:off x="501297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659E23E1-3038-1B79-3068-D6879C505111}"/>
                  </a:ext>
                </a:extLst>
              </p:cNvPr>
              <p:cNvSpPr/>
              <p:nvPr/>
            </p:nvSpPr>
            <p:spPr>
              <a:xfrm>
                <a:off x="501297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A2640251-B462-CDEF-E194-48F069BE80AA}"/>
                  </a:ext>
                </a:extLst>
              </p:cNvPr>
              <p:cNvSpPr/>
              <p:nvPr/>
            </p:nvSpPr>
            <p:spPr>
              <a:xfrm>
                <a:off x="501297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D3D4B56D-BC6A-6F91-593D-3C9AA9EBDAD7}"/>
                  </a:ext>
                </a:extLst>
              </p:cNvPr>
              <p:cNvSpPr/>
              <p:nvPr/>
            </p:nvSpPr>
            <p:spPr>
              <a:xfrm>
                <a:off x="501297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78E86FD-1BF9-77AF-D177-1E59492DE1DB}"/>
                  </a:ext>
                </a:extLst>
              </p:cNvPr>
              <p:cNvSpPr/>
              <p:nvPr/>
            </p:nvSpPr>
            <p:spPr>
              <a:xfrm>
                <a:off x="501297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E28B2740-0447-5D63-725B-9676A72C7973}"/>
                  </a:ext>
                </a:extLst>
              </p:cNvPr>
              <p:cNvSpPr/>
              <p:nvPr/>
            </p:nvSpPr>
            <p:spPr>
              <a:xfrm>
                <a:off x="501297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1C1E0E6-821C-005E-F8F6-680D63138E9E}"/>
                  </a:ext>
                </a:extLst>
              </p:cNvPr>
              <p:cNvSpPr/>
              <p:nvPr/>
            </p:nvSpPr>
            <p:spPr>
              <a:xfrm>
                <a:off x="501297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3BEF895B-4FE2-AEC0-23F3-7D629945252F}"/>
                  </a:ext>
                </a:extLst>
              </p:cNvPr>
              <p:cNvSpPr/>
              <p:nvPr/>
            </p:nvSpPr>
            <p:spPr>
              <a:xfrm>
                <a:off x="501297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5F030AA5-48C0-276D-84E9-E6ED1573EF4A}"/>
                  </a:ext>
                </a:extLst>
              </p:cNvPr>
              <p:cNvSpPr/>
              <p:nvPr/>
            </p:nvSpPr>
            <p:spPr>
              <a:xfrm>
                <a:off x="501297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78536939-763B-D9A2-0041-39AA99F0BAEB}"/>
                  </a:ext>
                </a:extLst>
              </p:cNvPr>
              <p:cNvSpPr/>
              <p:nvPr/>
            </p:nvSpPr>
            <p:spPr>
              <a:xfrm>
                <a:off x="501297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26B772CE-2652-F1CE-4329-9EC48558E8C1}"/>
                  </a:ext>
                </a:extLst>
              </p:cNvPr>
              <p:cNvSpPr/>
              <p:nvPr/>
            </p:nvSpPr>
            <p:spPr>
              <a:xfrm>
                <a:off x="501297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9A03297-7130-206D-8049-E5F707245323}"/>
                  </a:ext>
                </a:extLst>
              </p:cNvPr>
              <p:cNvSpPr/>
              <p:nvPr/>
            </p:nvSpPr>
            <p:spPr>
              <a:xfrm>
                <a:off x="501297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73393592-DE1A-19C3-F3A7-405870883997}"/>
                  </a:ext>
                </a:extLst>
              </p:cNvPr>
              <p:cNvSpPr/>
              <p:nvPr/>
            </p:nvSpPr>
            <p:spPr>
              <a:xfrm>
                <a:off x="501297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017D88F4-8A3B-85E1-4DE1-59B11192B57C}"/>
                  </a:ext>
                </a:extLst>
              </p:cNvPr>
              <p:cNvSpPr/>
              <p:nvPr/>
            </p:nvSpPr>
            <p:spPr>
              <a:xfrm>
                <a:off x="501297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E5EB896F-11C7-6038-0B3B-42A2360C5422}"/>
                  </a:ext>
                </a:extLst>
              </p:cNvPr>
              <p:cNvSpPr/>
              <p:nvPr/>
            </p:nvSpPr>
            <p:spPr>
              <a:xfrm>
                <a:off x="501297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B1BFD2EE-E56F-2C2F-BD42-8132FDE21DE8}"/>
                  </a:ext>
                </a:extLst>
              </p:cNvPr>
              <p:cNvSpPr/>
              <p:nvPr/>
            </p:nvSpPr>
            <p:spPr>
              <a:xfrm>
                <a:off x="501297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FD5A9D73-6F02-0727-59DB-EFDFC6C958A3}"/>
                  </a:ext>
                </a:extLst>
              </p:cNvPr>
              <p:cNvSpPr/>
              <p:nvPr/>
            </p:nvSpPr>
            <p:spPr>
              <a:xfrm>
                <a:off x="1116667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CE156CEE-9979-5BF9-06EA-80153721078F}"/>
                  </a:ext>
                </a:extLst>
              </p:cNvPr>
              <p:cNvSpPr/>
              <p:nvPr/>
            </p:nvSpPr>
            <p:spPr>
              <a:xfrm>
                <a:off x="1116667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27999F2A-C025-B4F4-5E2D-D1A7DDC03C3E}"/>
                  </a:ext>
                </a:extLst>
              </p:cNvPr>
              <p:cNvSpPr/>
              <p:nvPr/>
            </p:nvSpPr>
            <p:spPr>
              <a:xfrm>
                <a:off x="1116667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84AD5C9E-995F-36B9-CC33-7CA4BDF1BBD6}"/>
                  </a:ext>
                </a:extLst>
              </p:cNvPr>
              <p:cNvSpPr/>
              <p:nvPr/>
            </p:nvSpPr>
            <p:spPr>
              <a:xfrm>
                <a:off x="1116667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0B4113ED-887F-EDAD-967B-8529864CD9B3}"/>
                  </a:ext>
                </a:extLst>
              </p:cNvPr>
              <p:cNvSpPr/>
              <p:nvPr/>
            </p:nvSpPr>
            <p:spPr>
              <a:xfrm>
                <a:off x="1116667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B7CEE874-4461-9E06-D11A-4AE163BDCD7A}"/>
                  </a:ext>
                </a:extLst>
              </p:cNvPr>
              <p:cNvSpPr/>
              <p:nvPr/>
            </p:nvSpPr>
            <p:spPr>
              <a:xfrm>
                <a:off x="1116667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36A2DAA6-6152-CE9C-71F8-AE72B2A015D8}"/>
                  </a:ext>
                </a:extLst>
              </p:cNvPr>
              <p:cNvSpPr/>
              <p:nvPr/>
            </p:nvSpPr>
            <p:spPr>
              <a:xfrm>
                <a:off x="1116667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49D5AE8F-17AA-FCF1-94C9-374A0C373D1B}"/>
                  </a:ext>
                </a:extLst>
              </p:cNvPr>
              <p:cNvSpPr/>
              <p:nvPr/>
            </p:nvSpPr>
            <p:spPr>
              <a:xfrm>
                <a:off x="1116667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6D7E43F9-C97C-6D75-246F-004D4EFF8FD8}"/>
                  </a:ext>
                </a:extLst>
              </p:cNvPr>
              <p:cNvSpPr/>
              <p:nvPr/>
            </p:nvSpPr>
            <p:spPr>
              <a:xfrm>
                <a:off x="1116667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703CF077-545E-0886-A666-D9FC97A39DF0}"/>
                  </a:ext>
                </a:extLst>
              </p:cNvPr>
              <p:cNvSpPr/>
              <p:nvPr/>
            </p:nvSpPr>
            <p:spPr>
              <a:xfrm>
                <a:off x="1116667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042F69AE-A2E8-2749-4461-8563A9372A68}"/>
                  </a:ext>
                </a:extLst>
              </p:cNvPr>
              <p:cNvSpPr/>
              <p:nvPr/>
            </p:nvSpPr>
            <p:spPr>
              <a:xfrm>
                <a:off x="1116667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D09617FA-9D28-6890-468B-F3068690B7A7}"/>
                  </a:ext>
                </a:extLst>
              </p:cNvPr>
              <p:cNvSpPr/>
              <p:nvPr/>
            </p:nvSpPr>
            <p:spPr>
              <a:xfrm>
                <a:off x="1116667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E3F1787-8155-E567-320D-7081B9AEAD93}"/>
                  </a:ext>
                </a:extLst>
              </p:cNvPr>
              <p:cNvSpPr/>
              <p:nvPr/>
            </p:nvSpPr>
            <p:spPr>
              <a:xfrm>
                <a:off x="1116667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E8476665-E1B3-748C-E7A8-69A951B62A51}"/>
                  </a:ext>
                </a:extLst>
              </p:cNvPr>
              <p:cNvSpPr/>
              <p:nvPr/>
            </p:nvSpPr>
            <p:spPr>
              <a:xfrm>
                <a:off x="1116667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43DCF671-7F85-0523-3C8F-2C8CAD848F24}"/>
                  </a:ext>
                </a:extLst>
              </p:cNvPr>
              <p:cNvSpPr/>
              <p:nvPr/>
            </p:nvSpPr>
            <p:spPr>
              <a:xfrm>
                <a:off x="1116667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6469EDD6-322F-489A-1A4A-3BE2EB79FE9D}"/>
                  </a:ext>
                </a:extLst>
              </p:cNvPr>
              <p:cNvSpPr/>
              <p:nvPr/>
            </p:nvSpPr>
            <p:spPr>
              <a:xfrm>
                <a:off x="1116667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79A82282-A588-9F8D-E3CF-BA21387C203D}"/>
                  </a:ext>
                </a:extLst>
              </p:cNvPr>
              <p:cNvSpPr/>
              <p:nvPr/>
            </p:nvSpPr>
            <p:spPr>
              <a:xfrm>
                <a:off x="1116667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189DB25-3409-22C0-7B62-5EFF407FED1A}"/>
                  </a:ext>
                </a:extLst>
              </p:cNvPr>
              <p:cNvSpPr/>
              <p:nvPr/>
            </p:nvSpPr>
            <p:spPr>
              <a:xfrm>
                <a:off x="1116667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8" name="Content Placeholder 5">
              <a:extLst>
                <a:ext uri="{FF2B5EF4-FFF2-40B4-BE49-F238E27FC236}">
                  <a16:creationId xmlns:a16="http://schemas.microsoft.com/office/drawing/2014/main" id="{162435F3-30FC-D20D-5D9C-964065B20A5C}"/>
                </a:ext>
              </a:extLst>
            </p:cNvPr>
            <p:cNvGrpSpPr/>
            <p:nvPr/>
          </p:nvGrpSpPr>
          <p:grpSpPr>
            <a:xfrm>
              <a:off x="824507" y="2141228"/>
              <a:ext cx="181920" cy="3595413"/>
              <a:chOff x="824507" y="2141228"/>
              <a:chExt cx="181920" cy="3595413"/>
            </a:xfrm>
            <a:solidFill>
              <a:srgbClr val="9B5151"/>
            </a:solidFill>
          </p:grpSpPr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8D8BD535-D135-1742-89AC-4757060AA1F2}"/>
                  </a:ext>
                </a:extLst>
              </p:cNvPr>
              <p:cNvSpPr txBox="1"/>
              <p:nvPr/>
            </p:nvSpPr>
            <p:spPr>
              <a:xfrm>
                <a:off x="827725" y="3698014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40B83B05-7EF2-3B3F-CA3F-416D26D58276}"/>
                  </a:ext>
                </a:extLst>
              </p:cNvPr>
              <p:cNvSpPr txBox="1"/>
              <p:nvPr/>
            </p:nvSpPr>
            <p:spPr>
              <a:xfrm>
                <a:off x="826446" y="346899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EE0DB1BD-9FD0-947D-8264-867ABD03F2B5}"/>
                  </a:ext>
                </a:extLst>
              </p:cNvPr>
              <p:cNvSpPr txBox="1"/>
              <p:nvPr/>
            </p:nvSpPr>
            <p:spPr>
              <a:xfrm>
                <a:off x="828862" y="323906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FFBC2650-4563-19F6-2B0D-67A9AD0D9760}"/>
                  </a:ext>
                </a:extLst>
              </p:cNvPr>
              <p:cNvSpPr txBox="1"/>
              <p:nvPr/>
            </p:nvSpPr>
            <p:spPr>
              <a:xfrm>
                <a:off x="825593" y="3011232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593F0066-97AB-350D-E50D-4911BFBE1D67}"/>
                  </a:ext>
                </a:extLst>
              </p:cNvPr>
              <p:cNvSpPr txBox="1"/>
              <p:nvPr/>
            </p:nvSpPr>
            <p:spPr>
              <a:xfrm>
                <a:off x="829499" y="278232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8C15638F-9058-F282-05B8-F725BA47B2FD}"/>
                  </a:ext>
                </a:extLst>
              </p:cNvPr>
              <p:cNvSpPr txBox="1"/>
              <p:nvPr/>
            </p:nvSpPr>
            <p:spPr>
              <a:xfrm>
                <a:off x="828009" y="2554499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BE68B6F-8D5A-04A0-A5DA-DCECAAF333E6}"/>
                  </a:ext>
                </a:extLst>
              </p:cNvPr>
              <p:cNvSpPr txBox="1"/>
              <p:nvPr/>
            </p:nvSpPr>
            <p:spPr>
              <a:xfrm>
                <a:off x="834046" y="2324651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5DFD82FD-2F3F-8296-E3B9-9781F387016E}"/>
                  </a:ext>
                </a:extLst>
              </p:cNvPr>
              <p:cNvSpPr txBox="1"/>
              <p:nvPr/>
            </p:nvSpPr>
            <p:spPr>
              <a:xfrm>
                <a:off x="828151" y="209550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69FD25B3-CB72-75B0-CE4B-42A41B18A683}"/>
                  </a:ext>
                </a:extLst>
              </p:cNvPr>
              <p:cNvSpPr txBox="1"/>
              <p:nvPr/>
            </p:nvSpPr>
            <p:spPr>
              <a:xfrm>
                <a:off x="736336" y="5528517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E66D0419-500E-E9BC-FA8C-D8CAD73CE62A}"/>
                  </a:ext>
                </a:extLst>
              </p:cNvPr>
              <p:cNvSpPr txBox="1"/>
              <p:nvPr/>
            </p:nvSpPr>
            <p:spPr>
              <a:xfrm>
                <a:off x="733067" y="5300689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2D0670C9-E467-9BDB-A88F-2DC3A8F35C6D}"/>
                  </a:ext>
                </a:extLst>
              </p:cNvPr>
              <p:cNvSpPr txBox="1"/>
              <p:nvPr/>
            </p:nvSpPr>
            <p:spPr>
              <a:xfrm>
                <a:off x="736973" y="5071578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5C4627D5-6BB7-E905-C585-3A71B76384D4}"/>
                  </a:ext>
                </a:extLst>
              </p:cNvPr>
              <p:cNvSpPr txBox="1"/>
              <p:nvPr/>
            </p:nvSpPr>
            <p:spPr>
              <a:xfrm>
                <a:off x="735483" y="484375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12F6903D-7C73-2D58-B783-34D3B3D9BD76}"/>
                  </a:ext>
                </a:extLst>
              </p:cNvPr>
              <p:cNvSpPr txBox="1"/>
              <p:nvPr/>
            </p:nvSpPr>
            <p:spPr>
              <a:xfrm>
                <a:off x="741525" y="4613907"/>
                <a:ext cx="333962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9584D9E-72E7-1780-173F-7F8D06243641}"/>
                  </a:ext>
                </a:extLst>
              </p:cNvPr>
              <p:cNvSpPr txBox="1"/>
              <p:nvPr/>
            </p:nvSpPr>
            <p:spPr>
              <a:xfrm>
                <a:off x="735625" y="4384796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0157DE34-11AC-91D5-E8F0-C69F5B8E2C68}"/>
                  </a:ext>
                </a:extLst>
              </p:cNvPr>
              <p:cNvSpPr txBox="1"/>
              <p:nvPr/>
            </p:nvSpPr>
            <p:spPr>
              <a:xfrm>
                <a:off x="828151" y="4155914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8DA4D601-3EB6-D97C-F8F3-ACC811C6D104}"/>
                  </a:ext>
                </a:extLst>
              </p:cNvPr>
              <p:cNvSpPr txBox="1"/>
              <p:nvPr/>
            </p:nvSpPr>
            <p:spPr>
              <a:xfrm>
                <a:off x="827225" y="3926941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  <p:grpSp>
          <p:nvGrpSpPr>
            <p:cNvPr id="355" name="Content Placeholder 5">
              <a:extLst>
                <a:ext uri="{FF2B5EF4-FFF2-40B4-BE49-F238E27FC236}">
                  <a16:creationId xmlns:a16="http://schemas.microsoft.com/office/drawing/2014/main" id="{D35F7000-06B1-A4E2-5854-1B43560D1DEA}"/>
                </a:ext>
              </a:extLst>
            </p:cNvPr>
            <p:cNvGrpSpPr/>
            <p:nvPr/>
          </p:nvGrpSpPr>
          <p:grpSpPr>
            <a:xfrm>
              <a:off x="1414126" y="1670838"/>
              <a:ext cx="3548909" cy="164817"/>
              <a:chOff x="1414126" y="1670838"/>
              <a:chExt cx="3548909" cy="164817"/>
            </a:xfrm>
            <a:solidFill>
              <a:srgbClr val="9B5151"/>
            </a:solidFill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02853012-2531-5466-2C7A-7B2F598ED966}"/>
                  </a:ext>
                </a:extLst>
              </p:cNvPr>
              <p:cNvSpPr txBox="1"/>
              <p:nvPr/>
            </p:nvSpPr>
            <p:spPr>
              <a:xfrm>
                <a:off x="2926237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5D56547C-2696-3C74-4050-107C74FA318A}"/>
                  </a:ext>
                </a:extLst>
              </p:cNvPr>
              <p:cNvSpPr txBox="1"/>
              <p:nvPr/>
            </p:nvSpPr>
            <p:spPr>
              <a:xfrm>
                <a:off x="2697005" y="162710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2E01C359-8417-E62C-20BF-6722148FBB10}"/>
                  </a:ext>
                </a:extLst>
              </p:cNvPr>
              <p:cNvSpPr txBox="1"/>
              <p:nvPr/>
            </p:nvSpPr>
            <p:spPr>
              <a:xfrm>
                <a:off x="2467242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28A207DE-DA9E-54B8-713A-67994052D8BB}"/>
                  </a:ext>
                </a:extLst>
              </p:cNvPr>
              <p:cNvSpPr txBox="1"/>
              <p:nvPr/>
            </p:nvSpPr>
            <p:spPr>
              <a:xfrm>
                <a:off x="2240320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57405D7B-7DC1-A21F-9FF0-8ECF2B5989AD}"/>
                  </a:ext>
                </a:extLst>
              </p:cNvPr>
              <p:cNvSpPr txBox="1"/>
              <p:nvPr/>
            </p:nvSpPr>
            <p:spPr>
              <a:xfrm>
                <a:off x="2009882" y="162731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F11F2209-D8A6-DC6F-4E80-0E6D0C3EA875}"/>
                  </a:ext>
                </a:extLst>
              </p:cNvPr>
              <p:cNvSpPr txBox="1"/>
              <p:nvPr/>
            </p:nvSpPr>
            <p:spPr>
              <a:xfrm>
                <a:off x="1780151" y="162731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5DBBF8BA-DA87-8FD3-46FC-936B4ED16B4B}"/>
                  </a:ext>
                </a:extLst>
              </p:cNvPr>
              <p:cNvSpPr txBox="1"/>
              <p:nvPr/>
            </p:nvSpPr>
            <p:spPr>
              <a:xfrm>
                <a:off x="1549819" y="162547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79C4360D-3B04-76E8-F62B-96426AE89F34}"/>
                  </a:ext>
                </a:extLst>
              </p:cNvPr>
              <p:cNvSpPr txBox="1"/>
              <p:nvPr/>
            </p:nvSpPr>
            <p:spPr>
              <a:xfrm>
                <a:off x="1322686" y="162724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B663B7F2-9715-5591-7E19-BABB764E4483}"/>
                  </a:ext>
                </a:extLst>
              </p:cNvPr>
              <p:cNvSpPr txBox="1"/>
              <p:nvPr/>
            </p:nvSpPr>
            <p:spPr>
              <a:xfrm>
                <a:off x="4709712" y="162547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CE8F1F3D-60C0-8C24-3F29-5B9965CAD04C}"/>
                  </a:ext>
                </a:extLst>
              </p:cNvPr>
              <p:cNvSpPr txBox="1"/>
              <p:nvPr/>
            </p:nvSpPr>
            <p:spPr>
              <a:xfrm>
                <a:off x="4478866" y="162547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D6F4850C-67E1-9ECD-FEE3-E94ECBA7DC94}"/>
                  </a:ext>
                </a:extLst>
              </p:cNvPr>
              <p:cNvSpPr txBox="1"/>
              <p:nvPr/>
            </p:nvSpPr>
            <p:spPr>
              <a:xfrm>
                <a:off x="4251642" y="1627315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5F57D5FC-7C46-3172-A81D-9BF425256D0B}"/>
                  </a:ext>
                </a:extLst>
              </p:cNvPr>
              <p:cNvSpPr txBox="1"/>
              <p:nvPr/>
            </p:nvSpPr>
            <p:spPr>
              <a:xfrm>
                <a:off x="4021667" y="1627315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937BDC91-06EB-0A15-26D9-E181E019ED3C}"/>
                  </a:ext>
                </a:extLst>
              </p:cNvPr>
              <p:cNvSpPr txBox="1"/>
              <p:nvPr/>
            </p:nvSpPr>
            <p:spPr>
              <a:xfrm>
                <a:off x="3795497" y="1625470"/>
                <a:ext cx="33396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A8FB3541-231C-2C9F-2542-AD6E6C34F502}"/>
                  </a:ext>
                </a:extLst>
              </p:cNvPr>
              <p:cNvSpPr txBox="1"/>
              <p:nvPr/>
            </p:nvSpPr>
            <p:spPr>
              <a:xfrm>
                <a:off x="3563368" y="1627247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31A1FB22-E200-6228-937D-460B08DBD736}"/>
                  </a:ext>
                </a:extLst>
              </p:cNvPr>
              <p:cNvSpPr txBox="1"/>
              <p:nvPr/>
            </p:nvSpPr>
            <p:spPr>
              <a:xfrm>
                <a:off x="3386292" y="162724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8A6AE427-C6D2-9A46-D1A5-2EA1351D5879}"/>
                  </a:ext>
                </a:extLst>
              </p:cNvPr>
              <p:cNvSpPr txBox="1"/>
              <p:nvPr/>
            </p:nvSpPr>
            <p:spPr>
              <a:xfrm>
                <a:off x="3156317" y="162753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</p:grpSp>
      <p:grpSp>
        <p:nvGrpSpPr>
          <p:cNvPr id="372" name="Content Placeholder 5">
            <a:extLst>
              <a:ext uri="{FF2B5EF4-FFF2-40B4-BE49-F238E27FC236}">
                <a16:creationId xmlns:a16="http://schemas.microsoft.com/office/drawing/2014/main" id="{CA2AB4A1-8017-9A5D-FEB9-59BBDC31DA38}"/>
              </a:ext>
            </a:extLst>
          </p:cNvPr>
          <p:cNvGrpSpPr/>
          <p:nvPr/>
        </p:nvGrpSpPr>
        <p:grpSpPr>
          <a:xfrm>
            <a:off x="2950230" y="3708032"/>
            <a:ext cx="687572" cy="686782"/>
            <a:chOff x="2950230" y="3708032"/>
            <a:chExt cx="687572" cy="686782"/>
          </a:xfrm>
          <a:solidFill>
            <a:srgbClr val="0EB744"/>
          </a:solidFill>
        </p:grpSpPr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E5234D64-007A-46C9-6A51-F01E0488E4D3}"/>
                </a:ext>
              </a:extLst>
            </p:cNvPr>
            <p:cNvSpPr/>
            <p:nvPr/>
          </p:nvSpPr>
          <p:spPr>
            <a:xfrm>
              <a:off x="3179411" y="370803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3B213C4-517B-1703-895C-AF71FBAB7B42}"/>
                </a:ext>
              </a:extLst>
            </p:cNvPr>
            <p:cNvSpPr/>
            <p:nvPr/>
          </p:nvSpPr>
          <p:spPr>
            <a:xfrm>
              <a:off x="3179411" y="3936960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1701A008-B184-BE48-9D6B-1F4E23484D47}"/>
                </a:ext>
              </a:extLst>
            </p:cNvPr>
            <p:cNvSpPr/>
            <p:nvPr/>
          </p:nvSpPr>
          <p:spPr>
            <a:xfrm>
              <a:off x="2950230" y="393682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5D74A2A9-0293-AB4E-5C3B-001ADE0AA135}"/>
                </a:ext>
              </a:extLst>
            </p:cNvPr>
            <p:cNvSpPr/>
            <p:nvPr/>
          </p:nvSpPr>
          <p:spPr>
            <a:xfrm>
              <a:off x="3179411" y="416588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230DE6D-9630-48A3-83BC-9E2FE3EA6F4E}"/>
                </a:ext>
              </a:extLst>
            </p:cNvPr>
            <p:cNvSpPr/>
            <p:nvPr/>
          </p:nvSpPr>
          <p:spPr>
            <a:xfrm>
              <a:off x="3408607" y="4164010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9" name="Content Placeholder 7">
            <a:extLst>
              <a:ext uri="{FF2B5EF4-FFF2-40B4-BE49-F238E27FC236}">
                <a16:creationId xmlns:a16="http://schemas.microsoft.com/office/drawing/2014/main" id="{62DF054E-221F-0373-58E0-BB73539E9720}"/>
              </a:ext>
            </a:extLst>
          </p:cNvPr>
          <p:cNvGrpSpPr/>
          <p:nvPr/>
        </p:nvGrpSpPr>
        <p:grpSpPr>
          <a:xfrm>
            <a:off x="6939558" y="1670838"/>
            <a:ext cx="4417661" cy="4327063"/>
            <a:chOff x="6939558" y="1670838"/>
            <a:chExt cx="4417661" cy="4327063"/>
          </a:xfrm>
        </p:grpSpPr>
        <p:grpSp>
          <p:nvGrpSpPr>
            <p:cNvPr id="380" name="Content Placeholder 7">
              <a:extLst>
                <a:ext uri="{FF2B5EF4-FFF2-40B4-BE49-F238E27FC236}">
                  <a16:creationId xmlns:a16="http://schemas.microsoft.com/office/drawing/2014/main" id="{A6034D25-9817-48A3-A6E8-473E9242616F}"/>
                </a:ext>
              </a:extLst>
            </p:cNvPr>
            <p:cNvGrpSpPr/>
            <p:nvPr/>
          </p:nvGrpSpPr>
          <p:grpSpPr>
            <a:xfrm>
              <a:off x="7460914" y="2105554"/>
              <a:ext cx="3667111" cy="3663419"/>
              <a:chOff x="7460914" y="2105554"/>
              <a:chExt cx="3667111" cy="3663419"/>
            </a:xfrm>
            <a:solidFill>
              <a:srgbClr val="000000"/>
            </a:solidFill>
          </p:grpSpPr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91455DE0-2450-496B-C33E-E0BEE88DA226}"/>
                  </a:ext>
                </a:extLst>
              </p:cNvPr>
              <p:cNvSpPr/>
              <p:nvPr/>
            </p:nvSpPr>
            <p:spPr>
              <a:xfrm>
                <a:off x="746091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81BF9DF9-C85A-FCDA-DE75-2860B4A61144}"/>
                  </a:ext>
                </a:extLst>
              </p:cNvPr>
              <p:cNvSpPr/>
              <p:nvPr/>
            </p:nvSpPr>
            <p:spPr>
              <a:xfrm>
                <a:off x="7690109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0B996571-1885-EFFF-BA00-12378C911E3C}"/>
                  </a:ext>
                </a:extLst>
              </p:cNvPr>
              <p:cNvSpPr/>
              <p:nvPr/>
            </p:nvSpPr>
            <p:spPr>
              <a:xfrm>
                <a:off x="791930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EFF9C169-CEA3-8252-3513-246D5CA821BC}"/>
                  </a:ext>
                </a:extLst>
              </p:cNvPr>
              <p:cNvSpPr/>
              <p:nvPr/>
            </p:nvSpPr>
            <p:spPr>
              <a:xfrm>
                <a:off x="8148499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7B4B4D0D-E0E6-14E3-77A3-8508BCFF0D77}"/>
                  </a:ext>
                </a:extLst>
              </p:cNvPr>
              <p:cNvSpPr/>
              <p:nvPr/>
            </p:nvSpPr>
            <p:spPr>
              <a:xfrm>
                <a:off x="8377695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843A7A7E-B100-E823-3B7B-A5CF83FE60F1}"/>
                  </a:ext>
                </a:extLst>
              </p:cNvPr>
              <p:cNvSpPr/>
              <p:nvPr/>
            </p:nvSpPr>
            <p:spPr>
              <a:xfrm>
                <a:off x="8606890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A9032DFC-F0BC-9F6B-DD6A-05EEE1EAF6FC}"/>
                  </a:ext>
                </a:extLst>
              </p:cNvPr>
              <p:cNvSpPr/>
              <p:nvPr/>
            </p:nvSpPr>
            <p:spPr>
              <a:xfrm>
                <a:off x="8836085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859F5DAB-55E4-BD0E-1BA9-0BBE993F84FA}"/>
                  </a:ext>
                </a:extLst>
              </p:cNvPr>
              <p:cNvSpPr/>
              <p:nvPr/>
            </p:nvSpPr>
            <p:spPr>
              <a:xfrm>
                <a:off x="9065281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03D9363D-BAC5-DA5F-FFF3-B812D6940817}"/>
                  </a:ext>
                </a:extLst>
              </p:cNvPr>
              <p:cNvSpPr/>
              <p:nvPr/>
            </p:nvSpPr>
            <p:spPr>
              <a:xfrm>
                <a:off x="9294462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A45A6ECB-DB25-7D4F-D570-08B53A6EC8A3}"/>
                  </a:ext>
                </a:extLst>
              </p:cNvPr>
              <p:cNvSpPr/>
              <p:nvPr/>
            </p:nvSpPr>
            <p:spPr>
              <a:xfrm>
                <a:off x="9523658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8AAA44A0-B175-8DCB-4B2C-489C574E537D}"/>
                  </a:ext>
                </a:extLst>
              </p:cNvPr>
              <p:cNvSpPr/>
              <p:nvPr/>
            </p:nvSpPr>
            <p:spPr>
              <a:xfrm>
                <a:off x="9752853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647279D7-1278-7B9A-101D-26D9D3BE2D2E}"/>
                  </a:ext>
                </a:extLst>
              </p:cNvPr>
              <p:cNvSpPr/>
              <p:nvPr/>
            </p:nvSpPr>
            <p:spPr>
              <a:xfrm>
                <a:off x="9982048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A4C3FBE6-D0A1-2496-0F71-FB236AD46845}"/>
                  </a:ext>
                </a:extLst>
              </p:cNvPr>
              <p:cNvSpPr/>
              <p:nvPr/>
            </p:nvSpPr>
            <p:spPr>
              <a:xfrm>
                <a:off x="10211244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8161A862-F4A6-1D7E-6D46-C5CC8B1C2851}"/>
                  </a:ext>
                </a:extLst>
              </p:cNvPr>
              <p:cNvSpPr/>
              <p:nvPr/>
            </p:nvSpPr>
            <p:spPr>
              <a:xfrm>
                <a:off x="10440439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41C3AFC7-E2BB-2A50-F9A5-E4A305AA94F6}"/>
                  </a:ext>
                </a:extLst>
              </p:cNvPr>
              <p:cNvSpPr/>
              <p:nvPr/>
            </p:nvSpPr>
            <p:spPr>
              <a:xfrm>
                <a:off x="10669634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F911E622-5EC9-181D-3CE9-1DAF08010D5A}"/>
                  </a:ext>
                </a:extLst>
              </p:cNvPr>
              <p:cNvSpPr/>
              <p:nvPr/>
            </p:nvSpPr>
            <p:spPr>
              <a:xfrm>
                <a:off x="10898829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CAA98231-F69F-3618-165D-02499BE3579F}"/>
                  </a:ext>
                </a:extLst>
              </p:cNvPr>
              <p:cNvSpPr/>
              <p:nvPr/>
            </p:nvSpPr>
            <p:spPr>
              <a:xfrm>
                <a:off x="746091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4AA32714-511B-605C-31F0-5904867F7942}"/>
                  </a:ext>
                </a:extLst>
              </p:cNvPr>
              <p:cNvSpPr/>
              <p:nvPr/>
            </p:nvSpPr>
            <p:spPr>
              <a:xfrm>
                <a:off x="7690109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078155F6-8CC5-0930-26BF-31A52B99A647}"/>
                  </a:ext>
                </a:extLst>
              </p:cNvPr>
              <p:cNvSpPr/>
              <p:nvPr/>
            </p:nvSpPr>
            <p:spPr>
              <a:xfrm>
                <a:off x="791930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9FDD0FC6-0154-7F82-7DB5-FAEE6DAFC998}"/>
                  </a:ext>
                </a:extLst>
              </p:cNvPr>
              <p:cNvSpPr/>
              <p:nvPr/>
            </p:nvSpPr>
            <p:spPr>
              <a:xfrm>
                <a:off x="8148499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ADC11D7B-01CC-2D95-9D11-43C4FBA6BEAA}"/>
                  </a:ext>
                </a:extLst>
              </p:cNvPr>
              <p:cNvSpPr/>
              <p:nvPr/>
            </p:nvSpPr>
            <p:spPr>
              <a:xfrm>
                <a:off x="8377695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45EA4687-874B-B2C9-C577-AC78C055E5BE}"/>
                  </a:ext>
                </a:extLst>
              </p:cNvPr>
              <p:cNvSpPr/>
              <p:nvPr/>
            </p:nvSpPr>
            <p:spPr>
              <a:xfrm>
                <a:off x="8606890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0E7BBEBB-F987-7D79-0697-7F121CC9BCB3}"/>
                  </a:ext>
                </a:extLst>
              </p:cNvPr>
              <p:cNvSpPr/>
              <p:nvPr/>
            </p:nvSpPr>
            <p:spPr>
              <a:xfrm>
                <a:off x="8836085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622AE19C-7702-D386-4AFE-C699D309834B}"/>
                  </a:ext>
                </a:extLst>
              </p:cNvPr>
              <p:cNvSpPr/>
              <p:nvPr/>
            </p:nvSpPr>
            <p:spPr>
              <a:xfrm>
                <a:off x="9065281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68F3AFA5-4971-F12E-BCAA-CCBAA2B7E6A8}"/>
                  </a:ext>
                </a:extLst>
              </p:cNvPr>
              <p:cNvSpPr/>
              <p:nvPr/>
            </p:nvSpPr>
            <p:spPr>
              <a:xfrm>
                <a:off x="9294462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0B00AA02-E41E-76FB-F99F-149422626400}"/>
                  </a:ext>
                </a:extLst>
              </p:cNvPr>
              <p:cNvSpPr/>
              <p:nvPr/>
            </p:nvSpPr>
            <p:spPr>
              <a:xfrm>
                <a:off x="9523658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E0218B1D-37AE-A8BA-4854-E0DD6A8BADBA}"/>
                  </a:ext>
                </a:extLst>
              </p:cNvPr>
              <p:cNvSpPr/>
              <p:nvPr/>
            </p:nvSpPr>
            <p:spPr>
              <a:xfrm>
                <a:off x="9752853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DAB8F501-F369-5CEA-EDCA-A2C75A6BCFD8}"/>
                  </a:ext>
                </a:extLst>
              </p:cNvPr>
              <p:cNvSpPr/>
              <p:nvPr/>
            </p:nvSpPr>
            <p:spPr>
              <a:xfrm>
                <a:off x="9982048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19770661-8D47-B2DD-80B4-F0FA2B219D1B}"/>
                  </a:ext>
                </a:extLst>
              </p:cNvPr>
              <p:cNvSpPr/>
              <p:nvPr/>
            </p:nvSpPr>
            <p:spPr>
              <a:xfrm>
                <a:off x="10211244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97737EC7-A70B-7100-9CBD-A80669C630D5}"/>
                  </a:ext>
                </a:extLst>
              </p:cNvPr>
              <p:cNvSpPr/>
              <p:nvPr/>
            </p:nvSpPr>
            <p:spPr>
              <a:xfrm>
                <a:off x="10440439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F3B07313-DC5E-ABF9-4183-C6F7FE55326B}"/>
                  </a:ext>
                </a:extLst>
              </p:cNvPr>
              <p:cNvSpPr/>
              <p:nvPr/>
            </p:nvSpPr>
            <p:spPr>
              <a:xfrm>
                <a:off x="10669634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E36BA663-9F81-F601-BDC0-B32DD38276C6}"/>
                  </a:ext>
                </a:extLst>
              </p:cNvPr>
              <p:cNvSpPr/>
              <p:nvPr/>
            </p:nvSpPr>
            <p:spPr>
              <a:xfrm>
                <a:off x="10898829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BC3C1571-78B8-2B21-7889-FF9318208787}"/>
                  </a:ext>
                </a:extLst>
              </p:cNvPr>
              <p:cNvSpPr/>
              <p:nvPr/>
            </p:nvSpPr>
            <p:spPr>
              <a:xfrm>
                <a:off x="746091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CAE0151D-1015-F82F-959A-5E905AAE032D}"/>
                  </a:ext>
                </a:extLst>
              </p:cNvPr>
              <p:cNvSpPr/>
              <p:nvPr/>
            </p:nvSpPr>
            <p:spPr>
              <a:xfrm>
                <a:off x="7690109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7756D860-26EB-3F9D-A1F8-7E8B93889029}"/>
                  </a:ext>
                </a:extLst>
              </p:cNvPr>
              <p:cNvSpPr/>
              <p:nvPr/>
            </p:nvSpPr>
            <p:spPr>
              <a:xfrm>
                <a:off x="791930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0857D57D-EBCE-6A08-9316-6F8D55009752}"/>
                  </a:ext>
                </a:extLst>
              </p:cNvPr>
              <p:cNvSpPr/>
              <p:nvPr/>
            </p:nvSpPr>
            <p:spPr>
              <a:xfrm>
                <a:off x="8148499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7065EBC3-9D58-1345-EEBB-366A6CB25845}"/>
                  </a:ext>
                </a:extLst>
              </p:cNvPr>
              <p:cNvSpPr/>
              <p:nvPr/>
            </p:nvSpPr>
            <p:spPr>
              <a:xfrm>
                <a:off x="8377695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AA59404E-A617-E5D5-7B9D-FAC8FC1CDD5B}"/>
                  </a:ext>
                </a:extLst>
              </p:cNvPr>
              <p:cNvSpPr/>
              <p:nvPr/>
            </p:nvSpPr>
            <p:spPr>
              <a:xfrm>
                <a:off x="8606890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324AFE72-F97F-2CDF-5594-A6573A7EEC5B}"/>
                  </a:ext>
                </a:extLst>
              </p:cNvPr>
              <p:cNvSpPr/>
              <p:nvPr/>
            </p:nvSpPr>
            <p:spPr>
              <a:xfrm>
                <a:off x="8836085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302E4A64-FB7F-CC2C-7A46-D7AB6AF6D694}"/>
                  </a:ext>
                </a:extLst>
              </p:cNvPr>
              <p:cNvSpPr/>
              <p:nvPr/>
            </p:nvSpPr>
            <p:spPr>
              <a:xfrm>
                <a:off x="9065281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D736955F-0313-EA87-2228-37C1B50B55A9}"/>
                  </a:ext>
                </a:extLst>
              </p:cNvPr>
              <p:cNvSpPr/>
              <p:nvPr/>
            </p:nvSpPr>
            <p:spPr>
              <a:xfrm>
                <a:off x="9294462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4F838F15-A3E2-4A82-4C24-762D682B344D}"/>
                  </a:ext>
                </a:extLst>
              </p:cNvPr>
              <p:cNvSpPr/>
              <p:nvPr/>
            </p:nvSpPr>
            <p:spPr>
              <a:xfrm>
                <a:off x="9523658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41F6833B-2342-AB65-9F68-15262B9661E6}"/>
                  </a:ext>
                </a:extLst>
              </p:cNvPr>
              <p:cNvSpPr/>
              <p:nvPr/>
            </p:nvSpPr>
            <p:spPr>
              <a:xfrm>
                <a:off x="9752853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93AB6AC9-EF4C-0883-636E-B8D3F643BCC3}"/>
                  </a:ext>
                </a:extLst>
              </p:cNvPr>
              <p:cNvSpPr/>
              <p:nvPr/>
            </p:nvSpPr>
            <p:spPr>
              <a:xfrm>
                <a:off x="9982048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3F3F8BED-7359-5324-1707-628D1BF69C1C}"/>
                  </a:ext>
                </a:extLst>
              </p:cNvPr>
              <p:cNvSpPr/>
              <p:nvPr/>
            </p:nvSpPr>
            <p:spPr>
              <a:xfrm>
                <a:off x="10211244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08CAE174-23B0-FB51-30AF-1CA90621A423}"/>
                  </a:ext>
                </a:extLst>
              </p:cNvPr>
              <p:cNvSpPr/>
              <p:nvPr/>
            </p:nvSpPr>
            <p:spPr>
              <a:xfrm>
                <a:off x="10440439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F09A7785-07BD-8DC8-6C95-9C40402FB53E}"/>
                  </a:ext>
                </a:extLst>
              </p:cNvPr>
              <p:cNvSpPr/>
              <p:nvPr/>
            </p:nvSpPr>
            <p:spPr>
              <a:xfrm>
                <a:off x="10669634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76C483E2-3927-B2B0-30B9-52F3F8281072}"/>
                  </a:ext>
                </a:extLst>
              </p:cNvPr>
              <p:cNvSpPr/>
              <p:nvPr/>
            </p:nvSpPr>
            <p:spPr>
              <a:xfrm>
                <a:off x="10898829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D825B534-EAF5-3170-A2D6-13EE90963EA3}"/>
                  </a:ext>
                </a:extLst>
              </p:cNvPr>
              <p:cNvSpPr/>
              <p:nvPr/>
            </p:nvSpPr>
            <p:spPr>
              <a:xfrm>
                <a:off x="746091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EDCC73B7-8B3C-C248-664B-FD50C395D85F}"/>
                  </a:ext>
                </a:extLst>
              </p:cNvPr>
              <p:cNvSpPr/>
              <p:nvPr/>
            </p:nvSpPr>
            <p:spPr>
              <a:xfrm>
                <a:off x="7690109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D133F70D-405B-D5D9-4619-9D8C866B0ED2}"/>
                  </a:ext>
                </a:extLst>
              </p:cNvPr>
              <p:cNvSpPr/>
              <p:nvPr/>
            </p:nvSpPr>
            <p:spPr>
              <a:xfrm>
                <a:off x="791930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A2DAEEE6-2B8A-FFE7-9430-7D4D80D2FEB7}"/>
                  </a:ext>
                </a:extLst>
              </p:cNvPr>
              <p:cNvSpPr/>
              <p:nvPr/>
            </p:nvSpPr>
            <p:spPr>
              <a:xfrm>
                <a:off x="8148499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0853DE0B-5B1E-110D-E4C2-74C449E489BD}"/>
                  </a:ext>
                </a:extLst>
              </p:cNvPr>
              <p:cNvSpPr/>
              <p:nvPr/>
            </p:nvSpPr>
            <p:spPr>
              <a:xfrm>
                <a:off x="8377695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F20C0733-84AD-129C-A21D-233142CE4D10}"/>
                  </a:ext>
                </a:extLst>
              </p:cNvPr>
              <p:cNvSpPr/>
              <p:nvPr/>
            </p:nvSpPr>
            <p:spPr>
              <a:xfrm>
                <a:off x="8606890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AACEA86E-68C7-A23C-91BD-BA2C8E81E7A7}"/>
                  </a:ext>
                </a:extLst>
              </p:cNvPr>
              <p:cNvSpPr/>
              <p:nvPr/>
            </p:nvSpPr>
            <p:spPr>
              <a:xfrm>
                <a:off x="8836085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06542F23-97C1-8E05-6496-31F57F211269}"/>
                  </a:ext>
                </a:extLst>
              </p:cNvPr>
              <p:cNvSpPr/>
              <p:nvPr/>
            </p:nvSpPr>
            <p:spPr>
              <a:xfrm>
                <a:off x="9065281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5AC97900-C3BC-ED7F-2022-521598F1AED7}"/>
                  </a:ext>
                </a:extLst>
              </p:cNvPr>
              <p:cNvSpPr/>
              <p:nvPr/>
            </p:nvSpPr>
            <p:spPr>
              <a:xfrm>
                <a:off x="9294462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C5F1EA53-9A59-08EC-5EE6-54E6D80FA83C}"/>
                  </a:ext>
                </a:extLst>
              </p:cNvPr>
              <p:cNvSpPr/>
              <p:nvPr/>
            </p:nvSpPr>
            <p:spPr>
              <a:xfrm>
                <a:off x="9523658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597F9964-AA90-84FB-47C2-035884D55F5D}"/>
                  </a:ext>
                </a:extLst>
              </p:cNvPr>
              <p:cNvSpPr/>
              <p:nvPr/>
            </p:nvSpPr>
            <p:spPr>
              <a:xfrm>
                <a:off x="9752853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E9C03E16-131B-D12F-FD87-6B992A356427}"/>
                  </a:ext>
                </a:extLst>
              </p:cNvPr>
              <p:cNvSpPr/>
              <p:nvPr/>
            </p:nvSpPr>
            <p:spPr>
              <a:xfrm>
                <a:off x="9982048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C0F137B2-6025-E308-263F-4208D55D530C}"/>
                  </a:ext>
                </a:extLst>
              </p:cNvPr>
              <p:cNvSpPr/>
              <p:nvPr/>
            </p:nvSpPr>
            <p:spPr>
              <a:xfrm>
                <a:off x="10211244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B41BD554-F2C1-DE8E-D9D1-7965E0D36EE1}"/>
                  </a:ext>
                </a:extLst>
              </p:cNvPr>
              <p:cNvSpPr/>
              <p:nvPr/>
            </p:nvSpPr>
            <p:spPr>
              <a:xfrm>
                <a:off x="10440439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F07F62E2-FA35-3D93-EFBA-80CB9FC66633}"/>
                  </a:ext>
                </a:extLst>
              </p:cNvPr>
              <p:cNvSpPr/>
              <p:nvPr/>
            </p:nvSpPr>
            <p:spPr>
              <a:xfrm>
                <a:off x="10669634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5D68D301-C134-D3D8-3A9E-1B12E621C994}"/>
                  </a:ext>
                </a:extLst>
              </p:cNvPr>
              <p:cNvSpPr/>
              <p:nvPr/>
            </p:nvSpPr>
            <p:spPr>
              <a:xfrm>
                <a:off x="10898829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58810D81-2079-5523-AD9E-488C69F72D6F}"/>
                  </a:ext>
                </a:extLst>
              </p:cNvPr>
              <p:cNvSpPr/>
              <p:nvPr/>
            </p:nvSpPr>
            <p:spPr>
              <a:xfrm>
                <a:off x="746091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1B8B321C-CFE8-0DB7-1EFB-08AA3C24651C}"/>
                  </a:ext>
                </a:extLst>
              </p:cNvPr>
              <p:cNvSpPr/>
              <p:nvPr/>
            </p:nvSpPr>
            <p:spPr>
              <a:xfrm>
                <a:off x="7690109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5050C84F-1D5A-FBE5-3669-9EB96FB7AA52}"/>
                  </a:ext>
                </a:extLst>
              </p:cNvPr>
              <p:cNvSpPr/>
              <p:nvPr/>
            </p:nvSpPr>
            <p:spPr>
              <a:xfrm>
                <a:off x="791930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D58084A2-1CFE-9F53-CC37-DAC8314FB356}"/>
                  </a:ext>
                </a:extLst>
              </p:cNvPr>
              <p:cNvSpPr/>
              <p:nvPr/>
            </p:nvSpPr>
            <p:spPr>
              <a:xfrm>
                <a:off x="8148499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C27648E2-D4EE-DD51-CA55-A25792A370D8}"/>
                  </a:ext>
                </a:extLst>
              </p:cNvPr>
              <p:cNvSpPr/>
              <p:nvPr/>
            </p:nvSpPr>
            <p:spPr>
              <a:xfrm>
                <a:off x="8377695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C3BA429E-1234-F3BB-2AA5-5497CF203178}"/>
                  </a:ext>
                </a:extLst>
              </p:cNvPr>
              <p:cNvSpPr/>
              <p:nvPr/>
            </p:nvSpPr>
            <p:spPr>
              <a:xfrm>
                <a:off x="8606890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CFFDDF61-C686-D604-5F1D-38CCF53BEAA3}"/>
                  </a:ext>
                </a:extLst>
              </p:cNvPr>
              <p:cNvSpPr/>
              <p:nvPr/>
            </p:nvSpPr>
            <p:spPr>
              <a:xfrm>
                <a:off x="8836085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6CC1DE9-1395-19F9-9D32-E4B541C899B8}"/>
                  </a:ext>
                </a:extLst>
              </p:cNvPr>
              <p:cNvSpPr/>
              <p:nvPr/>
            </p:nvSpPr>
            <p:spPr>
              <a:xfrm>
                <a:off x="9065281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DB400957-B51D-37E6-6151-2949381E70CE}"/>
                  </a:ext>
                </a:extLst>
              </p:cNvPr>
              <p:cNvSpPr/>
              <p:nvPr/>
            </p:nvSpPr>
            <p:spPr>
              <a:xfrm>
                <a:off x="9294462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686C4122-3462-7E14-D1EB-4D20CCFD0F9F}"/>
                  </a:ext>
                </a:extLst>
              </p:cNvPr>
              <p:cNvSpPr/>
              <p:nvPr/>
            </p:nvSpPr>
            <p:spPr>
              <a:xfrm>
                <a:off x="9523658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F90C1ABD-74BD-2E23-DD53-322DBBB6E706}"/>
                  </a:ext>
                </a:extLst>
              </p:cNvPr>
              <p:cNvSpPr/>
              <p:nvPr/>
            </p:nvSpPr>
            <p:spPr>
              <a:xfrm>
                <a:off x="9752853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EE9F9A6A-C128-B372-CB9A-ED2F16F93E36}"/>
                  </a:ext>
                </a:extLst>
              </p:cNvPr>
              <p:cNvSpPr/>
              <p:nvPr/>
            </p:nvSpPr>
            <p:spPr>
              <a:xfrm>
                <a:off x="9982048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DBDCFAEB-6611-CBA7-B0F6-9D1764223EFE}"/>
                  </a:ext>
                </a:extLst>
              </p:cNvPr>
              <p:cNvSpPr/>
              <p:nvPr/>
            </p:nvSpPr>
            <p:spPr>
              <a:xfrm>
                <a:off x="10211244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35C05A8A-E4AA-595B-15CA-AD3B589680A4}"/>
                  </a:ext>
                </a:extLst>
              </p:cNvPr>
              <p:cNvSpPr/>
              <p:nvPr/>
            </p:nvSpPr>
            <p:spPr>
              <a:xfrm>
                <a:off x="10440439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8E0214ED-B09B-03EB-9F03-BFE2A0FB3A00}"/>
                  </a:ext>
                </a:extLst>
              </p:cNvPr>
              <p:cNvSpPr/>
              <p:nvPr/>
            </p:nvSpPr>
            <p:spPr>
              <a:xfrm>
                <a:off x="10669634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5E0BDF35-80BE-03F8-8057-9F1FAA6F972E}"/>
                  </a:ext>
                </a:extLst>
              </p:cNvPr>
              <p:cNvSpPr/>
              <p:nvPr/>
            </p:nvSpPr>
            <p:spPr>
              <a:xfrm>
                <a:off x="10898829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F832A637-3F68-C7D6-CF73-FD51BFC2D9AE}"/>
                  </a:ext>
                </a:extLst>
              </p:cNvPr>
              <p:cNvSpPr/>
              <p:nvPr/>
            </p:nvSpPr>
            <p:spPr>
              <a:xfrm>
                <a:off x="746091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1B0FF444-D2B5-C005-5684-768814550E04}"/>
                  </a:ext>
                </a:extLst>
              </p:cNvPr>
              <p:cNvSpPr/>
              <p:nvPr/>
            </p:nvSpPr>
            <p:spPr>
              <a:xfrm>
                <a:off x="7690109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B3A3CB32-9223-9A65-3209-93AA6DDF5733}"/>
                  </a:ext>
                </a:extLst>
              </p:cNvPr>
              <p:cNvSpPr/>
              <p:nvPr/>
            </p:nvSpPr>
            <p:spPr>
              <a:xfrm>
                <a:off x="791930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A3563FE9-7F46-691B-9C0B-0A9620C16510}"/>
                  </a:ext>
                </a:extLst>
              </p:cNvPr>
              <p:cNvSpPr/>
              <p:nvPr/>
            </p:nvSpPr>
            <p:spPr>
              <a:xfrm>
                <a:off x="8148499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13C7E1C-80CA-1BF1-FA28-430449041533}"/>
                  </a:ext>
                </a:extLst>
              </p:cNvPr>
              <p:cNvSpPr/>
              <p:nvPr/>
            </p:nvSpPr>
            <p:spPr>
              <a:xfrm>
                <a:off x="8377695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9E592227-FB0D-CD2F-F299-3C8C3A5405C6}"/>
                  </a:ext>
                </a:extLst>
              </p:cNvPr>
              <p:cNvSpPr/>
              <p:nvPr/>
            </p:nvSpPr>
            <p:spPr>
              <a:xfrm>
                <a:off x="8606890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2FB395A5-1E0E-3063-E956-40F5354708CE}"/>
                  </a:ext>
                </a:extLst>
              </p:cNvPr>
              <p:cNvSpPr/>
              <p:nvPr/>
            </p:nvSpPr>
            <p:spPr>
              <a:xfrm>
                <a:off x="8836085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02D5B2C6-92DB-4428-4354-0CC49E269049}"/>
                  </a:ext>
                </a:extLst>
              </p:cNvPr>
              <p:cNvSpPr/>
              <p:nvPr/>
            </p:nvSpPr>
            <p:spPr>
              <a:xfrm>
                <a:off x="9065281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6E72B70F-73FB-6D6C-1C60-870ABFAA6397}"/>
                  </a:ext>
                </a:extLst>
              </p:cNvPr>
              <p:cNvSpPr/>
              <p:nvPr/>
            </p:nvSpPr>
            <p:spPr>
              <a:xfrm>
                <a:off x="9294462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B90E5D0F-48EA-C24F-B229-BD154FCDB8A4}"/>
                  </a:ext>
                </a:extLst>
              </p:cNvPr>
              <p:cNvSpPr/>
              <p:nvPr/>
            </p:nvSpPr>
            <p:spPr>
              <a:xfrm>
                <a:off x="9523658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7EC41532-E2A8-0787-16E9-A82B744C5C48}"/>
                  </a:ext>
                </a:extLst>
              </p:cNvPr>
              <p:cNvSpPr/>
              <p:nvPr/>
            </p:nvSpPr>
            <p:spPr>
              <a:xfrm>
                <a:off x="9752853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FCD1B2D9-5343-B754-33C0-AA89F5136F37}"/>
                  </a:ext>
                </a:extLst>
              </p:cNvPr>
              <p:cNvSpPr/>
              <p:nvPr/>
            </p:nvSpPr>
            <p:spPr>
              <a:xfrm>
                <a:off x="9982048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687B875A-40A4-DAD0-185A-2D871F902D2D}"/>
                  </a:ext>
                </a:extLst>
              </p:cNvPr>
              <p:cNvSpPr/>
              <p:nvPr/>
            </p:nvSpPr>
            <p:spPr>
              <a:xfrm>
                <a:off x="10211244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F639CD39-A98E-6E9D-B9FB-12CA1143CC4E}"/>
                  </a:ext>
                </a:extLst>
              </p:cNvPr>
              <p:cNvSpPr/>
              <p:nvPr/>
            </p:nvSpPr>
            <p:spPr>
              <a:xfrm>
                <a:off x="10440439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7C2A40D0-0DA9-C3AF-89D6-497C1690B716}"/>
                  </a:ext>
                </a:extLst>
              </p:cNvPr>
              <p:cNvSpPr/>
              <p:nvPr/>
            </p:nvSpPr>
            <p:spPr>
              <a:xfrm>
                <a:off x="10669634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FA470D65-1C89-6785-89D3-D66612C34684}"/>
                  </a:ext>
                </a:extLst>
              </p:cNvPr>
              <p:cNvSpPr/>
              <p:nvPr/>
            </p:nvSpPr>
            <p:spPr>
              <a:xfrm>
                <a:off x="10898829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31FF4B65-3393-FD06-B5BB-4206A7F570A3}"/>
                  </a:ext>
                </a:extLst>
              </p:cNvPr>
              <p:cNvSpPr/>
              <p:nvPr/>
            </p:nvSpPr>
            <p:spPr>
              <a:xfrm>
                <a:off x="746091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E41CC05-2FFD-CFED-AD6D-0F41DD43AD08}"/>
                  </a:ext>
                </a:extLst>
              </p:cNvPr>
              <p:cNvSpPr/>
              <p:nvPr/>
            </p:nvSpPr>
            <p:spPr>
              <a:xfrm>
                <a:off x="7690109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519C7561-B61A-61AD-4FD5-E220FC4183C9}"/>
                  </a:ext>
                </a:extLst>
              </p:cNvPr>
              <p:cNvSpPr/>
              <p:nvPr/>
            </p:nvSpPr>
            <p:spPr>
              <a:xfrm>
                <a:off x="791930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63DE0E9E-8277-E101-D79D-230D736AEBE5}"/>
                  </a:ext>
                </a:extLst>
              </p:cNvPr>
              <p:cNvSpPr/>
              <p:nvPr/>
            </p:nvSpPr>
            <p:spPr>
              <a:xfrm>
                <a:off x="8148499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21711EF8-3229-D947-C909-A00164F221F5}"/>
                  </a:ext>
                </a:extLst>
              </p:cNvPr>
              <p:cNvSpPr/>
              <p:nvPr/>
            </p:nvSpPr>
            <p:spPr>
              <a:xfrm>
                <a:off x="8377695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ED513B10-249B-732D-B8D3-E06A09DB127A}"/>
                  </a:ext>
                </a:extLst>
              </p:cNvPr>
              <p:cNvSpPr/>
              <p:nvPr/>
            </p:nvSpPr>
            <p:spPr>
              <a:xfrm>
                <a:off x="8606890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B1E4D52A-1CF0-684B-D332-98B3FB6957BC}"/>
                  </a:ext>
                </a:extLst>
              </p:cNvPr>
              <p:cNvSpPr/>
              <p:nvPr/>
            </p:nvSpPr>
            <p:spPr>
              <a:xfrm>
                <a:off x="8836085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C6988FC2-6EA4-C513-95E9-F549C69C30EA}"/>
                  </a:ext>
                </a:extLst>
              </p:cNvPr>
              <p:cNvSpPr/>
              <p:nvPr/>
            </p:nvSpPr>
            <p:spPr>
              <a:xfrm>
                <a:off x="9065281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A5E511FA-2899-D6D4-87F4-17D44AF575DF}"/>
                  </a:ext>
                </a:extLst>
              </p:cNvPr>
              <p:cNvSpPr/>
              <p:nvPr/>
            </p:nvSpPr>
            <p:spPr>
              <a:xfrm>
                <a:off x="9294462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B5F48B4C-9702-3888-F274-EAE070C42CEF}"/>
                  </a:ext>
                </a:extLst>
              </p:cNvPr>
              <p:cNvSpPr/>
              <p:nvPr/>
            </p:nvSpPr>
            <p:spPr>
              <a:xfrm>
                <a:off x="9523658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B9591D17-0914-1057-A56E-4DCCB6604A86}"/>
                  </a:ext>
                </a:extLst>
              </p:cNvPr>
              <p:cNvSpPr/>
              <p:nvPr/>
            </p:nvSpPr>
            <p:spPr>
              <a:xfrm>
                <a:off x="9752853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04D48C95-6E55-2B4C-607E-80109798443A}"/>
                  </a:ext>
                </a:extLst>
              </p:cNvPr>
              <p:cNvSpPr/>
              <p:nvPr/>
            </p:nvSpPr>
            <p:spPr>
              <a:xfrm>
                <a:off x="9982048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A8485CBC-84CE-909C-233E-8D70F34EF69A}"/>
                  </a:ext>
                </a:extLst>
              </p:cNvPr>
              <p:cNvSpPr/>
              <p:nvPr/>
            </p:nvSpPr>
            <p:spPr>
              <a:xfrm>
                <a:off x="10211244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0A7CF97C-82E0-BBE9-5963-9951C5D96A7D}"/>
                  </a:ext>
                </a:extLst>
              </p:cNvPr>
              <p:cNvSpPr/>
              <p:nvPr/>
            </p:nvSpPr>
            <p:spPr>
              <a:xfrm>
                <a:off x="10440439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DC7A72B6-117D-DF3B-16C6-4489D41B03FE}"/>
                  </a:ext>
                </a:extLst>
              </p:cNvPr>
              <p:cNvSpPr/>
              <p:nvPr/>
            </p:nvSpPr>
            <p:spPr>
              <a:xfrm>
                <a:off x="10669634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D9035FBE-F24A-F172-3F37-2541A4E5D808}"/>
                  </a:ext>
                </a:extLst>
              </p:cNvPr>
              <p:cNvSpPr/>
              <p:nvPr/>
            </p:nvSpPr>
            <p:spPr>
              <a:xfrm>
                <a:off x="10898829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38BD013F-2F83-B67B-83E7-B002492C8BE3}"/>
                  </a:ext>
                </a:extLst>
              </p:cNvPr>
              <p:cNvSpPr/>
              <p:nvPr/>
            </p:nvSpPr>
            <p:spPr>
              <a:xfrm>
                <a:off x="746091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2A62641E-40BA-3A4D-1D2A-47C469A3E32F}"/>
                  </a:ext>
                </a:extLst>
              </p:cNvPr>
              <p:cNvSpPr/>
              <p:nvPr/>
            </p:nvSpPr>
            <p:spPr>
              <a:xfrm>
                <a:off x="7690109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C1094001-E33D-6EEE-220A-AD92BD0F69E5}"/>
                  </a:ext>
                </a:extLst>
              </p:cNvPr>
              <p:cNvSpPr/>
              <p:nvPr/>
            </p:nvSpPr>
            <p:spPr>
              <a:xfrm>
                <a:off x="791930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602D5EC6-C6A2-96D7-304F-9E3019AB7815}"/>
                  </a:ext>
                </a:extLst>
              </p:cNvPr>
              <p:cNvSpPr/>
              <p:nvPr/>
            </p:nvSpPr>
            <p:spPr>
              <a:xfrm>
                <a:off x="8148499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5CC36191-B4F0-F45E-E64C-E2D09E79948B}"/>
                  </a:ext>
                </a:extLst>
              </p:cNvPr>
              <p:cNvSpPr/>
              <p:nvPr/>
            </p:nvSpPr>
            <p:spPr>
              <a:xfrm>
                <a:off x="8377695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0985A1BC-0C82-BBB4-049C-83B52E6B13F2}"/>
                  </a:ext>
                </a:extLst>
              </p:cNvPr>
              <p:cNvSpPr/>
              <p:nvPr/>
            </p:nvSpPr>
            <p:spPr>
              <a:xfrm>
                <a:off x="8606890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35102E14-A936-8312-0D1A-42B8B68C7B48}"/>
                  </a:ext>
                </a:extLst>
              </p:cNvPr>
              <p:cNvSpPr/>
              <p:nvPr/>
            </p:nvSpPr>
            <p:spPr>
              <a:xfrm>
                <a:off x="8836085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80AB4C3B-2F84-D11F-EE62-55517E511849}"/>
                  </a:ext>
                </a:extLst>
              </p:cNvPr>
              <p:cNvSpPr/>
              <p:nvPr/>
            </p:nvSpPr>
            <p:spPr>
              <a:xfrm>
                <a:off x="9065281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F931C603-7F9A-F4AA-8004-7BDF409D3C40}"/>
                  </a:ext>
                </a:extLst>
              </p:cNvPr>
              <p:cNvSpPr/>
              <p:nvPr/>
            </p:nvSpPr>
            <p:spPr>
              <a:xfrm>
                <a:off x="9294462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2A928B3F-E869-7233-D295-621938985DDB}"/>
                  </a:ext>
                </a:extLst>
              </p:cNvPr>
              <p:cNvSpPr/>
              <p:nvPr/>
            </p:nvSpPr>
            <p:spPr>
              <a:xfrm>
                <a:off x="9523658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27A3DCEA-FC42-0696-5932-019040F4606F}"/>
                  </a:ext>
                </a:extLst>
              </p:cNvPr>
              <p:cNvSpPr/>
              <p:nvPr/>
            </p:nvSpPr>
            <p:spPr>
              <a:xfrm>
                <a:off x="9752853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455E4E1-00DD-54E8-8069-8A1F8D5554B4}"/>
                  </a:ext>
                </a:extLst>
              </p:cNvPr>
              <p:cNvSpPr/>
              <p:nvPr/>
            </p:nvSpPr>
            <p:spPr>
              <a:xfrm>
                <a:off x="9982048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F76CD976-8BFF-D919-3068-7B7D1F40772E}"/>
                  </a:ext>
                </a:extLst>
              </p:cNvPr>
              <p:cNvSpPr/>
              <p:nvPr/>
            </p:nvSpPr>
            <p:spPr>
              <a:xfrm>
                <a:off x="10211244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DBD92106-08E3-740B-AC2D-C3B5620C3FB7}"/>
                  </a:ext>
                </a:extLst>
              </p:cNvPr>
              <p:cNvSpPr/>
              <p:nvPr/>
            </p:nvSpPr>
            <p:spPr>
              <a:xfrm>
                <a:off x="10440439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B05EC75-527B-C655-4CE7-D09D6E5BBAEA}"/>
                  </a:ext>
                </a:extLst>
              </p:cNvPr>
              <p:cNvSpPr/>
              <p:nvPr/>
            </p:nvSpPr>
            <p:spPr>
              <a:xfrm>
                <a:off x="10669634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3C7CA8AF-1DEA-75D2-D464-84E740DA0723}"/>
                  </a:ext>
                </a:extLst>
              </p:cNvPr>
              <p:cNvSpPr/>
              <p:nvPr/>
            </p:nvSpPr>
            <p:spPr>
              <a:xfrm>
                <a:off x="10898829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972EE7C5-4AC4-C7C7-7DB0-4C0B430154C1}"/>
                  </a:ext>
                </a:extLst>
              </p:cNvPr>
              <p:cNvSpPr/>
              <p:nvPr/>
            </p:nvSpPr>
            <p:spPr>
              <a:xfrm>
                <a:off x="746091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1DFD6A19-7152-ED79-0A99-7C1166ED2749}"/>
                  </a:ext>
                </a:extLst>
              </p:cNvPr>
              <p:cNvSpPr/>
              <p:nvPr/>
            </p:nvSpPr>
            <p:spPr>
              <a:xfrm>
                <a:off x="7690109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B3BE70AB-5E41-1599-6DF2-079226EA8A12}"/>
                  </a:ext>
                </a:extLst>
              </p:cNvPr>
              <p:cNvSpPr/>
              <p:nvPr/>
            </p:nvSpPr>
            <p:spPr>
              <a:xfrm>
                <a:off x="791930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F3FEE007-A188-9D8D-E808-99C5AE1A5B10}"/>
                  </a:ext>
                </a:extLst>
              </p:cNvPr>
              <p:cNvSpPr/>
              <p:nvPr/>
            </p:nvSpPr>
            <p:spPr>
              <a:xfrm>
                <a:off x="8148499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1A2F597F-C1B6-6BFB-00C9-0E5A541951B4}"/>
                  </a:ext>
                </a:extLst>
              </p:cNvPr>
              <p:cNvSpPr/>
              <p:nvPr/>
            </p:nvSpPr>
            <p:spPr>
              <a:xfrm>
                <a:off x="8377695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E5A1A52E-5A8A-1E71-B84B-F09A6A506B74}"/>
                  </a:ext>
                </a:extLst>
              </p:cNvPr>
              <p:cNvSpPr/>
              <p:nvPr/>
            </p:nvSpPr>
            <p:spPr>
              <a:xfrm>
                <a:off x="8606890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71672AD1-77D8-0484-2415-BBEE55F7E553}"/>
                  </a:ext>
                </a:extLst>
              </p:cNvPr>
              <p:cNvSpPr/>
              <p:nvPr/>
            </p:nvSpPr>
            <p:spPr>
              <a:xfrm>
                <a:off x="8836085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0B7D321F-BED1-7F99-3F3E-F46A4AAABECD}"/>
                  </a:ext>
                </a:extLst>
              </p:cNvPr>
              <p:cNvSpPr/>
              <p:nvPr/>
            </p:nvSpPr>
            <p:spPr>
              <a:xfrm>
                <a:off x="9065281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6CD335E1-8D72-5551-840F-DB9C1AC3DAC0}"/>
                  </a:ext>
                </a:extLst>
              </p:cNvPr>
              <p:cNvSpPr/>
              <p:nvPr/>
            </p:nvSpPr>
            <p:spPr>
              <a:xfrm>
                <a:off x="9294462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6E0D9F04-7C63-5446-601E-3E672E0133DB}"/>
                  </a:ext>
                </a:extLst>
              </p:cNvPr>
              <p:cNvSpPr/>
              <p:nvPr/>
            </p:nvSpPr>
            <p:spPr>
              <a:xfrm>
                <a:off x="9523658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8E950787-75A5-474B-7107-753BD1E7C526}"/>
                  </a:ext>
                </a:extLst>
              </p:cNvPr>
              <p:cNvSpPr/>
              <p:nvPr/>
            </p:nvSpPr>
            <p:spPr>
              <a:xfrm>
                <a:off x="9752853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253DC8DE-C284-8D27-515D-E907D67207F0}"/>
                  </a:ext>
                </a:extLst>
              </p:cNvPr>
              <p:cNvSpPr/>
              <p:nvPr/>
            </p:nvSpPr>
            <p:spPr>
              <a:xfrm>
                <a:off x="9982048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A350D941-4583-FB28-936A-481DE10E3CF3}"/>
                  </a:ext>
                </a:extLst>
              </p:cNvPr>
              <p:cNvSpPr/>
              <p:nvPr/>
            </p:nvSpPr>
            <p:spPr>
              <a:xfrm>
                <a:off x="10211244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61B59560-B139-D278-8DC6-BF810128047D}"/>
                  </a:ext>
                </a:extLst>
              </p:cNvPr>
              <p:cNvSpPr/>
              <p:nvPr/>
            </p:nvSpPr>
            <p:spPr>
              <a:xfrm>
                <a:off x="10440439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CD28519B-9B09-3A23-369F-1D5D08463E1F}"/>
                  </a:ext>
                </a:extLst>
              </p:cNvPr>
              <p:cNvSpPr/>
              <p:nvPr/>
            </p:nvSpPr>
            <p:spPr>
              <a:xfrm>
                <a:off x="10669634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A4046968-111F-F5F8-C7A5-816D30B1F35A}"/>
                  </a:ext>
                </a:extLst>
              </p:cNvPr>
              <p:cNvSpPr/>
              <p:nvPr/>
            </p:nvSpPr>
            <p:spPr>
              <a:xfrm>
                <a:off x="10898829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C5C4BF0B-3BDB-A049-88E9-8AE38C203F6A}"/>
                  </a:ext>
                </a:extLst>
              </p:cNvPr>
              <p:cNvSpPr/>
              <p:nvPr/>
            </p:nvSpPr>
            <p:spPr>
              <a:xfrm>
                <a:off x="746091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1BE72E01-15C7-6E01-6C21-15B2595C7EEC}"/>
                  </a:ext>
                </a:extLst>
              </p:cNvPr>
              <p:cNvSpPr/>
              <p:nvPr/>
            </p:nvSpPr>
            <p:spPr>
              <a:xfrm>
                <a:off x="7690109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F9C4479B-CBFB-2B96-5D61-2D9CC51448FE}"/>
                  </a:ext>
                </a:extLst>
              </p:cNvPr>
              <p:cNvSpPr/>
              <p:nvPr/>
            </p:nvSpPr>
            <p:spPr>
              <a:xfrm>
                <a:off x="791930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CF010EDA-E184-C997-5DAC-3834104D9DFC}"/>
                  </a:ext>
                </a:extLst>
              </p:cNvPr>
              <p:cNvSpPr/>
              <p:nvPr/>
            </p:nvSpPr>
            <p:spPr>
              <a:xfrm>
                <a:off x="8148499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4CBA8E08-C682-7489-9015-8FFC4CC5367A}"/>
                  </a:ext>
                </a:extLst>
              </p:cNvPr>
              <p:cNvSpPr/>
              <p:nvPr/>
            </p:nvSpPr>
            <p:spPr>
              <a:xfrm>
                <a:off x="8377695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E517CE6D-7CD4-0944-FD17-0016B9FF4820}"/>
                  </a:ext>
                </a:extLst>
              </p:cNvPr>
              <p:cNvSpPr/>
              <p:nvPr/>
            </p:nvSpPr>
            <p:spPr>
              <a:xfrm>
                <a:off x="8606890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DCD714DE-9BEE-4178-D9E1-78CD3DFB6BCC}"/>
                  </a:ext>
                </a:extLst>
              </p:cNvPr>
              <p:cNvSpPr/>
              <p:nvPr/>
            </p:nvSpPr>
            <p:spPr>
              <a:xfrm>
                <a:off x="8836085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767E6143-3C34-36E7-E2BF-3ED010F56995}"/>
                  </a:ext>
                </a:extLst>
              </p:cNvPr>
              <p:cNvSpPr/>
              <p:nvPr/>
            </p:nvSpPr>
            <p:spPr>
              <a:xfrm>
                <a:off x="9065281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4E2F4BF1-18E3-FA15-4AC8-DF588F522B2F}"/>
                  </a:ext>
                </a:extLst>
              </p:cNvPr>
              <p:cNvSpPr/>
              <p:nvPr/>
            </p:nvSpPr>
            <p:spPr>
              <a:xfrm>
                <a:off x="9294462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6A02B127-7753-4230-6649-23CE0B139D00}"/>
                  </a:ext>
                </a:extLst>
              </p:cNvPr>
              <p:cNvSpPr/>
              <p:nvPr/>
            </p:nvSpPr>
            <p:spPr>
              <a:xfrm>
                <a:off x="9523658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C5053A3E-12B8-E942-BE56-08B94689A5D3}"/>
                  </a:ext>
                </a:extLst>
              </p:cNvPr>
              <p:cNvSpPr/>
              <p:nvPr/>
            </p:nvSpPr>
            <p:spPr>
              <a:xfrm>
                <a:off x="9752853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3EDE0BFB-EB88-A160-4E71-0F6A1D403B62}"/>
                  </a:ext>
                </a:extLst>
              </p:cNvPr>
              <p:cNvSpPr/>
              <p:nvPr/>
            </p:nvSpPr>
            <p:spPr>
              <a:xfrm>
                <a:off x="9982048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C969F813-4674-4D63-142B-4F90D476D482}"/>
                  </a:ext>
                </a:extLst>
              </p:cNvPr>
              <p:cNvSpPr/>
              <p:nvPr/>
            </p:nvSpPr>
            <p:spPr>
              <a:xfrm>
                <a:off x="10211244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A9A8B5C5-2F55-9D6C-C3E9-C902EB2FFF3C}"/>
                  </a:ext>
                </a:extLst>
              </p:cNvPr>
              <p:cNvSpPr/>
              <p:nvPr/>
            </p:nvSpPr>
            <p:spPr>
              <a:xfrm>
                <a:off x="10440439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9EC7E783-3A4E-154D-A8B4-08E15511C667}"/>
                  </a:ext>
                </a:extLst>
              </p:cNvPr>
              <p:cNvSpPr/>
              <p:nvPr/>
            </p:nvSpPr>
            <p:spPr>
              <a:xfrm>
                <a:off x="10669634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BF684783-8967-7B99-CF95-45C59D1CC9F1}"/>
                  </a:ext>
                </a:extLst>
              </p:cNvPr>
              <p:cNvSpPr/>
              <p:nvPr/>
            </p:nvSpPr>
            <p:spPr>
              <a:xfrm>
                <a:off x="10898829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FE83A1BE-D4BA-A258-1F73-B6FF859EA278}"/>
                  </a:ext>
                </a:extLst>
              </p:cNvPr>
              <p:cNvSpPr/>
              <p:nvPr/>
            </p:nvSpPr>
            <p:spPr>
              <a:xfrm>
                <a:off x="746091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665AB11C-EAC4-CF25-4EDA-A0267349A1E9}"/>
                  </a:ext>
                </a:extLst>
              </p:cNvPr>
              <p:cNvSpPr/>
              <p:nvPr/>
            </p:nvSpPr>
            <p:spPr>
              <a:xfrm>
                <a:off x="7690109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E12B553C-01CF-41D9-0221-40753F04B474}"/>
                  </a:ext>
                </a:extLst>
              </p:cNvPr>
              <p:cNvSpPr/>
              <p:nvPr/>
            </p:nvSpPr>
            <p:spPr>
              <a:xfrm>
                <a:off x="791930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AF7E8392-9BBF-5311-76B9-6DE8A37AD1A8}"/>
                  </a:ext>
                </a:extLst>
              </p:cNvPr>
              <p:cNvSpPr/>
              <p:nvPr/>
            </p:nvSpPr>
            <p:spPr>
              <a:xfrm>
                <a:off x="8148499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2EF123AE-21D3-8FDB-5476-92E917E378DD}"/>
                  </a:ext>
                </a:extLst>
              </p:cNvPr>
              <p:cNvSpPr/>
              <p:nvPr/>
            </p:nvSpPr>
            <p:spPr>
              <a:xfrm>
                <a:off x="8377695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A6CB0289-D9F5-6311-D045-CD8AF5B04437}"/>
                  </a:ext>
                </a:extLst>
              </p:cNvPr>
              <p:cNvSpPr/>
              <p:nvPr/>
            </p:nvSpPr>
            <p:spPr>
              <a:xfrm>
                <a:off x="8606890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C982B47C-5EC0-92B2-8DC7-4BB3C65B096D}"/>
                  </a:ext>
                </a:extLst>
              </p:cNvPr>
              <p:cNvSpPr/>
              <p:nvPr/>
            </p:nvSpPr>
            <p:spPr>
              <a:xfrm>
                <a:off x="8836085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1B5317C0-DA3B-824E-1E0E-3D91587B62F9}"/>
                  </a:ext>
                </a:extLst>
              </p:cNvPr>
              <p:cNvSpPr/>
              <p:nvPr/>
            </p:nvSpPr>
            <p:spPr>
              <a:xfrm>
                <a:off x="9065281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CA55376D-E846-821C-BC80-249D69D0E524}"/>
                  </a:ext>
                </a:extLst>
              </p:cNvPr>
              <p:cNvSpPr/>
              <p:nvPr/>
            </p:nvSpPr>
            <p:spPr>
              <a:xfrm>
                <a:off x="9294462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560D8667-C612-395E-596A-774C96509275}"/>
                  </a:ext>
                </a:extLst>
              </p:cNvPr>
              <p:cNvSpPr/>
              <p:nvPr/>
            </p:nvSpPr>
            <p:spPr>
              <a:xfrm>
                <a:off x="9523658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6ABCA39E-63C2-942C-E586-E1A981AD898D}"/>
                  </a:ext>
                </a:extLst>
              </p:cNvPr>
              <p:cNvSpPr/>
              <p:nvPr/>
            </p:nvSpPr>
            <p:spPr>
              <a:xfrm>
                <a:off x="9752853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E2D3FD9A-07FF-AA18-89C1-7BF91999A395}"/>
                  </a:ext>
                </a:extLst>
              </p:cNvPr>
              <p:cNvSpPr/>
              <p:nvPr/>
            </p:nvSpPr>
            <p:spPr>
              <a:xfrm>
                <a:off x="9982048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F108EB21-4108-5A53-CF32-2928D3C04803}"/>
                  </a:ext>
                </a:extLst>
              </p:cNvPr>
              <p:cNvSpPr/>
              <p:nvPr/>
            </p:nvSpPr>
            <p:spPr>
              <a:xfrm>
                <a:off x="10211244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47D0006A-F64B-B442-E2CE-6DAC2DD64225}"/>
                  </a:ext>
                </a:extLst>
              </p:cNvPr>
              <p:cNvSpPr/>
              <p:nvPr/>
            </p:nvSpPr>
            <p:spPr>
              <a:xfrm>
                <a:off x="10440439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EB3C688C-8957-1CA0-0C11-67BF62336ECA}"/>
                  </a:ext>
                </a:extLst>
              </p:cNvPr>
              <p:cNvSpPr/>
              <p:nvPr/>
            </p:nvSpPr>
            <p:spPr>
              <a:xfrm>
                <a:off x="10669634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D127E335-FECF-F17E-36B3-0A2AC34D9376}"/>
                  </a:ext>
                </a:extLst>
              </p:cNvPr>
              <p:cNvSpPr/>
              <p:nvPr/>
            </p:nvSpPr>
            <p:spPr>
              <a:xfrm>
                <a:off x="10898829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316F40B9-16E1-97DF-16B8-2B7C3975D3D2}"/>
                  </a:ext>
                </a:extLst>
              </p:cNvPr>
              <p:cNvSpPr/>
              <p:nvPr/>
            </p:nvSpPr>
            <p:spPr>
              <a:xfrm>
                <a:off x="746091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BC8A30F9-9CB0-779A-E696-AD2426EE37C7}"/>
                  </a:ext>
                </a:extLst>
              </p:cNvPr>
              <p:cNvSpPr/>
              <p:nvPr/>
            </p:nvSpPr>
            <p:spPr>
              <a:xfrm>
                <a:off x="7690109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4E219D21-E383-97B3-A4FC-B43B78B2FAA1}"/>
                  </a:ext>
                </a:extLst>
              </p:cNvPr>
              <p:cNvSpPr/>
              <p:nvPr/>
            </p:nvSpPr>
            <p:spPr>
              <a:xfrm>
                <a:off x="791930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E8F93A75-89B5-118A-0F11-A1DC531502B0}"/>
                  </a:ext>
                </a:extLst>
              </p:cNvPr>
              <p:cNvSpPr/>
              <p:nvPr/>
            </p:nvSpPr>
            <p:spPr>
              <a:xfrm>
                <a:off x="8148499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B17B968E-0EB0-8A55-1EC0-7CD87DD0B97F}"/>
                  </a:ext>
                </a:extLst>
              </p:cNvPr>
              <p:cNvSpPr/>
              <p:nvPr/>
            </p:nvSpPr>
            <p:spPr>
              <a:xfrm>
                <a:off x="8377695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0A5AA399-93B8-A599-C8D4-3F31F645BADD}"/>
                  </a:ext>
                </a:extLst>
              </p:cNvPr>
              <p:cNvSpPr/>
              <p:nvPr/>
            </p:nvSpPr>
            <p:spPr>
              <a:xfrm>
                <a:off x="8606890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07B996B4-CEF3-8CD1-E8E2-FDAE533E4FC8}"/>
                  </a:ext>
                </a:extLst>
              </p:cNvPr>
              <p:cNvSpPr/>
              <p:nvPr/>
            </p:nvSpPr>
            <p:spPr>
              <a:xfrm>
                <a:off x="8836085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B7ABA495-D351-9F2D-1A0A-B1C01DBCBDF2}"/>
                  </a:ext>
                </a:extLst>
              </p:cNvPr>
              <p:cNvSpPr/>
              <p:nvPr/>
            </p:nvSpPr>
            <p:spPr>
              <a:xfrm>
                <a:off x="9065281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77499E5C-BD83-7BF5-F2F8-163B6CF4A4DE}"/>
                  </a:ext>
                </a:extLst>
              </p:cNvPr>
              <p:cNvSpPr/>
              <p:nvPr/>
            </p:nvSpPr>
            <p:spPr>
              <a:xfrm>
                <a:off x="9294462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B151CBD2-BFE4-8FD3-3765-F6FD9C8317EC}"/>
                  </a:ext>
                </a:extLst>
              </p:cNvPr>
              <p:cNvSpPr/>
              <p:nvPr/>
            </p:nvSpPr>
            <p:spPr>
              <a:xfrm>
                <a:off x="9523658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27265A48-DFC2-B329-6142-F982210C55B7}"/>
                  </a:ext>
                </a:extLst>
              </p:cNvPr>
              <p:cNvSpPr/>
              <p:nvPr/>
            </p:nvSpPr>
            <p:spPr>
              <a:xfrm>
                <a:off x="9752853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3AA40860-A356-B302-F36F-BF77080DE1D3}"/>
                  </a:ext>
                </a:extLst>
              </p:cNvPr>
              <p:cNvSpPr/>
              <p:nvPr/>
            </p:nvSpPr>
            <p:spPr>
              <a:xfrm>
                <a:off x="9982048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BCA27415-8180-7AF3-E8EA-52929CC09C97}"/>
                  </a:ext>
                </a:extLst>
              </p:cNvPr>
              <p:cNvSpPr/>
              <p:nvPr/>
            </p:nvSpPr>
            <p:spPr>
              <a:xfrm>
                <a:off x="10211244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B4D240FA-3AC0-22FE-493F-E4281C25DFC0}"/>
                  </a:ext>
                </a:extLst>
              </p:cNvPr>
              <p:cNvSpPr/>
              <p:nvPr/>
            </p:nvSpPr>
            <p:spPr>
              <a:xfrm>
                <a:off x="10440439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99D52E9C-D5C2-9907-B679-382CDD9DF5F5}"/>
                  </a:ext>
                </a:extLst>
              </p:cNvPr>
              <p:cNvSpPr/>
              <p:nvPr/>
            </p:nvSpPr>
            <p:spPr>
              <a:xfrm>
                <a:off x="10669634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BDDE1E4F-11C7-5FFA-9D31-DDC746BB79EB}"/>
                  </a:ext>
                </a:extLst>
              </p:cNvPr>
              <p:cNvSpPr/>
              <p:nvPr/>
            </p:nvSpPr>
            <p:spPr>
              <a:xfrm>
                <a:off x="10898829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40DE5AA6-9D45-5D36-EFC8-7BAF0C86BB88}"/>
                  </a:ext>
                </a:extLst>
              </p:cNvPr>
              <p:cNvSpPr/>
              <p:nvPr/>
            </p:nvSpPr>
            <p:spPr>
              <a:xfrm>
                <a:off x="746091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E43E6F35-653E-FAD4-B154-BE4620B38800}"/>
                  </a:ext>
                </a:extLst>
              </p:cNvPr>
              <p:cNvSpPr/>
              <p:nvPr/>
            </p:nvSpPr>
            <p:spPr>
              <a:xfrm>
                <a:off x="7690109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2BA3B593-7FB7-E858-286F-B6A917C0B5CD}"/>
                  </a:ext>
                </a:extLst>
              </p:cNvPr>
              <p:cNvSpPr/>
              <p:nvPr/>
            </p:nvSpPr>
            <p:spPr>
              <a:xfrm>
                <a:off x="791930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C426499A-C862-F604-599F-1724B5B39278}"/>
                  </a:ext>
                </a:extLst>
              </p:cNvPr>
              <p:cNvSpPr/>
              <p:nvPr/>
            </p:nvSpPr>
            <p:spPr>
              <a:xfrm>
                <a:off x="8148499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C4630C79-3D7A-AA43-2117-589B83AC21E3}"/>
                  </a:ext>
                </a:extLst>
              </p:cNvPr>
              <p:cNvSpPr/>
              <p:nvPr/>
            </p:nvSpPr>
            <p:spPr>
              <a:xfrm>
                <a:off x="8377695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14651B62-254F-E13B-CBF9-26DDB3773B37}"/>
                  </a:ext>
                </a:extLst>
              </p:cNvPr>
              <p:cNvSpPr/>
              <p:nvPr/>
            </p:nvSpPr>
            <p:spPr>
              <a:xfrm>
                <a:off x="8606890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CFEF27E1-DA10-6C3A-6148-8794AF302CCF}"/>
                  </a:ext>
                </a:extLst>
              </p:cNvPr>
              <p:cNvSpPr/>
              <p:nvPr/>
            </p:nvSpPr>
            <p:spPr>
              <a:xfrm>
                <a:off x="8836085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4FFB9A8C-C7F1-8E3D-DEF4-F95FB21EC7DE}"/>
                  </a:ext>
                </a:extLst>
              </p:cNvPr>
              <p:cNvSpPr/>
              <p:nvPr/>
            </p:nvSpPr>
            <p:spPr>
              <a:xfrm>
                <a:off x="9065281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9BA15966-1FCC-55CA-2BAD-9162EFBE3F6E}"/>
                  </a:ext>
                </a:extLst>
              </p:cNvPr>
              <p:cNvSpPr/>
              <p:nvPr/>
            </p:nvSpPr>
            <p:spPr>
              <a:xfrm>
                <a:off x="9294462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39023554-D450-48BB-4577-C38B34409B23}"/>
                  </a:ext>
                </a:extLst>
              </p:cNvPr>
              <p:cNvSpPr/>
              <p:nvPr/>
            </p:nvSpPr>
            <p:spPr>
              <a:xfrm>
                <a:off x="9523658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70A4B451-0A3D-1388-4871-C0E751EA9A32}"/>
                  </a:ext>
                </a:extLst>
              </p:cNvPr>
              <p:cNvSpPr/>
              <p:nvPr/>
            </p:nvSpPr>
            <p:spPr>
              <a:xfrm>
                <a:off x="9752853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679F08C6-AEA1-2B26-747D-F2FC8FB73472}"/>
                  </a:ext>
                </a:extLst>
              </p:cNvPr>
              <p:cNvSpPr/>
              <p:nvPr/>
            </p:nvSpPr>
            <p:spPr>
              <a:xfrm>
                <a:off x="9982048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F61246B4-B016-7BF8-3355-1F899744CA27}"/>
                  </a:ext>
                </a:extLst>
              </p:cNvPr>
              <p:cNvSpPr/>
              <p:nvPr/>
            </p:nvSpPr>
            <p:spPr>
              <a:xfrm>
                <a:off x="10211244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1C3D018B-6B64-DBAE-84E6-DCDFE9E51451}"/>
                  </a:ext>
                </a:extLst>
              </p:cNvPr>
              <p:cNvSpPr/>
              <p:nvPr/>
            </p:nvSpPr>
            <p:spPr>
              <a:xfrm>
                <a:off x="10440439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254B911D-E779-5647-FFEC-D1C36A212B64}"/>
                  </a:ext>
                </a:extLst>
              </p:cNvPr>
              <p:cNvSpPr/>
              <p:nvPr/>
            </p:nvSpPr>
            <p:spPr>
              <a:xfrm>
                <a:off x="10669634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E5D6D043-CCA3-B98B-285D-8D2E036BFC74}"/>
                  </a:ext>
                </a:extLst>
              </p:cNvPr>
              <p:cNvSpPr/>
              <p:nvPr/>
            </p:nvSpPr>
            <p:spPr>
              <a:xfrm>
                <a:off x="10898829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B318669A-72DB-BB47-EA0C-A08DEDCE258B}"/>
                  </a:ext>
                </a:extLst>
              </p:cNvPr>
              <p:cNvSpPr/>
              <p:nvPr/>
            </p:nvSpPr>
            <p:spPr>
              <a:xfrm>
                <a:off x="746091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22000DB2-5187-666F-BA80-74F441EC51DD}"/>
                  </a:ext>
                </a:extLst>
              </p:cNvPr>
              <p:cNvSpPr/>
              <p:nvPr/>
            </p:nvSpPr>
            <p:spPr>
              <a:xfrm>
                <a:off x="7690109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66DA8DA0-8CBB-F5AF-D081-FB395BFB5546}"/>
                  </a:ext>
                </a:extLst>
              </p:cNvPr>
              <p:cNvSpPr/>
              <p:nvPr/>
            </p:nvSpPr>
            <p:spPr>
              <a:xfrm>
                <a:off x="791930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6E88F0CA-78C7-D608-10FB-38A190CE43AA}"/>
                  </a:ext>
                </a:extLst>
              </p:cNvPr>
              <p:cNvSpPr/>
              <p:nvPr/>
            </p:nvSpPr>
            <p:spPr>
              <a:xfrm>
                <a:off x="8148499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67CB3225-ED82-5980-4559-2A7E2C9A96B9}"/>
                  </a:ext>
                </a:extLst>
              </p:cNvPr>
              <p:cNvSpPr/>
              <p:nvPr/>
            </p:nvSpPr>
            <p:spPr>
              <a:xfrm>
                <a:off x="8377695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A8D996A6-F0F0-DD0C-13F7-EFD89B72CFE3}"/>
                  </a:ext>
                </a:extLst>
              </p:cNvPr>
              <p:cNvSpPr/>
              <p:nvPr/>
            </p:nvSpPr>
            <p:spPr>
              <a:xfrm>
                <a:off x="8606890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299456E7-3090-7240-CB45-7813080BBD2A}"/>
                  </a:ext>
                </a:extLst>
              </p:cNvPr>
              <p:cNvSpPr/>
              <p:nvPr/>
            </p:nvSpPr>
            <p:spPr>
              <a:xfrm>
                <a:off x="8836085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7AD6C0EA-96F4-258E-1471-423C3A18AA0D}"/>
                  </a:ext>
                </a:extLst>
              </p:cNvPr>
              <p:cNvSpPr/>
              <p:nvPr/>
            </p:nvSpPr>
            <p:spPr>
              <a:xfrm>
                <a:off x="9065281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4BF7AD5B-E89A-74E9-61D7-C04F4CF05778}"/>
                  </a:ext>
                </a:extLst>
              </p:cNvPr>
              <p:cNvSpPr/>
              <p:nvPr/>
            </p:nvSpPr>
            <p:spPr>
              <a:xfrm>
                <a:off x="9294462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23F48672-5FFD-FC19-34E4-7A51CAAE221E}"/>
                  </a:ext>
                </a:extLst>
              </p:cNvPr>
              <p:cNvSpPr/>
              <p:nvPr/>
            </p:nvSpPr>
            <p:spPr>
              <a:xfrm>
                <a:off x="9523658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8FBF5549-7BB7-B91E-9DE1-E572884DE199}"/>
                  </a:ext>
                </a:extLst>
              </p:cNvPr>
              <p:cNvSpPr/>
              <p:nvPr/>
            </p:nvSpPr>
            <p:spPr>
              <a:xfrm>
                <a:off x="9752853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C0A841F1-2EDA-4D75-C03F-CFFFAB236B0E}"/>
                  </a:ext>
                </a:extLst>
              </p:cNvPr>
              <p:cNvSpPr/>
              <p:nvPr/>
            </p:nvSpPr>
            <p:spPr>
              <a:xfrm>
                <a:off x="9982048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A457B4A7-87A1-6C36-487B-C90057D8CB68}"/>
                  </a:ext>
                </a:extLst>
              </p:cNvPr>
              <p:cNvSpPr/>
              <p:nvPr/>
            </p:nvSpPr>
            <p:spPr>
              <a:xfrm>
                <a:off x="10211244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4241550E-52B5-173A-B4BB-F0BD94BAF25A}"/>
                  </a:ext>
                </a:extLst>
              </p:cNvPr>
              <p:cNvSpPr/>
              <p:nvPr/>
            </p:nvSpPr>
            <p:spPr>
              <a:xfrm>
                <a:off x="10440439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57531BE8-D4E2-0439-767B-C46B9C6B1A76}"/>
                  </a:ext>
                </a:extLst>
              </p:cNvPr>
              <p:cNvSpPr/>
              <p:nvPr/>
            </p:nvSpPr>
            <p:spPr>
              <a:xfrm>
                <a:off x="10669634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51AF5098-40CE-985E-9CD7-64DE4254E3CC}"/>
                  </a:ext>
                </a:extLst>
              </p:cNvPr>
              <p:cNvSpPr/>
              <p:nvPr/>
            </p:nvSpPr>
            <p:spPr>
              <a:xfrm>
                <a:off x="10898829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9F454C72-837F-AD8A-CD07-C8CEEE5A52DB}"/>
                  </a:ext>
                </a:extLst>
              </p:cNvPr>
              <p:cNvSpPr/>
              <p:nvPr/>
            </p:nvSpPr>
            <p:spPr>
              <a:xfrm>
                <a:off x="746091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B0128B05-CEBF-4677-78B5-E426591D091A}"/>
                  </a:ext>
                </a:extLst>
              </p:cNvPr>
              <p:cNvSpPr/>
              <p:nvPr/>
            </p:nvSpPr>
            <p:spPr>
              <a:xfrm>
                <a:off x="7690109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7051674D-64B2-1E17-A618-1074CFD6D61D}"/>
                  </a:ext>
                </a:extLst>
              </p:cNvPr>
              <p:cNvSpPr/>
              <p:nvPr/>
            </p:nvSpPr>
            <p:spPr>
              <a:xfrm>
                <a:off x="791930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BCCB1B83-65DB-3D34-F5E9-6CE9296C9B2F}"/>
                  </a:ext>
                </a:extLst>
              </p:cNvPr>
              <p:cNvSpPr/>
              <p:nvPr/>
            </p:nvSpPr>
            <p:spPr>
              <a:xfrm>
                <a:off x="8148499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C31A7ECF-D087-CC1E-975A-C7D9B2EA5E85}"/>
                  </a:ext>
                </a:extLst>
              </p:cNvPr>
              <p:cNvSpPr/>
              <p:nvPr/>
            </p:nvSpPr>
            <p:spPr>
              <a:xfrm>
                <a:off x="8377695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9C1B414D-7C46-5C25-FBE9-E92E12D89307}"/>
                  </a:ext>
                </a:extLst>
              </p:cNvPr>
              <p:cNvSpPr/>
              <p:nvPr/>
            </p:nvSpPr>
            <p:spPr>
              <a:xfrm>
                <a:off x="8606890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925D6FA3-1091-674A-E5B7-E03D7FFE649E}"/>
                  </a:ext>
                </a:extLst>
              </p:cNvPr>
              <p:cNvSpPr/>
              <p:nvPr/>
            </p:nvSpPr>
            <p:spPr>
              <a:xfrm>
                <a:off x="8836085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79200C25-E15E-2F1B-86D3-DE25AC422F34}"/>
                  </a:ext>
                </a:extLst>
              </p:cNvPr>
              <p:cNvSpPr/>
              <p:nvPr/>
            </p:nvSpPr>
            <p:spPr>
              <a:xfrm>
                <a:off x="9065281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C76F2B08-984E-5A50-2527-5166C6ACF341}"/>
                  </a:ext>
                </a:extLst>
              </p:cNvPr>
              <p:cNvSpPr/>
              <p:nvPr/>
            </p:nvSpPr>
            <p:spPr>
              <a:xfrm>
                <a:off x="9294462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D13EE9A8-141E-F2AF-46DB-A4BB72080823}"/>
                  </a:ext>
                </a:extLst>
              </p:cNvPr>
              <p:cNvSpPr/>
              <p:nvPr/>
            </p:nvSpPr>
            <p:spPr>
              <a:xfrm>
                <a:off x="9523658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3F860BF0-4055-854A-3148-7D6A3AC3369C}"/>
                  </a:ext>
                </a:extLst>
              </p:cNvPr>
              <p:cNvSpPr/>
              <p:nvPr/>
            </p:nvSpPr>
            <p:spPr>
              <a:xfrm>
                <a:off x="9752853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740AED2E-3787-5C94-881C-B049E44DCF89}"/>
                  </a:ext>
                </a:extLst>
              </p:cNvPr>
              <p:cNvSpPr/>
              <p:nvPr/>
            </p:nvSpPr>
            <p:spPr>
              <a:xfrm>
                <a:off x="9982048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F7967FCE-D279-09C6-08B7-D2024D88144E}"/>
                  </a:ext>
                </a:extLst>
              </p:cNvPr>
              <p:cNvSpPr/>
              <p:nvPr/>
            </p:nvSpPr>
            <p:spPr>
              <a:xfrm>
                <a:off x="10211244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700D83DB-1530-8E11-DBC3-F83AF2867400}"/>
                  </a:ext>
                </a:extLst>
              </p:cNvPr>
              <p:cNvSpPr/>
              <p:nvPr/>
            </p:nvSpPr>
            <p:spPr>
              <a:xfrm>
                <a:off x="10440439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01158BCA-A027-0580-2E62-150DBC9116E7}"/>
                  </a:ext>
                </a:extLst>
              </p:cNvPr>
              <p:cNvSpPr/>
              <p:nvPr/>
            </p:nvSpPr>
            <p:spPr>
              <a:xfrm>
                <a:off x="10669634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22949C16-168F-9B07-18C7-0F70D0FAE274}"/>
                  </a:ext>
                </a:extLst>
              </p:cNvPr>
              <p:cNvSpPr/>
              <p:nvPr/>
            </p:nvSpPr>
            <p:spPr>
              <a:xfrm>
                <a:off x="10898829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A37A265F-7EA7-330C-632B-05F92FAA42BB}"/>
                  </a:ext>
                </a:extLst>
              </p:cNvPr>
              <p:cNvSpPr/>
              <p:nvPr/>
            </p:nvSpPr>
            <p:spPr>
              <a:xfrm>
                <a:off x="746091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A89D7012-EA55-50E1-AFB1-2D654793B93F}"/>
                  </a:ext>
                </a:extLst>
              </p:cNvPr>
              <p:cNvSpPr/>
              <p:nvPr/>
            </p:nvSpPr>
            <p:spPr>
              <a:xfrm>
                <a:off x="7690109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AD656A68-AB38-A8BE-5503-0E3443706812}"/>
                  </a:ext>
                </a:extLst>
              </p:cNvPr>
              <p:cNvSpPr/>
              <p:nvPr/>
            </p:nvSpPr>
            <p:spPr>
              <a:xfrm>
                <a:off x="791930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80F6DBDD-F96D-8D1C-46B3-5924DA05A387}"/>
                  </a:ext>
                </a:extLst>
              </p:cNvPr>
              <p:cNvSpPr/>
              <p:nvPr/>
            </p:nvSpPr>
            <p:spPr>
              <a:xfrm>
                <a:off x="8148499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C4E77F57-86FC-F9AC-E668-19543F50621A}"/>
                  </a:ext>
                </a:extLst>
              </p:cNvPr>
              <p:cNvSpPr/>
              <p:nvPr/>
            </p:nvSpPr>
            <p:spPr>
              <a:xfrm>
                <a:off x="8377695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384B7E95-0821-A6D4-4CDE-D9F368CD1FD2}"/>
                  </a:ext>
                </a:extLst>
              </p:cNvPr>
              <p:cNvSpPr/>
              <p:nvPr/>
            </p:nvSpPr>
            <p:spPr>
              <a:xfrm>
                <a:off x="8606890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D8AB3757-43DF-BCAC-F069-E2D17FAA814A}"/>
                  </a:ext>
                </a:extLst>
              </p:cNvPr>
              <p:cNvSpPr/>
              <p:nvPr/>
            </p:nvSpPr>
            <p:spPr>
              <a:xfrm>
                <a:off x="8836085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34DD3600-839F-506F-220C-F9158DD3CA78}"/>
                  </a:ext>
                </a:extLst>
              </p:cNvPr>
              <p:cNvSpPr/>
              <p:nvPr/>
            </p:nvSpPr>
            <p:spPr>
              <a:xfrm>
                <a:off x="9065281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B8B0C640-981F-B6E6-14EF-51CB06867C30}"/>
                  </a:ext>
                </a:extLst>
              </p:cNvPr>
              <p:cNvSpPr/>
              <p:nvPr/>
            </p:nvSpPr>
            <p:spPr>
              <a:xfrm>
                <a:off x="9294462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4FD844B6-CA50-A0D7-33FA-EA12EAE5F167}"/>
                  </a:ext>
                </a:extLst>
              </p:cNvPr>
              <p:cNvSpPr/>
              <p:nvPr/>
            </p:nvSpPr>
            <p:spPr>
              <a:xfrm>
                <a:off x="9523658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803D2B76-847A-58A2-F97D-F8A1E2645EDF}"/>
                  </a:ext>
                </a:extLst>
              </p:cNvPr>
              <p:cNvSpPr/>
              <p:nvPr/>
            </p:nvSpPr>
            <p:spPr>
              <a:xfrm>
                <a:off x="9752853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A0F4B197-7C15-1B16-A086-70E305030C00}"/>
                  </a:ext>
                </a:extLst>
              </p:cNvPr>
              <p:cNvSpPr/>
              <p:nvPr/>
            </p:nvSpPr>
            <p:spPr>
              <a:xfrm>
                <a:off x="9982048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8A780D48-1579-354B-64F8-DC1CC28834D1}"/>
                  </a:ext>
                </a:extLst>
              </p:cNvPr>
              <p:cNvSpPr/>
              <p:nvPr/>
            </p:nvSpPr>
            <p:spPr>
              <a:xfrm>
                <a:off x="10211244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12BB1683-E8E9-919A-D046-A655A1714CB4}"/>
                  </a:ext>
                </a:extLst>
              </p:cNvPr>
              <p:cNvSpPr/>
              <p:nvPr/>
            </p:nvSpPr>
            <p:spPr>
              <a:xfrm>
                <a:off x="10440439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E13CC0E1-6B2B-EE2C-484A-3D6B22BA419E}"/>
                  </a:ext>
                </a:extLst>
              </p:cNvPr>
              <p:cNvSpPr/>
              <p:nvPr/>
            </p:nvSpPr>
            <p:spPr>
              <a:xfrm>
                <a:off x="10669634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2B808E7F-9172-65F3-BEB9-EDB5B53752FB}"/>
                  </a:ext>
                </a:extLst>
              </p:cNvPr>
              <p:cNvSpPr/>
              <p:nvPr/>
            </p:nvSpPr>
            <p:spPr>
              <a:xfrm>
                <a:off x="10898829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37" name="Content Placeholder 7">
              <a:extLst>
                <a:ext uri="{FF2B5EF4-FFF2-40B4-BE49-F238E27FC236}">
                  <a16:creationId xmlns:a16="http://schemas.microsoft.com/office/drawing/2014/main" id="{2B098F38-CAD3-C3ED-580B-A4E5FB082326}"/>
                </a:ext>
              </a:extLst>
            </p:cNvPr>
            <p:cNvGrpSpPr/>
            <p:nvPr/>
          </p:nvGrpSpPr>
          <p:grpSpPr>
            <a:xfrm>
              <a:off x="7231718" y="1876627"/>
              <a:ext cx="4125501" cy="4121274"/>
              <a:chOff x="7231718" y="1876627"/>
              <a:chExt cx="4125501" cy="4121274"/>
            </a:xfrm>
            <a:solidFill>
              <a:srgbClr val="9B5151"/>
            </a:solidFill>
          </p:grpSpPr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402FED0C-3B2F-6ECC-130F-9B1F2A083E64}"/>
                  </a:ext>
                </a:extLst>
              </p:cNvPr>
              <p:cNvSpPr/>
              <p:nvPr/>
            </p:nvSpPr>
            <p:spPr>
              <a:xfrm>
                <a:off x="746091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E0988EF7-653A-6681-6E90-2BF6D98B2B90}"/>
                  </a:ext>
                </a:extLst>
              </p:cNvPr>
              <p:cNvSpPr/>
              <p:nvPr/>
            </p:nvSpPr>
            <p:spPr>
              <a:xfrm>
                <a:off x="7690109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0A9CBA43-B090-E289-0860-797E2C5877AD}"/>
                  </a:ext>
                </a:extLst>
              </p:cNvPr>
              <p:cNvSpPr/>
              <p:nvPr/>
            </p:nvSpPr>
            <p:spPr>
              <a:xfrm>
                <a:off x="791930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943E36DA-EB80-35B0-A2C9-0A5DE178EF3F}"/>
                  </a:ext>
                </a:extLst>
              </p:cNvPr>
              <p:cNvSpPr/>
              <p:nvPr/>
            </p:nvSpPr>
            <p:spPr>
              <a:xfrm>
                <a:off x="8148499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611B98A2-4488-407D-EAA0-8FAE46C8C922}"/>
                  </a:ext>
                </a:extLst>
              </p:cNvPr>
              <p:cNvSpPr/>
              <p:nvPr/>
            </p:nvSpPr>
            <p:spPr>
              <a:xfrm>
                <a:off x="8377695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72BB9789-A06D-D3C4-1364-A1CCAA6B36CD}"/>
                  </a:ext>
                </a:extLst>
              </p:cNvPr>
              <p:cNvSpPr/>
              <p:nvPr/>
            </p:nvSpPr>
            <p:spPr>
              <a:xfrm>
                <a:off x="8606890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224F0BEF-7189-1328-9FAA-22BC2D30C2A0}"/>
                  </a:ext>
                </a:extLst>
              </p:cNvPr>
              <p:cNvSpPr/>
              <p:nvPr/>
            </p:nvSpPr>
            <p:spPr>
              <a:xfrm>
                <a:off x="8836085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53D91A55-5B1C-5A1C-3951-ED40B0D05BC1}"/>
                  </a:ext>
                </a:extLst>
              </p:cNvPr>
              <p:cNvSpPr/>
              <p:nvPr/>
            </p:nvSpPr>
            <p:spPr>
              <a:xfrm>
                <a:off x="9065281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8B352227-7EEF-13B7-8E34-6E8DCB611C30}"/>
                  </a:ext>
                </a:extLst>
              </p:cNvPr>
              <p:cNvSpPr/>
              <p:nvPr/>
            </p:nvSpPr>
            <p:spPr>
              <a:xfrm>
                <a:off x="9294462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8A19CBBE-2FDD-BBE9-9639-A0736FC29EB0}"/>
                  </a:ext>
                </a:extLst>
              </p:cNvPr>
              <p:cNvSpPr/>
              <p:nvPr/>
            </p:nvSpPr>
            <p:spPr>
              <a:xfrm>
                <a:off x="9523658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334892E1-065F-5B8F-0042-354509D71FBF}"/>
                  </a:ext>
                </a:extLst>
              </p:cNvPr>
              <p:cNvSpPr/>
              <p:nvPr/>
            </p:nvSpPr>
            <p:spPr>
              <a:xfrm>
                <a:off x="9752853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B6C2A8FF-A154-4421-8839-8F1E794453D5}"/>
                  </a:ext>
                </a:extLst>
              </p:cNvPr>
              <p:cNvSpPr/>
              <p:nvPr/>
            </p:nvSpPr>
            <p:spPr>
              <a:xfrm>
                <a:off x="9982048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BB25CB88-8142-5D8E-2161-6FD66948D34C}"/>
                  </a:ext>
                </a:extLst>
              </p:cNvPr>
              <p:cNvSpPr/>
              <p:nvPr/>
            </p:nvSpPr>
            <p:spPr>
              <a:xfrm>
                <a:off x="10211244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103D44AA-633D-78A9-D7F1-F41ACF5AFE1F}"/>
                  </a:ext>
                </a:extLst>
              </p:cNvPr>
              <p:cNvSpPr/>
              <p:nvPr/>
            </p:nvSpPr>
            <p:spPr>
              <a:xfrm>
                <a:off x="10440439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50F97130-3560-5638-17D7-AEA7703B1558}"/>
                  </a:ext>
                </a:extLst>
              </p:cNvPr>
              <p:cNvSpPr/>
              <p:nvPr/>
            </p:nvSpPr>
            <p:spPr>
              <a:xfrm>
                <a:off x="10669634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4C689FEB-EF3D-AA39-21B9-1C5F016E98D5}"/>
                  </a:ext>
                </a:extLst>
              </p:cNvPr>
              <p:cNvSpPr/>
              <p:nvPr/>
            </p:nvSpPr>
            <p:spPr>
              <a:xfrm>
                <a:off x="10898829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C888706F-25AD-6A20-9FEE-CB5D5CC5F821}"/>
                  </a:ext>
                </a:extLst>
              </p:cNvPr>
              <p:cNvSpPr/>
              <p:nvPr/>
            </p:nvSpPr>
            <p:spPr>
              <a:xfrm>
                <a:off x="11128025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6B8DFD4D-B961-15E1-01E7-C716B6AAAB28}"/>
                  </a:ext>
                </a:extLst>
              </p:cNvPr>
              <p:cNvSpPr/>
              <p:nvPr/>
            </p:nvSpPr>
            <p:spPr>
              <a:xfrm>
                <a:off x="746091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F348F88A-EBFE-B0CC-E7A3-E5809DB6EE64}"/>
                  </a:ext>
                </a:extLst>
              </p:cNvPr>
              <p:cNvSpPr/>
              <p:nvPr/>
            </p:nvSpPr>
            <p:spPr>
              <a:xfrm>
                <a:off x="7690109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08B49989-470C-4E44-3174-FD93A4DC1FF6}"/>
                  </a:ext>
                </a:extLst>
              </p:cNvPr>
              <p:cNvSpPr/>
              <p:nvPr/>
            </p:nvSpPr>
            <p:spPr>
              <a:xfrm>
                <a:off x="791930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B7997C58-0C41-65E0-B410-A2CC56698CED}"/>
                  </a:ext>
                </a:extLst>
              </p:cNvPr>
              <p:cNvSpPr/>
              <p:nvPr/>
            </p:nvSpPr>
            <p:spPr>
              <a:xfrm>
                <a:off x="8148499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CA454A6C-3661-30AC-DE85-BF3B7E12F14F}"/>
                  </a:ext>
                </a:extLst>
              </p:cNvPr>
              <p:cNvSpPr/>
              <p:nvPr/>
            </p:nvSpPr>
            <p:spPr>
              <a:xfrm>
                <a:off x="8377695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94F30B2E-13CD-7D89-A375-65F135903572}"/>
                  </a:ext>
                </a:extLst>
              </p:cNvPr>
              <p:cNvSpPr/>
              <p:nvPr/>
            </p:nvSpPr>
            <p:spPr>
              <a:xfrm>
                <a:off x="8606890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53A50AE3-BB09-81FA-2080-77EC7F66AF0D}"/>
                  </a:ext>
                </a:extLst>
              </p:cNvPr>
              <p:cNvSpPr/>
              <p:nvPr/>
            </p:nvSpPr>
            <p:spPr>
              <a:xfrm>
                <a:off x="8836085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DC189708-1060-73FC-F401-EA73BA9EA12A}"/>
                  </a:ext>
                </a:extLst>
              </p:cNvPr>
              <p:cNvSpPr/>
              <p:nvPr/>
            </p:nvSpPr>
            <p:spPr>
              <a:xfrm>
                <a:off x="9065281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BB140BAE-FBCA-5261-5B26-859B3AE635A9}"/>
                  </a:ext>
                </a:extLst>
              </p:cNvPr>
              <p:cNvSpPr/>
              <p:nvPr/>
            </p:nvSpPr>
            <p:spPr>
              <a:xfrm>
                <a:off x="9294462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504DFD04-8AF7-CB38-1430-3B39DAE02503}"/>
                  </a:ext>
                </a:extLst>
              </p:cNvPr>
              <p:cNvSpPr/>
              <p:nvPr/>
            </p:nvSpPr>
            <p:spPr>
              <a:xfrm>
                <a:off x="9523658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15FDF030-69BA-82A7-8E52-94EE158FE5FB}"/>
                  </a:ext>
                </a:extLst>
              </p:cNvPr>
              <p:cNvSpPr/>
              <p:nvPr/>
            </p:nvSpPr>
            <p:spPr>
              <a:xfrm>
                <a:off x="9752853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49B5826F-9C9D-11D4-BAFB-2AB6338B095F}"/>
                  </a:ext>
                </a:extLst>
              </p:cNvPr>
              <p:cNvSpPr/>
              <p:nvPr/>
            </p:nvSpPr>
            <p:spPr>
              <a:xfrm>
                <a:off x="9982048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5119E342-288A-F6D7-652D-5C6F39149B96}"/>
                  </a:ext>
                </a:extLst>
              </p:cNvPr>
              <p:cNvSpPr/>
              <p:nvPr/>
            </p:nvSpPr>
            <p:spPr>
              <a:xfrm>
                <a:off x="10211244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AFC8D385-DA10-52FC-55EA-640BE1E00F31}"/>
                  </a:ext>
                </a:extLst>
              </p:cNvPr>
              <p:cNvSpPr/>
              <p:nvPr/>
            </p:nvSpPr>
            <p:spPr>
              <a:xfrm>
                <a:off x="10440439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068DFE98-175F-3370-5CB3-2ECD4421FEB8}"/>
                  </a:ext>
                </a:extLst>
              </p:cNvPr>
              <p:cNvSpPr/>
              <p:nvPr/>
            </p:nvSpPr>
            <p:spPr>
              <a:xfrm>
                <a:off x="10669634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96B5E074-AF00-93B6-B4A3-8C26608188CA}"/>
                  </a:ext>
                </a:extLst>
              </p:cNvPr>
              <p:cNvSpPr/>
              <p:nvPr/>
            </p:nvSpPr>
            <p:spPr>
              <a:xfrm>
                <a:off x="10898829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10BFA468-518D-B57E-4C24-66B5612D1F7D}"/>
                  </a:ext>
                </a:extLst>
              </p:cNvPr>
              <p:cNvSpPr/>
              <p:nvPr/>
            </p:nvSpPr>
            <p:spPr>
              <a:xfrm>
                <a:off x="11128025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F0B11FDC-3D1B-2978-E78F-0D070321FD23}"/>
                  </a:ext>
                </a:extLst>
              </p:cNvPr>
              <p:cNvSpPr/>
              <p:nvPr/>
            </p:nvSpPr>
            <p:spPr>
              <a:xfrm>
                <a:off x="11128025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B572264B-BD33-D1CF-2DB5-467495300C58}"/>
                  </a:ext>
                </a:extLst>
              </p:cNvPr>
              <p:cNvSpPr/>
              <p:nvPr/>
            </p:nvSpPr>
            <p:spPr>
              <a:xfrm>
                <a:off x="11128025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FCB0DF9C-2DDE-FD5B-B7EA-A76E6183B11B}"/>
                  </a:ext>
                </a:extLst>
              </p:cNvPr>
              <p:cNvSpPr/>
              <p:nvPr/>
            </p:nvSpPr>
            <p:spPr>
              <a:xfrm>
                <a:off x="11128025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4EDF1F94-FC76-69E4-E853-72CBDBE40424}"/>
                  </a:ext>
                </a:extLst>
              </p:cNvPr>
              <p:cNvSpPr/>
              <p:nvPr/>
            </p:nvSpPr>
            <p:spPr>
              <a:xfrm>
                <a:off x="11128025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F81366D2-F03B-8133-EC65-59E3663D02A0}"/>
                  </a:ext>
                </a:extLst>
              </p:cNvPr>
              <p:cNvSpPr/>
              <p:nvPr/>
            </p:nvSpPr>
            <p:spPr>
              <a:xfrm>
                <a:off x="11128025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EFA0084D-0D69-EC28-239A-B4D85736322D}"/>
                  </a:ext>
                </a:extLst>
              </p:cNvPr>
              <p:cNvSpPr/>
              <p:nvPr/>
            </p:nvSpPr>
            <p:spPr>
              <a:xfrm>
                <a:off x="11128025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058499C0-5D0C-451A-39C1-453AD05E1070}"/>
                  </a:ext>
                </a:extLst>
              </p:cNvPr>
              <p:cNvSpPr/>
              <p:nvPr/>
            </p:nvSpPr>
            <p:spPr>
              <a:xfrm>
                <a:off x="11128025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733D631A-B7F9-7916-A876-E4E9C050E829}"/>
                  </a:ext>
                </a:extLst>
              </p:cNvPr>
              <p:cNvSpPr/>
              <p:nvPr/>
            </p:nvSpPr>
            <p:spPr>
              <a:xfrm>
                <a:off x="11128025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7DF32AA8-F735-5A9C-64F1-80E5C967B9DB}"/>
                  </a:ext>
                </a:extLst>
              </p:cNvPr>
              <p:cNvSpPr/>
              <p:nvPr/>
            </p:nvSpPr>
            <p:spPr>
              <a:xfrm>
                <a:off x="11128025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710C3C79-80EB-CA48-C5FE-C143349F060F}"/>
                  </a:ext>
                </a:extLst>
              </p:cNvPr>
              <p:cNvSpPr/>
              <p:nvPr/>
            </p:nvSpPr>
            <p:spPr>
              <a:xfrm>
                <a:off x="11128025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90EF4512-B1DC-FFBD-D8E4-3BD2708C1EAD}"/>
                  </a:ext>
                </a:extLst>
              </p:cNvPr>
              <p:cNvSpPr/>
              <p:nvPr/>
            </p:nvSpPr>
            <p:spPr>
              <a:xfrm>
                <a:off x="11128025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6EEBF7E8-0C89-4EE8-F29C-80EA181414ED}"/>
                  </a:ext>
                </a:extLst>
              </p:cNvPr>
              <p:cNvSpPr/>
              <p:nvPr/>
            </p:nvSpPr>
            <p:spPr>
              <a:xfrm>
                <a:off x="11128025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7BD12FB8-64B4-CB8E-28E7-20606B911B22}"/>
                  </a:ext>
                </a:extLst>
              </p:cNvPr>
              <p:cNvSpPr/>
              <p:nvPr/>
            </p:nvSpPr>
            <p:spPr>
              <a:xfrm>
                <a:off x="11128025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9D31B713-90E5-5EA0-C9F2-67F41E630833}"/>
                  </a:ext>
                </a:extLst>
              </p:cNvPr>
              <p:cNvSpPr/>
              <p:nvPr/>
            </p:nvSpPr>
            <p:spPr>
              <a:xfrm>
                <a:off x="11128025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91473AB6-86CE-084C-EF25-556683B9AF88}"/>
                  </a:ext>
                </a:extLst>
              </p:cNvPr>
              <p:cNvSpPr/>
              <p:nvPr/>
            </p:nvSpPr>
            <p:spPr>
              <a:xfrm>
                <a:off x="11128025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90E0888C-58C5-3342-33F0-158549FDA8C7}"/>
                  </a:ext>
                </a:extLst>
              </p:cNvPr>
              <p:cNvSpPr/>
              <p:nvPr/>
            </p:nvSpPr>
            <p:spPr>
              <a:xfrm>
                <a:off x="11128025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166E6269-5091-2EF5-7C66-4371FC5454CC}"/>
                  </a:ext>
                </a:extLst>
              </p:cNvPr>
              <p:cNvSpPr/>
              <p:nvPr/>
            </p:nvSpPr>
            <p:spPr>
              <a:xfrm>
                <a:off x="7231718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42B34DEA-813E-6433-F1A8-E06F2B21DEA4}"/>
                  </a:ext>
                </a:extLst>
              </p:cNvPr>
              <p:cNvSpPr/>
              <p:nvPr/>
            </p:nvSpPr>
            <p:spPr>
              <a:xfrm>
                <a:off x="7231718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9DE6A3C6-21BA-F0AE-97A9-2B3E0569BEE6}"/>
                  </a:ext>
                </a:extLst>
              </p:cNvPr>
              <p:cNvSpPr/>
              <p:nvPr/>
            </p:nvSpPr>
            <p:spPr>
              <a:xfrm>
                <a:off x="7231718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D040460C-9E49-F1A2-3D3C-5A3A3991562F}"/>
                  </a:ext>
                </a:extLst>
              </p:cNvPr>
              <p:cNvSpPr/>
              <p:nvPr/>
            </p:nvSpPr>
            <p:spPr>
              <a:xfrm>
                <a:off x="7231718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B0B058FB-01C2-AEFD-9F88-366D6897A8C4}"/>
                  </a:ext>
                </a:extLst>
              </p:cNvPr>
              <p:cNvSpPr/>
              <p:nvPr/>
            </p:nvSpPr>
            <p:spPr>
              <a:xfrm>
                <a:off x="7231718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007803A3-D8E5-70A7-48A3-DFEE768F80C0}"/>
                  </a:ext>
                </a:extLst>
              </p:cNvPr>
              <p:cNvSpPr/>
              <p:nvPr/>
            </p:nvSpPr>
            <p:spPr>
              <a:xfrm>
                <a:off x="7231718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E541D382-43B1-38B2-BABA-E5D094B4D226}"/>
                  </a:ext>
                </a:extLst>
              </p:cNvPr>
              <p:cNvSpPr/>
              <p:nvPr/>
            </p:nvSpPr>
            <p:spPr>
              <a:xfrm>
                <a:off x="7231718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76AC5FAB-5ECB-C895-C19C-2AA395F86C63}"/>
                  </a:ext>
                </a:extLst>
              </p:cNvPr>
              <p:cNvSpPr/>
              <p:nvPr/>
            </p:nvSpPr>
            <p:spPr>
              <a:xfrm>
                <a:off x="7231718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092C641E-43B7-BBF3-E9DE-351009A176F4}"/>
                  </a:ext>
                </a:extLst>
              </p:cNvPr>
              <p:cNvSpPr/>
              <p:nvPr/>
            </p:nvSpPr>
            <p:spPr>
              <a:xfrm>
                <a:off x="7231718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E1CBC71A-DE7E-0D27-C3F2-BFAD7A4DACFB}"/>
                  </a:ext>
                </a:extLst>
              </p:cNvPr>
              <p:cNvSpPr/>
              <p:nvPr/>
            </p:nvSpPr>
            <p:spPr>
              <a:xfrm>
                <a:off x="7231718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A1F288DC-C469-B23B-7912-3478646D2814}"/>
                  </a:ext>
                </a:extLst>
              </p:cNvPr>
              <p:cNvSpPr/>
              <p:nvPr/>
            </p:nvSpPr>
            <p:spPr>
              <a:xfrm>
                <a:off x="7231718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40007CAF-7804-7D89-CB33-88D2A6DD8788}"/>
                  </a:ext>
                </a:extLst>
              </p:cNvPr>
              <p:cNvSpPr/>
              <p:nvPr/>
            </p:nvSpPr>
            <p:spPr>
              <a:xfrm>
                <a:off x="7231718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951F195C-7C4E-3D28-CE58-1FE3F4CBDA84}"/>
                  </a:ext>
                </a:extLst>
              </p:cNvPr>
              <p:cNvSpPr/>
              <p:nvPr/>
            </p:nvSpPr>
            <p:spPr>
              <a:xfrm>
                <a:off x="7231718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597876DC-C625-0B8A-6F56-84760060FEC1}"/>
                  </a:ext>
                </a:extLst>
              </p:cNvPr>
              <p:cNvSpPr/>
              <p:nvPr/>
            </p:nvSpPr>
            <p:spPr>
              <a:xfrm>
                <a:off x="7231718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F55F28F6-82DB-B968-0FDE-819D39A147DE}"/>
                  </a:ext>
                </a:extLst>
              </p:cNvPr>
              <p:cNvSpPr/>
              <p:nvPr/>
            </p:nvSpPr>
            <p:spPr>
              <a:xfrm>
                <a:off x="7231718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2C0C027D-5B27-D950-D301-E88C660453C5}"/>
                  </a:ext>
                </a:extLst>
              </p:cNvPr>
              <p:cNvSpPr/>
              <p:nvPr/>
            </p:nvSpPr>
            <p:spPr>
              <a:xfrm>
                <a:off x="7231718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D79BA2E1-2336-BEE4-053E-B58F7594F8F7}"/>
                  </a:ext>
                </a:extLst>
              </p:cNvPr>
              <p:cNvSpPr/>
              <p:nvPr/>
            </p:nvSpPr>
            <p:spPr>
              <a:xfrm>
                <a:off x="7231718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7388DE13-57BF-ED35-078F-C3CA6884CB2F}"/>
                  </a:ext>
                </a:extLst>
              </p:cNvPr>
              <p:cNvSpPr/>
              <p:nvPr/>
            </p:nvSpPr>
            <p:spPr>
              <a:xfrm>
                <a:off x="7231718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06" name="Content Placeholder 7">
              <a:extLst>
                <a:ext uri="{FF2B5EF4-FFF2-40B4-BE49-F238E27FC236}">
                  <a16:creationId xmlns:a16="http://schemas.microsoft.com/office/drawing/2014/main" id="{668D3B3B-B3AC-459A-5C89-129A54275626}"/>
                </a:ext>
              </a:extLst>
            </p:cNvPr>
            <p:cNvGrpSpPr/>
            <p:nvPr/>
          </p:nvGrpSpPr>
          <p:grpSpPr>
            <a:xfrm>
              <a:off x="6939558" y="2141228"/>
              <a:ext cx="181920" cy="3595413"/>
              <a:chOff x="6939558" y="2141228"/>
              <a:chExt cx="181920" cy="3595413"/>
            </a:xfrm>
            <a:solidFill>
              <a:srgbClr val="9B5151"/>
            </a:solidFill>
          </p:grpSpPr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06E1B71D-93BE-E9ED-F896-5D581DC0F942}"/>
                  </a:ext>
                </a:extLst>
              </p:cNvPr>
              <p:cNvSpPr txBox="1"/>
              <p:nvPr/>
            </p:nvSpPr>
            <p:spPr>
              <a:xfrm>
                <a:off x="6942776" y="3698014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708" name="TextBox 707">
                <a:extLst>
                  <a:ext uri="{FF2B5EF4-FFF2-40B4-BE49-F238E27FC236}">
                    <a16:creationId xmlns:a16="http://schemas.microsoft.com/office/drawing/2014/main" id="{6F8E79C0-9AE2-5535-3C04-87C46AE988A8}"/>
                  </a:ext>
                </a:extLst>
              </p:cNvPr>
              <p:cNvSpPr txBox="1"/>
              <p:nvPr/>
            </p:nvSpPr>
            <p:spPr>
              <a:xfrm>
                <a:off x="6941497" y="346899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3BE9E1E5-4C7D-232B-2CC3-9935085948B6}"/>
                  </a:ext>
                </a:extLst>
              </p:cNvPr>
              <p:cNvSpPr txBox="1"/>
              <p:nvPr/>
            </p:nvSpPr>
            <p:spPr>
              <a:xfrm>
                <a:off x="6943913" y="323906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75051EA3-5DC4-024E-0B84-BAA84D1DCB97}"/>
                  </a:ext>
                </a:extLst>
              </p:cNvPr>
              <p:cNvSpPr txBox="1"/>
              <p:nvPr/>
            </p:nvSpPr>
            <p:spPr>
              <a:xfrm>
                <a:off x="6940644" y="3011232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CE35BC0A-869C-1C2E-4256-FB2BD7C774BF}"/>
                  </a:ext>
                </a:extLst>
              </p:cNvPr>
              <p:cNvSpPr txBox="1"/>
              <p:nvPr/>
            </p:nvSpPr>
            <p:spPr>
              <a:xfrm>
                <a:off x="6944550" y="278232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7D58CF1E-5D0D-DDF0-040B-8B4A734AAF51}"/>
                  </a:ext>
                </a:extLst>
              </p:cNvPr>
              <p:cNvSpPr txBox="1"/>
              <p:nvPr/>
            </p:nvSpPr>
            <p:spPr>
              <a:xfrm>
                <a:off x="6943060" y="2554499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6FC926CB-AFE5-820D-402E-C4A1D86DB65A}"/>
                  </a:ext>
                </a:extLst>
              </p:cNvPr>
              <p:cNvSpPr txBox="1"/>
              <p:nvPr/>
            </p:nvSpPr>
            <p:spPr>
              <a:xfrm>
                <a:off x="6949097" y="2324651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714" name="TextBox 713">
                <a:extLst>
                  <a:ext uri="{FF2B5EF4-FFF2-40B4-BE49-F238E27FC236}">
                    <a16:creationId xmlns:a16="http://schemas.microsoft.com/office/drawing/2014/main" id="{6675ECC4-62C6-F295-CDD9-D5985BAE680C}"/>
                  </a:ext>
                </a:extLst>
              </p:cNvPr>
              <p:cNvSpPr txBox="1"/>
              <p:nvPr/>
            </p:nvSpPr>
            <p:spPr>
              <a:xfrm>
                <a:off x="6943202" y="209550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15" name="TextBox 714">
                <a:extLst>
                  <a:ext uri="{FF2B5EF4-FFF2-40B4-BE49-F238E27FC236}">
                    <a16:creationId xmlns:a16="http://schemas.microsoft.com/office/drawing/2014/main" id="{4940A1E1-2D38-A095-7AB2-761538D04989}"/>
                  </a:ext>
                </a:extLst>
              </p:cNvPr>
              <p:cNvSpPr txBox="1"/>
              <p:nvPr/>
            </p:nvSpPr>
            <p:spPr>
              <a:xfrm>
                <a:off x="6851387" y="5528517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AB6CA415-A7D8-4189-279C-8E84CD2D0940}"/>
                  </a:ext>
                </a:extLst>
              </p:cNvPr>
              <p:cNvSpPr txBox="1"/>
              <p:nvPr/>
            </p:nvSpPr>
            <p:spPr>
              <a:xfrm>
                <a:off x="6848118" y="5300689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17" name="TextBox 716">
                <a:extLst>
                  <a:ext uri="{FF2B5EF4-FFF2-40B4-BE49-F238E27FC236}">
                    <a16:creationId xmlns:a16="http://schemas.microsoft.com/office/drawing/2014/main" id="{AA135D66-5A01-86B8-A15C-C805E3674EB5}"/>
                  </a:ext>
                </a:extLst>
              </p:cNvPr>
              <p:cNvSpPr txBox="1"/>
              <p:nvPr/>
            </p:nvSpPr>
            <p:spPr>
              <a:xfrm>
                <a:off x="6852024" y="5071578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718" name="TextBox 717">
                <a:extLst>
                  <a:ext uri="{FF2B5EF4-FFF2-40B4-BE49-F238E27FC236}">
                    <a16:creationId xmlns:a16="http://schemas.microsoft.com/office/drawing/2014/main" id="{51D6716D-CDC5-128C-DADE-6FC5E95B51C0}"/>
                  </a:ext>
                </a:extLst>
              </p:cNvPr>
              <p:cNvSpPr txBox="1"/>
              <p:nvPr/>
            </p:nvSpPr>
            <p:spPr>
              <a:xfrm>
                <a:off x="6850534" y="484375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D8219A4A-F1F5-56AA-CD01-598CE81BCFD0}"/>
                  </a:ext>
                </a:extLst>
              </p:cNvPr>
              <p:cNvSpPr txBox="1"/>
              <p:nvPr/>
            </p:nvSpPr>
            <p:spPr>
              <a:xfrm>
                <a:off x="6856576" y="4613907"/>
                <a:ext cx="333962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C5094B9C-29AD-2C7E-879C-909AE5947B98}"/>
                  </a:ext>
                </a:extLst>
              </p:cNvPr>
              <p:cNvSpPr txBox="1"/>
              <p:nvPr/>
            </p:nvSpPr>
            <p:spPr>
              <a:xfrm>
                <a:off x="6850676" y="4384796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21" name="TextBox 720">
                <a:extLst>
                  <a:ext uri="{FF2B5EF4-FFF2-40B4-BE49-F238E27FC236}">
                    <a16:creationId xmlns:a16="http://schemas.microsoft.com/office/drawing/2014/main" id="{06FB0364-04CE-4C73-97F3-13B72E57016C}"/>
                  </a:ext>
                </a:extLst>
              </p:cNvPr>
              <p:cNvSpPr txBox="1"/>
              <p:nvPr/>
            </p:nvSpPr>
            <p:spPr>
              <a:xfrm>
                <a:off x="6943202" y="4155914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722" name="TextBox 721">
                <a:extLst>
                  <a:ext uri="{FF2B5EF4-FFF2-40B4-BE49-F238E27FC236}">
                    <a16:creationId xmlns:a16="http://schemas.microsoft.com/office/drawing/2014/main" id="{3596FA4B-B3A2-A2D4-6C8B-AAB8A6663750}"/>
                  </a:ext>
                </a:extLst>
              </p:cNvPr>
              <p:cNvSpPr txBox="1"/>
              <p:nvPr/>
            </p:nvSpPr>
            <p:spPr>
              <a:xfrm>
                <a:off x="6942276" y="3926941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  <p:grpSp>
          <p:nvGrpSpPr>
            <p:cNvPr id="723" name="Content Placeholder 7">
              <a:extLst>
                <a:ext uri="{FF2B5EF4-FFF2-40B4-BE49-F238E27FC236}">
                  <a16:creationId xmlns:a16="http://schemas.microsoft.com/office/drawing/2014/main" id="{B4C07622-D219-CBEC-BF07-FF31633C9CBE}"/>
                </a:ext>
              </a:extLst>
            </p:cNvPr>
            <p:cNvGrpSpPr/>
            <p:nvPr/>
          </p:nvGrpSpPr>
          <p:grpSpPr>
            <a:xfrm>
              <a:off x="7529177" y="1670838"/>
              <a:ext cx="3548909" cy="164817"/>
              <a:chOff x="7529177" y="1670838"/>
              <a:chExt cx="3548909" cy="164817"/>
            </a:xfrm>
            <a:solidFill>
              <a:srgbClr val="9B5151"/>
            </a:solidFill>
          </p:grpSpPr>
          <p:sp>
            <p:nvSpPr>
              <p:cNvPr id="724" name="TextBox 723">
                <a:extLst>
                  <a:ext uri="{FF2B5EF4-FFF2-40B4-BE49-F238E27FC236}">
                    <a16:creationId xmlns:a16="http://schemas.microsoft.com/office/drawing/2014/main" id="{A2EFF7F1-6F7F-A94E-99FF-19BB1A8F370F}"/>
                  </a:ext>
                </a:extLst>
              </p:cNvPr>
              <p:cNvSpPr txBox="1"/>
              <p:nvPr/>
            </p:nvSpPr>
            <p:spPr>
              <a:xfrm>
                <a:off x="9041288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4AFEC459-48D1-2851-2D15-7353A41040F1}"/>
                  </a:ext>
                </a:extLst>
              </p:cNvPr>
              <p:cNvSpPr txBox="1"/>
              <p:nvPr/>
            </p:nvSpPr>
            <p:spPr>
              <a:xfrm>
                <a:off x="8812056" y="162710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26" name="TextBox 725">
                <a:extLst>
                  <a:ext uri="{FF2B5EF4-FFF2-40B4-BE49-F238E27FC236}">
                    <a16:creationId xmlns:a16="http://schemas.microsoft.com/office/drawing/2014/main" id="{44FB002B-A888-B8D3-A730-8C7E30EE6F7B}"/>
                  </a:ext>
                </a:extLst>
              </p:cNvPr>
              <p:cNvSpPr txBox="1"/>
              <p:nvPr/>
            </p:nvSpPr>
            <p:spPr>
              <a:xfrm>
                <a:off x="8582293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27" name="TextBox 726">
                <a:extLst>
                  <a:ext uri="{FF2B5EF4-FFF2-40B4-BE49-F238E27FC236}">
                    <a16:creationId xmlns:a16="http://schemas.microsoft.com/office/drawing/2014/main" id="{F614482A-328E-1AD0-FC9D-13A609CEECED}"/>
                  </a:ext>
                </a:extLst>
              </p:cNvPr>
              <p:cNvSpPr txBox="1"/>
              <p:nvPr/>
            </p:nvSpPr>
            <p:spPr>
              <a:xfrm>
                <a:off x="8355371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28" name="TextBox 727">
                <a:extLst>
                  <a:ext uri="{FF2B5EF4-FFF2-40B4-BE49-F238E27FC236}">
                    <a16:creationId xmlns:a16="http://schemas.microsoft.com/office/drawing/2014/main" id="{B515514B-0D87-8C59-1A23-B7866B47C71B}"/>
                  </a:ext>
                </a:extLst>
              </p:cNvPr>
              <p:cNvSpPr txBox="1"/>
              <p:nvPr/>
            </p:nvSpPr>
            <p:spPr>
              <a:xfrm>
                <a:off x="8124933" y="162731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729" name="TextBox 728">
                <a:extLst>
                  <a:ext uri="{FF2B5EF4-FFF2-40B4-BE49-F238E27FC236}">
                    <a16:creationId xmlns:a16="http://schemas.microsoft.com/office/drawing/2014/main" id="{B5B6FB18-2EDC-E028-BE1A-363007B2BFF0}"/>
                  </a:ext>
                </a:extLst>
              </p:cNvPr>
              <p:cNvSpPr txBox="1"/>
              <p:nvPr/>
            </p:nvSpPr>
            <p:spPr>
              <a:xfrm>
                <a:off x="7895202" y="162731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30" name="TextBox 729">
                <a:extLst>
                  <a:ext uri="{FF2B5EF4-FFF2-40B4-BE49-F238E27FC236}">
                    <a16:creationId xmlns:a16="http://schemas.microsoft.com/office/drawing/2014/main" id="{A6348F39-27DF-A993-A4EC-5B8E9170710B}"/>
                  </a:ext>
                </a:extLst>
              </p:cNvPr>
              <p:cNvSpPr txBox="1"/>
              <p:nvPr/>
            </p:nvSpPr>
            <p:spPr>
              <a:xfrm>
                <a:off x="7664870" y="162547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731" name="TextBox 730">
                <a:extLst>
                  <a:ext uri="{FF2B5EF4-FFF2-40B4-BE49-F238E27FC236}">
                    <a16:creationId xmlns:a16="http://schemas.microsoft.com/office/drawing/2014/main" id="{5E85983C-9E33-7848-C090-F5955284BD7D}"/>
                  </a:ext>
                </a:extLst>
              </p:cNvPr>
              <p:cNvSpPr txBox="1"/>
              <p:nvPr/>
            </p:nvSpPr>
            <p:spPr>
              <a:xfrm>
                <a:off x="7437737" y="162724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DC4BCC89-9B6F-B654-7D06-FC4A5BC7A523}"/>
                  </a:ext>
                </a:extLst>
              </p:cNvPr>
              <p:cNvSpPr txBox="1"/>
              <p:nvPr/>
            </p:nvSpPr>
            <p:spPr>
              <a:xfrm>
                <a:off x="10824763" y="162547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33" name="TextBox 732">
                <a:extLst>
                  <a:ext uri="{FF2B5EF4-FFF2-40B4-BE49-F238E27FC236}">
                    <a16:creationId xmlns:a16="http://schemas.microsoft.com/office/drawing/2014/main" id="{05862619-573A-CD34-3AA7-513E9452329B}"/>
                  </a:ext>
                </a:extLst>
              </p:cNvPr>
              <p:cNvSpPr txBox="1"/>
              <p:nvPr/>
            </p:nvSpPr>
            <p:spPr>
              <a:xfrm>
                <a:off x="10593917" y="162547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00A9B81C-ADC6-B758-6BA9-C4B75CE383F2}"/>
                  </a:ext>
                </a:extLst>
              </p:cNvPr>
              <p:cNvSpPr txBox="1"/>
              <p:nvPr/>
            </p:nvSpPr>
            <p:spPr>
              <a:xfrm>
                <a:off x="10366693" y="1627315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735" name="TextBox 734">
                <a:extLst>
                  <a:ext uri="{FF2B5EF4-FFF2-40B4-BE49-F238E27FC236}">
                    <a16:creationId xmlns:a16="http://schemas.microsoft.com/office/drawing/2014/main" id="{89E2EDE4-1A18-9DF8-BAA8-6ED493B2FCA2}"/>
                  </a:ext>
                </a:extLst>
              </p:cNvPr>
              <p:cNvSpPr txBox="1"/>
              <p:nvPr/>
            </p:nvSpPr>
            <p:spPr>
              <a:xfrm>
                <a:off x="10136718" y="1627315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0FA1E94A-0A36-F687-00AF-C66F16338D97}"/>
                  </a:ext>
                </a:extLst>
              </p:cNvPr>
              <p:cNvSpPr txBox="1"/>
              <p:nvPr/>
            </p:nvSpPr>
            <p:spPr>
              <a:xfrm>
                <a:off x="9910548" y="1625470"/>
                <a:ext cx="33396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97F2BE59-301B-9698-DD2A-AC4478A04F30}"/>
                  </a:ext>
                </a:extLst>
              </p:cNvPr>
              <p:cNvSpPr txBox="1"/>
              <p:nvPr/>
            </p:nvSpPr>
            <p:spPr>
              <a:xfrm>
                <a:off x="9678419" y="1627247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A00B03C5-D055-50E0-9614-D826F292273F}"/>
                  </a:ext>
                </a:extLst>
              </p:cNvPr>
              <p:cNvSpPr txBox="1"/>
              <p:nvPr/>
            </p:nvSpPr>
            <p:spPr>
              <a:xfrm>
                <a:off x="9501343" y="162724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739" name="TextBox 738">
                <a:extLst>
                  <a:ext uri="{FF2B5EF4-FFF2-40B4-BE49-F238E27FC236}">
                    <a16:creationId xmlns:a16="http://schemas.microsoft.com/office/drawing/2014/main" id="{0D18C609-754D-3C07-8330-4CC93910FD54}"/>
                  </a:ext>
                </a:extLst>
              </p:cNvPr>
              <p:cNvSpPr txBox="1"/>
              <p:nvPr/>
            </p:nvSpPr>
            <p:spPr>
              <a:xfrm>
                <a:off x="9271368" y="162753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</p:grpSp>
      <p:grpSp>
        <p:nvGrpSpPr>
          <p:cNvPr id="740" name="Content Placeholder 7">
            <a:extLst>
              <a:ext uri="{FF2B5EF4-FFF2-40B4-BE49-F238E27FC236}">
                <a16:creationId xmlns:a16="http://schemas.microsoft.com/office/drawing/2014/main" id="{1B087622-33C3-E9F9-F47D-63D49DC6384E}"/>
              </a:ext>
            </a:extLst>
          </p:cNvPr>
          <p:cNvGrpSpPr/>
          <p:nvPr/>
        </p:nvGrpSpPr>
        <p:grpSpPr>
          <a:xfrm>
            <a:off x="9065281" y="3708032"/>
            <a:ext cx="687572" cy="686782"/>
            <a:chOff x="9065281" y="3708032"/>
            <a:chExt cx="687572" cy="686782"/>
          </a:xfrm>
          <a:solidFill>
            <a:srgbClr val="0EB744"/>
          </a:solidFill>
        </p:grpSpPr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98A9AD2C-B783-2240-CD9E-C6AC3B321DBC}"/>
                </a:ext>
              </a:extLst>
            </p:cNvPr>
            <p:cNvSpPr/>
            <p:nvPr/>
          </p:nvSpPr>
          <p:spPr>
            <a:xfrm>
              <a:off x="9294462" y="370803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41397F21-9764-0A37-53A3-3C9B4E415A5C}"/>
                </a:ext>
              </a:extLst>
            </p:cNvPr>
            <p:cNvSpPr/>
            <p:nvPr/>
          </p:nvSpPr>
          <p:spPr>
            <a:xfrm>
              <a:off x="9294462" y="3936960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18937771-0B5C-42D8-965F-5617ACF7E363}"/>
                </a:ext>
              </a:extLst>
            </p:cNvPr>
            <p:cNvSpPr/>
            <p:nvPr/>
          </p:nvSpPr>
          <p:spPr>
            <a:xfrm>
              <a:off x="9065281" y="393682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1AB4AC80-B193-2D07-4623-F652F7A3D5CE}"/>
                </a:ext>
              </a:extLst>
            </p:cNvPr>
            <p:cNvSpPr/>
            <p:nvPr/>
          </p:nvSpPr>
          <p:spPr>
            <a:xfrm>
              <a:off x="9294462" y="416588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8B3CA7BF-DA6E-CCFD-CD27-3841E99808F6}"/>
                </a:ext>
              </a:extLst>
            </p:cNvPr>
            <p:cNvSpPr/>
            <p:nvPr/>
          </p:nvSpPr>
          <p:spPr>
            <a:xfrm>
              <a:off x="9523658" y="4164010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7" name="Freeform: Shape 746">
            <a:extLst>
              <a:ext uri="{FF2B5EF4-FFF2-40B4-BE49-F238E27FC236}">
                <a16:creationId xmlns:a16="http://schemas.microsoft.com/office/drawing/2014/main" id="{748D4B29-1612-8839-EE25-CE5BE3C187D6}"/>
              </a:ext>
            </a:extLst>
          </p:cNvPr>
          <p:cNvSpPr/>
          <p:nvPr/>
        </p:nvSpPr>
        <p:spPr>
          <a:xfrm>
            <a:off x="8836085" y="3479105"/>
            <a:ext cx="687585" cy="686782"/>
          </a:xfrm>
          <a:custGeom>
            <a:avLst/>
            <a:gdLst>
              <a:gd name="connsiteX0" fmla="*/ -49 w 687585"/>
              <a:gd name="connsiteY0" fmla="*/ -71 h 686782"/>
              <a:gd name="connsiteX1" fmla="*/ 687537 w 687585"/>
              <a:gd name="connsiteY1" fmla="*/ -71 h 686782"/>
              <a:gd name="connsiteX2" fmla="*/ 687537 w 687585"/>
              <a:gd name="connsiteY2" fmla="*/ 686711 h 686782"/>
              <a:gd name="connsiteX3" fmla="*/ -49 w 687585"/>
              <a:gd name="connsiteY3" fmla="*/ 686711 h 68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585" h="686782">
                <a:moveTo>
                  <a:pt x="-49" y="-71"/>
                </a:moveTo>
                <a:lnTo>
                  <a:pt x="687537" y="-71"/>
                </a:lnTo>
                <a:lnTo>
                  <a:pt x="687537" y="686711"/>
                </a:lnTo>
                <a:lnTo>
                  <a:pt x="-49" y="686711"/>
                </a:lnTo>
                <a:close/>
              </a:path>
            </a:pathLst>
          </a:custGeom>
          <a:solidFill>
            <a:srgbClr val="EC3DE6">
              <a:alpha val="39000"/>
            </a:srgbClr>
          </a:solidFill>
          <a:ln w="12128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8" name="Freeform: Shape 747">
            <a:extLst>
              <a:ext uri="{FF2B5EF4-FFF2-40B4-BE49-F238E27FC236}">
                <a16:creationId xmlns:a16="http://schemas.microsoft.com/office/drawing/2014/main" id="{484A6BDF-3982-FF23-BDCE-05E21E091B69}"/>
              </a:ext>
            </a:extLst>
          </p:cNvPr>
          <p:cNvSpPr/>
          <p:nvPr/>
        </p:nvSpPr>
        <p:spPr>
          <a:xfrm>
            <a:off x="7231718" y="1876627"/>
            <a:ext cx="687585" cy="686782"/>
          </a:xfrm>
          <a:custGeom>
            <a:avLst/>
            <a:gdLst>
              <a:gd name="connsiteX0" fmla="*/ -49 w 687585"/>
              <a:gd name="connsiteY0" fmla="*/ -71 h 686782"/>
              <a:gd name="connsiteX1" fmla="*/ 687537 w 687585"/>
              <a:gd name="connsiteY1" fmla="*/ -71 h 686782"/>
              <a:gd name="connsiteX2" fmla="*/ 687537 w 687585"/>
              <a:gd name="connsiteY2" fmla="*/ 686711 h 686782"/>
              <a:gd name="connsiteX3" fmla="*/ -49 w 687585"/>
              <a:gd name="connsiteY3" fmla="*/ 686711 h 68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585" h="686782">
                <a:moveTo>
                  <a:pt x="-49" y="-71"/>
                </a:moveTo>
                <a:lnTo>
                  <a:pt x="687537" y="-71"/>
                </a:lnTo>
                <a:lnTo>
                  <a:pt x="687537" y="686711"/>
                </a:lnTo>
                <a:lnTo>
                  <a:pt x="-49" y="686711"/>
                </a:lnTo>
                <a:close/>
              </a:path>
            </a:pathLst>
          </a:custGeom>
          <a:solidFill>
            <a:srgbClr val="EC3DE6">
              <a:alpha val="39000"/>
            </a:srgbClr>
          </a:solidFill>
          <a:ln w="12128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0F1F6D24-71F0-222C-A7E9-09A5637D58EF}"/>
              </a:ext>
            </a:extLst>
          </p:cNvPr>
          <p:cNvSpPr txBox="1"/>
          <p:nvPr/>
        </p:nvSpPr>
        <p:spPr>
          <a:xfrm>
            <a:off x="9064744" y="3694214"/>
            <a:ext cx="263821" cy="253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59" spc="0" baseline="0">
                <a:ln w="12128" cap="flat">
                  <a:solidFill>
                    <a:srgbClr val="DC9292"/>
                  </a:solidFill>
                  <a:miter/>
                </a:ln>
                <a:solidFill>
                  <a:srgbClr val="9B5151"/>
                </a:solidFill>
                <a:latin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A5C8FE66-7D98-8C13-F2D9-C1FFEB0272BD}"/>
              </a:ext>
            </a:extLst>
          </p:cNvPr>
          <p:cNvSpPr txBox="1"/>
          <p:nvPr/>
        </p:nvSpPr>
        <p:spPr>
          <a:xfrm>
            <a:off x="7449211" y="2115178"/>
            <a:ext cx="263821" cy="253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59" spc="0" baseline="0">
                <a:ln w="12128" cap="flat">
                  <a:solidFill>
                    <a:srgbClr val="DC9292"/>
                  </a:solidFill>
                  <a:miter/>
                </a:ln>
                <a:solidFill>
                  <a:srgbClr val="9B5151"/>
                </a:solidFill>
                <a:latin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01786DE-7701-C981-67C5-CC93EBBFA3CD}"/>
              </a:ext>
            </a:extLst>
          </p:cNvPr>
          <p:cNvSpPr/>
          <p:nvPr/>
        </p:nvSpPr>
        <p:spPr>
          <a:xfrm>
            <a:off x="5711919" y="3620074"/>
            <a:ext cx="811987" cy="40219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89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D49B-A899-A27F-C9BC-DA07BD3A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: Bridging the gap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994EFA-81B5-0714-973C-D678E8E689DE}"/>
              </a:ext>
            </a:extLst>
          </p:cNvPr>
          <p:cNvSpPr/>
          <p:nvPr/>
        </p:nvSpPr>
        <p:spPr>
          <a:xfrm>
            <a:off x="140238" y="14947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E93752-2474-1E45-B4EB-D06FE359E09A}"/>
              </a:ext>
            </a:extLst>
          </p:cNvPr>
          <p:cNvSpPr/>
          <p:nvPr/>
        </p:nvSpPr>
        <p:spPr>
          <a:xfrm>
            <a:off x="140239" y="2292312"/>
            <a:ext cx="2812997" cy="1825789"/>
          </a:xfrm>
          <a:prstGeom prst="roundRect">
            <a:avLst>
              <a:gd name="adj" fmla="val 45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Emulation of GLSL capabilities: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Buffers/Images/Uniforms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Workgroups/Threads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DDE3DB-6B90-F20F-B2E0-B98C59BAA99C}"/>
              </a:ext>
            </a:extLst>
          </p:cNvPr>
          <p:cNvSpPr/>
          <p:nvPr/>
        </p:nvSpPr>
        <p:spPr>
          <a:xfrm>
            <a:off x="3170346" y="1494745"/>
            <a:ext cx="2812999" cy="66860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(Clang/AST)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59DE1C-30D5-6EA4-E106-8E6DDD9A2ABC}"/>
              </a:ext>
            </a:extLst>
          </p:cNvPr>
          <p:cNvSpPr/>
          <p:nvPr/>
        </p:nvSpPr>
        <p:spPr>
          <a:xfrm>
            <a:off x="6200453" y="1494745"/>
            <a:ext cx="2812999" cy="66860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Transpilation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(Clang/AST)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C5875B-6816-5C4E-C233-E3D1F5B2D91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953235" y="1829047"/>
            <a:ext cx="217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4E71A8-4928-B69E-CB34-7B44C803009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983345" y="1829047"/>
            <a:ext cx="217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3ED647-A6A8-CE77-C6B7-6ABFCBA3C9E1}"/>
              </a:ext>
            </a:extLst>
          </p:cNvPr>
          <p:cNvSpPr/>
          <p:nvPr/>
        </p:nvSpPr>
        <p:spPr>
          <a:xfrm>
            <a:off x="9197572" y="1494745"/>
            <a:ext cx="2812999" cy="66860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GLSLangValidator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5DDD97-FCA6-E8AB-F66D-11EC467A3A8B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9013452" y="1829047"/>
            <a:ext cx="184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469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6970-20E7-44E4-14D4-037DA2D4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 – Conway’s game of life</a:t>
            </a:r>
          </a:p>
        </p:txBody>
      </p:sp>
      <p:pic>
        <p:nvPicPr>
          <p:cNvPr id="759" name="Graphic 758">
            <a:extLst>
              <a:ext uri="{FF2B5EF4-FFF2-40B4-BE49-F238E27FC236}">
                <a16:creationId xmlns:a16="http://schemas.microsoft.com/office/drawing/2014/main" id="{2C7ED3A3-0C84-1458-1C54-7A29BEBC6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61" name="Graphic 760">
            <a:extLst>
              <a:ext uri="{FF2B5EF4-FFF2-40B4-BE49-F238E27FC236}">
                <a16:creationId xmlns:a16="http://schemas.microsoft.com/office/drawing/2014/main" id="{A43EB3CF-1414-C26B-ABCB-6F080874A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63" name="Graphic 762">
            <a:extLst>
              <a:ext uri="{FF2B5EF4-FFF2-40B4-BE49-F238E27FC236}">
                <a16:creationId xmlns:a16="http://schemas.microsoft.com/office/drawing/2014/main" id="{B3B574D0-AE16-11FB-427D-209166F8B2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73" name="Graphic 772">
            <a:extLst>
              <a:ext uri="{FF2B5EF4-FFF2-40B4-BE49-F238E27FC236}">
                <a16:creationId xmlns:a16="http://schemas.microsoft.com/office/drawing/2014/main" id="{459FB95E-3D42-3834-DCA8-A5E83CE02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75" name="Graphic 774">
            <a:extLst>
              <a:ext uri="{FF2B5EF4-FFF2-40B4-BE49-F238E27FC236}">
                <a16:creationId xmlns:a16="http://schemas.microsoft.com/office/drawing/2014/main" id="{A6DD2CA9-906F-B4C1-6F54-5853774BEE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65" name="Graphic 764">
            <a:extLst>
              <a:ext uri="{FF2B5EF4-FFF2-40B4-BE49-F238E27FC236}">
                <a16:creationId xmlns:a16="http://schemas.microsoft.com/office/drawing/2014/main" id="{81A51B8D-BAA7-B4F8-3A23-D21487767C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67" name="Graphic 766">
            <a:extLst>
              <a:ext uri="{FF2B5EF4-FFF2-40B4-BE49-F238E27FC236}">
                <a16:creationId xmlns:a16="http://schemas.microsoft.com/office/drawing/2014/main" id="{B9C5D6D3-99DD-06DE-28B6-DB57E9DDCE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69" name="Graphic 768">
            <a:extLst>
              <a:ext uri="{FF2B5EF4-FFF2-40B4-BE49-F238E27FC236}">
                <a16:creationId xmlns:a16="http://schemas.microsoft.com/office/drawing/2014/main" id="{8844C589-5076-4686-1477-2CE62A9BDD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71" name="Graphic 770">
            <a:extLst>
              <a:ext uri="{FF2B5EF4-FFF2-40B4-BE49-F238E27FC236}">
                <a16:creationId xmlns:a16="http://schemas.microsoft.com/office/drawing/2014/main" id="{09FF6D7B-8E47-60FA-5257-C231B36560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55E8835-28EE-7751-38AC-519E9699896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E28B817-6C4E-3A8F-B8A5-6061AE37A6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1986EEBA-5725-2517-BB09-63BD82CAE7C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B606B3BA-2F5B-F6A4-744E-81B024BCAE4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94B123A-751A-A082-310E-47009A17D61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1F2B0E9-E958-D1D1-3CCF-1E2C2E015D3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CEC115BD-96F7-9A1B-8182-F24A1390A00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2B94A3C3-98E5-71D1-0644-BE16932CB5B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4DABDA35-7835-7171-4EB6-D0D5A705E0C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70E7F2E9-DC14-A19C-9748-D1E571C720B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1C11-BD33-A889-314F-D597D1FA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with 4 4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EDC8-2615-0B5E-6483-513E57A26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799" y="1834092"/>
            <a:ext cx="492760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sz="280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sv-SE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sv-SE" sz="2800" dirty="0">
                <a:solidFill>
                  <a:srgbClr val="000000"/>
                </a:solidFill>
                <a:highlight>
                  <a:srgbClr val="FFFFFF"/>
                </a:highlight>
              </a:rPr>
              <a:t> pad 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2800" b="0" dirty="0">
                <a:solidFill>
                  <a:srgbClr val="008000"/>
                </a:solidFill>
                <a:highlight>
                  <a:srgbClr val="FFFFFF"/>
                </a:highlight>
              </a:rPr>
              <a:t>// border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width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height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uint32_t&gt; 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{};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uint32_t&gt; 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{};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9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9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9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/>
          </a:p>
        </p:txBody>
      </p:sp>
      <p:grpSp>
        <p:nvGrpSpPr>
          <p:cNvPr id="5" name="Content Placeholder 6">
            <a:extLst>
              <a:ext uri="{FF2B5EF4-FFF2-40B4-BE49-F238E27FC236}">
                <a16:creationId xmlns:a16="http://schemas.microsoft.com/office/drawing/2014/main" id="{A51A5B7E-F10D-07DC-41C1-99E42CC5C5DB}"/>
              </a:ext>
            </a:extLst>
          </p:cNvPr>
          <p:cNvGrpSpPr/>
          <p:nvPr/>
        </p:nvGrpSpPr>
        <p:grpSpPr>
          <a:xfrm>
            <a:off x="7423146" y="2797276"/>
            <a:ext cx="2427760" cy="2424970"/>
            <a:chOff x="8887880" y="3730298"/>
            <a:chExt cx="695161" cy="694362"/>
          </a:xfrm>
          <a:solidFill>
            <a:srgbClr val="0EB744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3FB2E0D-5B7F-8DBD-76EA-C1C0DB142B79}"/>
                </a:ext>
              </a:extLst>
            </p:cNvPr>
            <p:cNvSpPr/>
            <p:nvPr/>
          </p:nvSpPr>
          <p:spPr>
            <a:xfrm>
              <a:off x="9119591" y="3730298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A8ACF4-656F-4898-C53E-F1BC1652E4FB}"/>
                </a:ext>
              </a:extLst>
            </p:cNvPr>
            <p:cNvSpPr/>
            <p:nvPr/>
          </p:nvSpPr>
          <p:spPr>
            <a:xfrm>
              <a:off x="9119591" y="3961753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085FF8C-ADA6-E6AB-19A4-5C262EB78EAC}"/>
                </a:ext>
              </a:extLst>
            </p:cNvPr>
            <p:cNvSpPr/>
            <p:nvPr/>
          </p:nvSpPr>
          <p:spPr>
            <a:xfrm>
              <a:off x="8887880" y="3961614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CDA7C52-30DA-44B3-B9E1-488139E5F080}"/>
                </a:ext>
              </a:extLst>
            </p:cNvPr>
            <p:cNvSpPr/>
            <p:nvPr/>
          </p:nvSpPr>
          <p:spPr>
            <a:xfrm>
              <a:off x="9119591" y="4193207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E4FA18-4D64-FE1E-62BF-B2695A8A634B}"/>
                </a:ext>
              </a:extLst>
            </p:cNvPr>
            <p:cNvSpPr/>
            <p:nvPr/>
          </p:nvSpPr>
          <p:spPr>
            <a:xfrm>
              <a:off x="9351316" y="4191309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5479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F02B-C106-23B0-BF04-B584950A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Kernel concept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2783D-5236-8E7F-493E-C805A66F57CD}"/>
              </a:ext>
            </a:extLst>
          </p:cNvPr>
          <p:cNvSpPr txBox="1"/>
          <p:nvPr/>
        </p:nvSpPr>
        <p:spPr>
          <a:xfrm>
            <a:off x="838200" y="1445339"/>
            <a:ext cx="600286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GameOfLife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Kernel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index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index cx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index cy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m_PaddedWidth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		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dispatch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m_PaddedWidth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m_Height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m_PaddedHeight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m_Pad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m_State0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m_State1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7DF9F5-DB5B-BF6F-4A64-2059CBB21531}"/>
              </a:ext>
            </a:extLst>
          </p:cNvPr>
          <p:cNvSpPr/>
          <p:nvPr/>
        </p:nvSpPr>
        <p:spPr>
          <a:xfrm>
            <a:off x="7755467" y="3314304"/>
            <a:ext cx="2438400" cy="821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GameOfLife</a:t>
            </a:r>
            <a:endParaRPr lang="en-US" dirty="0"/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9954C8-9E5E-72F5-9B25-EC9B0C6B73A2}"/>
              </a:ext>
            </a:extLst>
          </p:cNvPr>
          <p:cNvSpPr/>
          <p:nvPr/>
        </p:nvSpPr>
        <p:spPr>
          <a:xfrm>
            <a:off x="7755467" y="1834092"/>
            <a:ext cx="2438400" cy="8212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state0</a:t>
            </a:r>
          </a:p>
          <a:p>
            <a:pPr algn="ctr"/>
            <a:r>
              <a:rPr lang="en-US" dirty="0"/>
              <a:t>(1D data structure)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C07BD8-58D1-C200-8686-7A8D77303216}"/>
              </a:ext>
            </a:extLst>
          </p:cNvPr>
          <p:cNvSpPr/>
          <p:nvPr/>
        </p:nvSpPr>
        <p:spPr>
          <a:xfrm>
            <a:off x="7755467" y="4910265"/>
            <a:ext cx="2438400" cy="8212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State1</a:t>
            </a:r>
          </a:p>
          <a:p>
            <a:pPr algn="ctr"/>
            <a:r>
              <a:rPr lang="en-US" dirty="0"/>
              <a:t>(1D data structure)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87D49-B3AE-89DC-C584-3E008B1481C2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8974667" y="2655359"/>
            <a:ext cx="0" cy="658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768F68-5B5A-A1EB-6B9A-002DADF1A6C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8974667" y="4135571"/>
            <a:ext cx="0" cy="774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59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57E8-A46E-61C4-9C94-EFB43438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with 4 for loops</a:t>
            </a:r>
          </a:p>
        </p:txBody>
      </p: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7C0A416-B197-92A2-B6D8-EA50D49494E3}"/>
              </a:ext>
            </a:extLst>
          </p:cNvPr>
          <p:cNvGrpSpPr/>
          <p:nvPr/>
        </p:nvGrpSpPr>
        <p:grpSpPr>
          <a:xfrm>
            <a:off x="8662416" y="2564838"/>
            <a:ext cx="3390065" cy="3387229"/>
            <a:chOff x="8879066" y="3546129"/>
            <a:chExt cx="1833548" cy="1832014"/>
          </a:xfrm>
        </p:grpSpPr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DEE90448-9AC5-A2D0-FF8D-63EAF4C1187B}"/>
                </a:ext>
              </a:extLst>
            </p:cNvPr>
            <p:cNvSpPr/>
            <p:nvPr/>
          </p:nvSpPr>
          <p:spPr>
            <a:xfrm>
              <a:off x="8879066" y="354612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4FAD824B-7290-1699-843B-A6F09ABA0C75}"/>
                </a:ext>
              </a:extLst>
            </p:cNvPr>
            <p:cNvSpPr/>
            <p:nvPr/>
          </p:nvSpPr>
          <p:spPr>
            <a:xfrm>
              <a:off x="9108261" y="354612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4A11001E-7301-8A7D-8B23-C1F086B35B96}"/>
                </a:ext>
              </a:extLst>
            </p:cNvPr>
            <p:cNvSpPr/>
            <p:nvPr/>
          </p:nvSpPr>
          <p:spPr>
            <a:xfrm>
              <a:off x="9337456" y="354612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81817DE4-535F-3942-E80A-3B6F946BED26}"/>
                </a:ext>
              </a:extLst>
            </p:cNvPr>
            <p:cNvSpPr/>
            <p:nvPr/>
          </p:nvSpPr>
          <p:spPr>
            <a:xfrm>
              <a:off x="9566652" y="354612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4B4A0AE3-F207-B22F-2E80-090A95553BEB}"/>
                </a:ext>
              </a:extLst>
            </p:cNvPr>
            <p:cNvSpPr/>
            <p:nvPr/>
          </p:nvSpPr>
          <p:spPr>
            <a:xfrm>
              <a:off x="9795833" y="354672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736AD705-07E3-8757-AE7E-683621E8B8CE}"/>
                </a:ext>
              </a:extLst>
            </p:cNvPr>
            <p:cNvSpPr/>
            <p:nvPr/>
          </p:nvSpPr>
          <p:spPr>
            <a:xfrm>
              <a:off x="10025029" y="354672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6360B646-067D-92E0-F52D-6D9884DEACC9}"/>
                </a:ext>
              </a:extLst>
            </p:cNvPr>
            <p:cNvSpPr/>
            <p:nvPr/>
          </p:nvSpPr>
          <p:spPr>
            <a:xfrm>
              <a:off x="10254224" y="354672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C9DA245F-632C-8C50-52C9-15FE42559871}"/>
                </a:ext>
              </a:extLst>
            </p:cNvPr>
            <p:cNvSpPr/>
            <p:nvPr/>
          </p:nvSpPr>
          <p:spPr>
            <a:xfrm>
              <a:off x="10483419" y="354672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AAFA3CA5-F0C1-4EC3-C82D-FE0DABA119F6}"/>
                </a:ext>
              </a:extLst>
            </p:cNvPr>
            <p:cNvSpPr/>
            <p:nvPr/>
          </p:nvSpPr>
          <p:spPr>
            <a:xfrm>
              <a:off x="8879066" y="377505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022AB678-82F7-09C2-77B6-D57B05FF80AF}"/>
                </a:ext>
              </a:extLst>
            </p:cNvPr>
            <p:cNvSpPr/>
            <p:nvPr/>
          </p:nvSpPr>
          <p:spPr>
            <a:xfrm>
              <a:off x="9108261" y="377505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D5380FC3-9909-C640-E3BD-47839B9521E3}"/>
                </a:ext>
              </a:extLst>
            </p:cNvPr>
            <p:cNvSpPr/>
            <p:nvPr/>
          </p:nvSpPr>
          <p:spPr>
            <a:xfrm>
              <a:off x="9337456" y="377505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0443ACE8-0FFD-AC74-D7ED-91F9DB9D37B2}"/>
                </a:ext>
              </a:extLst>
            </p:cNvPr>
            <p:cNvSpPr/>
            <p:nvPr/>
          </p:nvSpPr>
          <p:spPr>
            <a:xfrm>
              <a:off x="9566652" y="377505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F4344550-ACEF-E6DC-7766-D0EA2D92BDAA}"/>
                </a:ext>
              </a:extLst>
            </p:cNvPr>
            <p:cNvSpPr/>
            <p:nvPr/>
          </p:nvSpPr>
          <p:spPr>
            <a:xfrm>
              <a:off x="9795833" y="377565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0AB5590B-9408-97E4-1286-AC19628B25B9}"/>
                </a:ext>
              </a:extLst>
            </p:cNvPr>
            <p:cNvSpPr/>
            <p:nvPr/>
          </p:nvSpPr>
          <p:spPr>
            <a:xfrm>
              <a:off x="10025029" y="377565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5A95DA78-1F76-E7F6-4B54-2BA3F2A051B1}"/>
                </a:ext>
              </a:extLst>
            </p:cNvPr>
            <p:cNvSpPr/>
            <p:nvPr/>
          </p:nvSpPr>
          <p:spPr>
            <a:xfrm>
              <a:off x="10254224" y="377565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EFFBAEB8-5E33-E829-77B4-F7E0BE913845}"/>
                </a:ext>
              </a:extLst>
            </p:cNvPr>
            <p:cNvSpPr/>
            <p:nvPr/>
          </p:nvSpPr>
          <p:spPr>
            <a:xfrm>
              <a:off x="10483419" y="377565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F8807613-16E0-0FEF-3AB3-AD25EAA07698}"/>
                </a:ext>
              </a:extLst>
            </p:cNvPr>
            <p:cNvSpPr/>
            <p:nvPr/>
          </p:nvSpPr>
          <p:spPr>
            <a:xfrm>
              <a:off x="8879066" y="400398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B70E4114-C058-EE3D-2ABB-58686951F3E5}"/>
                </a:ext>
              </a:extLst>
            </p:cNvPr>
            <p:cNvSpPr/>
            <p:nvPr/>
          </p:nvSpPr>
          <p:spPr>
            <a:xfrm>
              <a:off x="9108261" y="400398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0BE095C7-3322-3BCB-5FD8-E1F85BFC8785}"/>
                </a:ext>
              </a:extLst>
            </p:cNvPr>
            <p:cNvSpPr/>
            <p:nvPr/>
          </p:nvSpPr>
          <p:spPr>
            <a:xfrm>
              <a:off x="9337456" y="400398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75D4AF68-7669-0693-3671-29D34BEBC91A}"/>
                </a:ext>
              </a:extLst>
            </p:cNvPr>
            <p:cNvSpPr/>
            <p:nvPr/>
          </p:nvSpPr>
          <p:spPr>
            <a:xfrm>
              <a:off x="9566652" y="400398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883FD3EB-38B5-8FC7-9326-81D22C285299}"/>
                </a:ext>
              </a:extLst>
            </p:cNvPr>
            <p:cNvSpPr/>
            <p:nvPr/>
          </p:nvSpPr>
          <p:spPr>
            <a:xfrm>
              <a:off x="9795833" y="400457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D46FCF7F-4F5E-CB69-C5E6-627BDFE90330}"/>
                </a:ext>
              </a:extLst>
            </p:cNvPr>
            <p:cNvSpPr/>
            <p:nvPr/>
          </p:nvSpPr>
          <p:spPr>
            <a:xfrm>
              <a:off x="10025029" y="400457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9E229C4C-F3E2-EED7-7356-122C504D42D7}"/>
                </a:ext>
              </a:extLst>
            </p:cNvPr>
            <p:cNvSpPr/>
            <p:nvPr/>
          </p:nvSpPr>
          <p:spPr>
            <a:xfrm>
              <a:off x="10254224" y="400457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5161C470-8668-2B3A-BCE2-52B2F3E4066F}"/>
                </a:ext>
              </a:extLst>
            </p:cNvPr>
            <p:cNvSpPr/>
            <p:nvPr/>
          </p:nvSpPr>
          <p:spPr>
            <a:xfrm>
              <a:off x="10483419" y="400457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21D508D0-9DEA-B1F0-F2CD-393DBE01D2A8}"/>
                </a:ext>
              </a:extLst>
            </p:cNvPr>
            <p:cNvSpPr/>
            <p:nvPr/>
          </p:nvSpPr>
          <p:spPr>
            <a:xfrm>
              <a:off x="8879066" y="423291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7A950D4E-2F1E-7A91-B7CD-270B36BD403F}"/>
                </a:ext>
              </a:extLst>
            </p:cNvPr>
            <p:cNvSpPr/>
            <p:nvPr/>
          </p:nvSpPr>
          <p:spPr>
            <a:xfrm>
              <a:off x="9108261" y="423291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6CEDCEFE-D029-2078-F235-AD9D06BC0F34}"/>
                </a:ext>
              </a:extLst>
            </p:cNvPr>
            <p:cNvSpPr/>
            <p:nvPr/>
          </p:nvSpPr>
          <p:spPr>
            <a:xfrm>
              <a:off x="9337456" y="423291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59CA703B-D0EB-1250-0E25-A6677FBE5038}"/>
                </a:ext>
              </a:extLst>
            </p:cNvPr>
            <p:cNvSpPr/>
            <p:nvPr/>
          </p:nvSpPr>
          <p:spPr>
            <a:xfrm>
              <a:off x="9566652" y="423291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BC2795C-895A-1202-D61D-0BAAA9DC223B}"/>
                </a:ext>
              </a:extLst>
            </p:cNvPr>
            <p:cNvSpPr/>
            <p:nvPr/>
          </p:nvSpPr>
          <p:spPr>
            <a:xfrm>
              <a:off x="9795833" y="423350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CA0E1CDD-973C-4D04-DD0C-D03749335947}"/>
                </a:ext>
              </a:extLst>
            </p:cNvPr>
            <p:cNvSpPr/>
            <p:nvPr/>
          </p:nvSpPr>
          <p:spPr>
            <a:xfrm>
              <a:off x="10025029" y="423350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954B7303-303D-C83A-F571-1A5D420E1CAC}"/>
                </a:ext>
              </a:extLst>
            </p:cNvPr>
            <p:cNvSpPr/>
            <p:nvPr/>
          </p:nvSpPr>
          <p:spPr>
            <a:xfrm>
              <a:off x="10254224" y="423350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49C0AE25-BB25-2AF6-929D-F20B416D390F}"/>
                </a:ext>
              </a:extLst>
            </p:cNvPr>
            <p:cNvSpPr/>
            <p:nvPr/>
          </p:nvSpPr>
          <p:spPr>
            <a:xfrm>
              <a:off x="10483419" y="423350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BE19A53F-1F16-F348-4D81-CAE604121E2E}"/>
                </a:ext>
              </a:extLst>
            </p:cNvPr>
            <p:cNvSpPr/>
            <p:nvPr/>
          </p:nvSpPr>
          <p:spPr>
            <a:xfrm>
              <a:off x="8879066" y="446183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BC4BCAA1-7EA2-0B31-0207-5AC953101F39}"/>
                </a:ext>
              </a:extLst>
            </p:cNvPr>
            <p:cNvSpPr/>
            <p:nvPr/>
          </p:nvSpPr>
          <p:spPr>
            <a:xfrm>
              <a:off x="9108261" y="446183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56168957-E538-C484-72AD-01D8EC3AC934}"/>
                </a:ext>
              </a:extLst>
            </p:cNvPr>
            <p:cNvSpPr/>
            <p:nvPr/>
          </p:nvSpPr>
          <p:spPr>
            <a:xfrm>
              <a:off x="9337456" y="446183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BE3DC57D-E84A-A24D-5243-92DAA356E923}"/>
                </a:ext>
              </a:extLst>
            </p:cNvPr>
            <p:cNvSpPr/>
            <p:nvPr/>
          </p:nvSpPr>
          <p:spPr>
            <a:xfrm>
              <a:off x="9566652" y="446183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CC352C65-000C-5AD7-A7A5-9661671DC6ED}"/>
                </a:ext>
              </a:extLst>
            </p:cNvPr>
            <p:cNvSpPr/>
            <p:nvPr/>
          </p:nvSpPr>
          <p:spPr>
            <a:xfrm>
              <a:off x="9795833" y="446243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222F347A-32D1-CB91-CD90-AB52B351DDFF}"/>
                </a:ext>
              </a:extLst>
            </p:cNvPr>
            <p:cNvSpPr/>
            <p:nvPr/>
          </p:nvSpPr>
          <p:spPr>
            <a:xfrm>
              <a:off x="10025029" y="446243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68EBCF4F-2ED7-4CA6-73A2-30B0315EEB6A}"/>
                </a:ext>
              </a:extLst>
            </p:cNvPr>
            <p:cNvSpPr/>
            <p:nvPr/>
          </p:nvSpPr>
          <p:spPr>
            <a:xfrm>
              <a:off x="10254224" y="446243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3BCF6F9C-1600-782C-2256-0E3C64C48C30}"/>
                </a:ext>
              </a:extLst>
            </p:cNvPr>
            <p:cNvSpPr/>
            <p:nvPr/>
          </p:nvSpPr>
          <p:spPr>
            <a:xfrm>
              <a:off x="10483419" y="446243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73559710-4F04-231E-C307-D2FF924A40CF}"/>
                </a:ext>
              </a:extLst>
            </p:cNvPr>
            <p:cNvSpPr/>
            <p:nvPr/>
          </p:nvSpPr>
          <p:spPr>
            <a:xfrm>
              <a:off x="8879066" y="469076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B5B6C150-1D73-629B-DEE2-D0D45C56E339}"/>
                </a:ext>
              </a:extLst>
            </p:cNvPr>
            <p:cNvSpPr/>
            <p:nvPr/>
          </p:nvSpPr>
          <p:spPr>
            <a:xfrm>
              <a:off x="9108261" y="469076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2081B75D-8091-3042-9258-AF33E48FC19E}"/>
                </a:ext>
              </a:extLst>
            </p:cNvPr>
            <p:cNvSpPr/>
            <p:nvPr/>
          </p:nvSpPr>
          <p:spPr>
            <a:xfrm>
              <a:off x="9337456" y="469076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38148B86-F4FF-49A6-2390-EAB5A8D0E4F5}"/>
                </a:ext>
              </a:extLst>
            </p:cNvPr>
            <p:cNvSpPr/>
            <p:nvPr/>
          </p:nvSpPr>
          <p:spPr>
            <a:xfrm>
              <a:off x="9566652" y="469076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5C0EBCAF-167C-76A8-796C-5BE4D5AAFF48}"/>
                </a:ext>
              </a:extLst>
            </p:cNvPr>
            <p:cNvSpPr/>
            <p:nvPr/>
          </p:nvSpPr>
          <p:spPr>
            <a:xfrm>
              <a:off x="9795833" y="469136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122474C2-D28B-9769-7AD0-7EE2F1DA6329}"/>
                </a:ext>
              </a:extLst>
            </p:cNvPr>
            <p:cNvSpPr/>
            <p:nvPr/>
          </p:nvSpPr>
          <p:spPr>
            <a:xfrm>
              <a:off x="10025029" y="469136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D5632672-B02C-0307-626D-9420A12AD0B9}"/>
                </a:ext>
              </a:extLst>
            </p:cNvPr>
            <p:cNvSpPr/>
            <p:nvPr/>
          </p:nvSpPr>
          <p:spPr>
            <a:xfrm>
              <a:off x="10254224" y="469136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CC479A75-E3EB-B4F1-4EF8-77C9C0AC0C1A}"/>
                </a:ext>
              </a:extLst>
            </p:cNvPr>
            <p:cNvSpPr/>
            <p:nvPr/>
          </p:nvSpPr>
          <p:spPr>
            <a:xfrm>
              <a:off x="10483419" y="469136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A0A430F1-D022-A9D6-909A-910270769253}"/>
                </a:ext>
              </a:extLst>
            </p:cNvPr>
            <p:cNvSpPr/>
            <p:nvPr/>
          </p:nvSpPr>
          <p:spPr>
            <a:xfrm>
              <a:off x="8879066" y="491969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CE78BD54-3020-4BFF-8E32-04A1C0829712}"/>
                </a:ext>
              </a:extLst>
            </p:cNvPr>
            <p:cNvSpPr/>
            <p:nvPr/>
          </p:nvSpPr>
          <p:spPr>
            <a:xfrm>
              <a:off x="9108261" y="491969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E68BEC0C-0089-D2D3-02A1-755D4F619F42}"/>
                </a:ext>
              </a:extLst>
            </p:cNvPr>
            <p:cNvSpPr/>
            <p:nvPr/>
          </p:nvSpPr>
          <p:spPr>
            <a:xfrm>
              <a:off x="9337456" y="491969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D7FA10A7-E856-9C84-A910-D92C017983C4}"/>
                </a:ext>
              </a:extLst>
            </p:cNvPr>
            <p:cNvSpPr/>
            <p:nvPr/>
          </p:nvSpPr>
          <p:spPr>
            <a:xfrm>
              <a:off x="9566652" y="491969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789A3D26-7290-5801-AF57-F67B765F86AA}"/>
                </a:ext>
              </a:extLst>
            </p:cNvPr>
            <p:cNvSpPr/>
            <p:nvPr/>
          </p:nvSpPr>
          <p:spPr>
            <a:xfrm>
              <a:off x="9795833" y="492028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975984E0-177C-941D-4A9F-38F1D0B00D7B}"/>
                </a:ext>
              </a:extLst>
            </p:cNvPr>
            <p:cNvSpPr/>
            <p:nvPr/>
          </p:nvSpPr>
          <p:spPr>
            <a:xfrm>
              <a:off x="10025029" y="492028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95F549B0-CEAE-7DAE-EAE1-C56AFA4A2E5B}"/>
                </a:ext>
              </a:extLst>
            </p:cNvPr>
            <p:cNvSpPr/>
            <p:nvPr/>
          </p:nvSpPr>
          <p:spPr>
            <a:xfrm>
              <a:off x="10254224" y="492028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1FE6DF0D-A5D4-8CA9-ADED-063037DA5FBD}"/>
                </a:ext>
              </a:extLst>
            </p:cNvPr>
            <p:cNvSpPr/>
            <p:nvPr/>
          </p:nvSpPr>
          <p:spPr>
            <a:xfrm>
              <a:off x="10483419" y="492028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265E1808-2689-F766-946A-23F50B1BEDFE}"/>
                </a:ext>
              </a:extLst>
            </p:cNvPr>
            <p:cNvSpPr/>
            <p:nvPr/>
          </p:nvSpPr>
          <p:spPr>
            <a:xfrm>
              <a:off x="8879066" y="514862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977C3864-33CC-7529-BE76-B655610A4384}"/>
                </a:ext>
              </a:extLst>
            </p:cNvPr>
            <p:cNvSpPr/>
            <p:nvPr/>
          </p:nvSpPr>
          <p:spPr>
            <a:xfrm>
              <a:off x="9108261" y="514862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44B649BE-8A6C-1ADA-4FAC-7CDC7694B04D}"/>
                </a:ext>
              </a:extLst>
            </p:cNvPr>
            <p:cNvSpPr/>
            <p:nvPr/>
          </p:nvSpPr>
          <p:spPr>
            <a:xfrm>
              <a:off x="9337456" y="514862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06F255E5-1BF7-7B2E-5244-A374ADD0E88E}"/>
                </a:ext>
              </a:extLst>
            </p:cNvPr>
            <p:cNvSpPr/>
            <p:nvPr/>
          </p:nvSpPr>
          <p:spPr>
            <a:xfrm>
              <a:off x="9566652" y="514862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51E7BB54-E071-5EDC-9F4D-F37CE6B17370}"/>
                </a:ext>
              </a:extLst>
            </p:cNvPr>
            <p:cNvSpPr/>
            <p:nvPr/>
          </p:nvSpPr>
          <p:spPr>
            <a:xfrm>
              <a:off x="9795833" y="514921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34A5FCDF-288E-B387-5781-F2BA5FFC97A1}"/>
                </a:ext>
              </a:extLst>
            </p:cNvPr>
            <p:cNvSpPr/>
            <p:nvPr/>
          </p:nvSpPr>
          <p:spPr>
            <a:xfrm>
              <a:off x="10025029" y="514921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850909A3-0EE3-69C6-C10E-E8C8B9BF270B}"/>
                </a:ext>
              </a:extLst>
            </p:cNvPr>
            <p:cNvSpPr/>
            <p:nvPr/>
          </p:nvSpPr>
          <p:spPr>
            <a:xfrm>
              <a:off x="10254224" y="514921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CEC29C40-CA1B-FEF1-95F3-7F7B8F2E3DD6}"/>
                </a:ext>
              </a:extLst>
            </p:cNvPr>
            <p:cNvSpPr/>
            <p:nvPr/>
          </p:nvSpPr>
          <p:spPr>
            <a:xfrm>
              <a:off x="10483419" y="514921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18" name="Content Placeholder 7">
              <a:extLst>
                <a:ext uri="{FF2B5EF4-FFF2-40B4-BE49-F238E27FC236}">
                  <a16:creationId xmlns:a16="http://schemas.microsoft.com/office/drawing/2014/main" id="{30DE83CD-EB7F-B7F2-8359-7016DB7D5F31}"/>
                </a:ext>
              </a:extLst>
            </p:cNvPr>
            <p:cNvGrpSpPr/>
            <p:nvPr/>
          </p:nvGrpSpPr>
          <p:grpSpPr>
            <a:xfrm>
              <a:off x="9566652" y="4232911"/>
              <a:ext cx="687572" cy="686782"/>
              <a:chOff x="9065281" y="3708032"/>
              <a:chExt cx="687572" cy="686782"/>
            </a:xfrm>
            <a:solidFill>
              <a:srgbClr val="0EB744"/>
            </a:solidFill>
          </p:grpSpPr>
          <p:sp>
            <p:nvSpPr>
              <p:cNvPr id="1119" name="Freeform: Shape 1118">
                <a:extLst>
                  <a:ext uri="{FF2B5EF4-FFF2-40B4-BE49-F238E27FC236}">
                    <a16:creationId xmlns:a16="http://schemas.microsoft.com/office/drawing/2014/main" id="{9200F568-DC4D-1EF8-2F76-D9BCB92FC970}"/>
                  </a:ext>
                </a:extLst>
              </p:cNvPr>
              <p:cNvSpPr/>
              <p:nvPr/>
            </p:nvSpPr>
            <p:spPr>
              <a:xfrm>
                <a:off x="9294462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EB744"/>
              </a:solidFill>
              <a:ln w="1212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34473441-8B1A-F768-6E95-61D26417A7CC}"/>
                  </a:ext>
                </a:extLst>
              </p:cNvPr>
              <p:cNvSpPr/>
              <p:nvPr/>
            </p:nvSpPr>
            <p:spPr>
              <a:xfrm>
                <a:off x="9294462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EB744"/>
              </a:solidFill>
              <a:ln w="1212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D99FCC23-09B9-62F9-B32B-5EE91D6C3F73}"/>
                  </a:ext>
                </a:extLst>
              </p:cNvPr>
              <p:cNvSpPr/>
              <p:nvPr/>
            </p:nvSpPr>
            <p:spPr>
              <a:xfrm>
                <a:off x="9065281" y="393682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EB744"/>
              </a:solidFill>
              <a:ln w="1212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E7594E72-1CB9-9449-9CEA-03E27F4FF0A0}"/>
                  </a:ext>
                </a:extLst>
              </p:cNvPr>
              <p:cNvSpPr/>
              <p:nvPr/>
            </p:nvSpPr>
            <p:spPr>
              <a:xfrm>
                <a:off x="9294462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EB744"/>
              </a:solidFill>
              <a:ln w="1212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EF6B6197-3EE4-ECDA-3828-D0466871CECC}"/>
                  </a:ext>
                </a:extLst>
              </p:cNvPr>
              <p:cNvSpPr/>
              <p:nvPr/>
            </p:nvSpPr>
            <p:spPr>
              <a:xfrm>
                <a:off x="9523658" y="41640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EB744"/>
              </a:solidFill>
              <a:ln w="1212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BC39AB87-421E-DE64-F806-DD0E2AB031F7}"/>
                </a:ext>
              </a:extLst>
            </p:cNvPr>
            <p:cNvSpPr/>
            <p:nvPr/>
          </p:nvSpPr>
          <p:spPr>
            <a:xfrm>
              <a:off x="9337456" y="4003984"/>
              <a:ext cx="687585" cy="686782"/>
            </a:xfrm>
            <a:custGeom>
              <a:avLst/>
              <a:gdLst>
                <a:gd name="connsiteX0" fmla="*/ -49 w 687585"/>
                <a:gd name="connsiteY0" fmla="*/ -71 h 686782"/>
                <a:gd name="connsiteX1" fmla="*/ 687537 w 687585"/>
                <a:gd name="connsiteY1" fmla="*/ -71 h 686782"/>
                <a:gd name="connsiteX2" fmla="*/ 687537 w 687585"/>
                <a:gd name="connsiteY2" fmla="*/ 686711 h 686782"/>
                <a:gd name="connsiteX3" fmla="*/ -49 w 687585"/>
                <a:gd name="connsiteY3" fmla="*/ 686711 h 68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585" h="686782">
                  <a:moveTo>
                    <a:pt x="-49" y="-71"/>
                  </a:moveTo>
                  <a:lnTo>
                    <a:pt x="687537" y="-71"/>
                  </a:lnTo>
                  <a:lnTo>
                    <a:pt x="687537" y="686711"/>
                  </a:lnTo>
                  <a:lnTo>
                    <a:pt x="-49" y="686711"/>
                  </a:lnTo>
                  <a:close/>
                </a:path>
              </a:pathLst>
            </a:custGeom>
            <a:solidFill>
              <a:srgbClr val="EC3DE6">
                <a:alpha val="39000"/>
              </a:srgbClr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E969404D-2006-E4B9-844C-C6EA0A35047A}"/>
              </a:ext>
            </a:extLst>
          </p:cNvPr>
          <p:cNvGrpSpPr/>
          <p:nvPr/>
        </p:nvGrpSpPr>
        <p:grpSpPr>
          <a:xfrm>
            <a:off x="7298811" y="3284205"/>
            <a:ext cx="1151724" cy="1415378"/>
            <a:chOff x="6096000" y="3453286"/>
            <a:chExt cx="1151724" cy="1415378"/>
          </a:xfrm>
        </p:grpSpPr>
        <p:sp>
          <p:nvSpPr>
            <p:cNvPr id="1126" name="Arrow: Right 1125">
              <a:extLst>
                <a:ext uri="{FF2B5EF4-FFF2-40B4-BE49-F238E27FC236}">
                  <a16:creationId xmlns:a16="http://schemas.microsoft.com/office/drawing/2014/main" id="{B9B9A9D0-AD95-4F22-C36B-A27AFFDB3084}"/>
                </a:ext>
              </a:extLst>
            </p:cNvPr>
            <p:cNvSpPr/>
            <p:nvPr/>
          </p:nvSpPr>
          <p:spPr>
            <a:xfrm>
              <a:off x="6096000" y="4298184"/>
              <a:ext cx="1151724" cy="570480"/>
            </a:xfrm>
            <a:prstGeom prst="rightArrow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TextBox 1126">
              <a:extLst>
                <a:ext uri="{FF2B5EF4-FFF2-40B4-BE49-F238E27FC236}">
                  <a16:creationId xmlns:a16="http://schemas.microsoft.com/office/drawing/2014/main" id="{B604F2FD-6EE3-E682-8D3B-484CCD847EB7}"/>
                </a:ext>
              </a:extLst>
            </p:cNvPr>
            <p:cNvSpPr txBox="1"/>
            <p:nvPr/>
          </p:nvSpPr>
          <p:spPr>
            <a:xfrm>
              <a:off x="6136747" y="3453286"/>
              <a:ext cx="10702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task</a:t>
              </a:r>
            </a:p>
            <a:p>
              <a:r>
                <a:rPr lang="en-US" dirty="0"/>
                <a:t>(</a:t>
              </a:r>
              <a:r>
                <a:rPr lang="en-US" dirty="0">
                  <a:solidFill>
                    <a:schemeClr val="accent2"/>
                  </a:solidFill>
                </a:rPr>
                <a:t>thread</a:t>
              </a:r>
              <a:r>
                <a:rPr lang="en-US" dirty="0"/>
                <a:t>)</a:t>
              </a:r>
            </a:p>
          </p:txBody>
        </p:sp>
      </p:grpSp>
      <p:sp>
        <p:nvSpPr>
          <p:cNvPr id="1137" name="TextBox 1136">
            <a:extLst>
              <a:ext uri="{FF2B5EF4-FFF2-40B4-BE49-F238E27FC236}">
                <a16:creationId xmlns:a16="http://schemas.microsoft.com/office/drawing/2014/main" id="{17DAA096-684D-133E-139D-5513D3EE252B}"/>
              </a:ext>
            </a:extLst>
          </p:cNvPr>
          <p:cNvSpPr txBox="1"/>
          <p:nvPr/>
        </p:nvSpPr>
        <p:spPr>
          <a:xfrm>
            <a:off x="838200" y="1360405"/>
            <a:ext cx="609924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dispatch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index r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r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m_Height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index 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alive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m_State0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</a:rPr>
              <a:t>// convolution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index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index dx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dx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dx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dx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		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m_State0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dx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)];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m_State1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alive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9DB2BB-57CE-F63E-643E-37E23F5D7339}"/>
              </a:ext>
            </a:extLst>
          </p:cNvPr>
          <p:cNvSpPr/>
          <p:nvPr/>
        </p:nvSpPr>
        <p:spPr>
          <a:xfrm>
            <a:off x="1834551" y="2616927"/>
            <a:ext cx="5252405" cy="3335140"/>
          </a:xfrm>
          <a:prstGeom prst="roundRect">
            <a:avLst>
              <a:gd name="adj" fmla="val 2833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9618-2E78-1F00-6CA2-3E6D4696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D51A-F442-8A0D-4E67-46E493106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99467" cy="4351338"/>
          </a:xfrm>
        </p:spPr>
        <p:txBody>
          <a:bodyPr/>
          <a:lstStyle/>
          <a:p>
            <a:r>
              <a:rPr lang="en-US" dirty="0"/>
              <a:t>OLC Engine (One Lone Coder)</a:t>
            </a:r>
          </a:p>
          <a:p>
            <a:pPr lvl="1"/>
            <a:r>
              <a:rPr lang="en-US" dirty="0">
                <a:hlinkClick r:id="rId2"/>
              </a:rPr>
              <a:t>https://github.com/OneLoneCoder/olcPixelGameEngine</a:t>
            </a:r>
            <a:endParaRPr lang="en-US" dirty="0"/>
          </a:p>
          <a:p>
            <a:pPr lvl="1"/>
            <a:r>
              <a:rPr lang="en-US" dirty="0"/>
              <a:t>Cross platform</a:t>
            </a:r>
          </a:p>
          <a:p>
            <a:pPr lvl="1"/>
            <a:r>
              <a:rPr lang="en-US" dirty="0"/>
              <a:t>Single header include</a:t>
            </a:r>
          </a:p>
          <a:p>
            <a:pPr lvl="1"/>
            <a:r>
              <a:rPr lang="en-US" dirty="0"/>
              <a:t>Cross language (Java/Rust/C#/Lua)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6CCB1-259D-7D5F-BDD6-84B05202720C}"/>
              </a:ext>
            </a:extLst>
          </p:cNvPr>
          <p:cNvSpPr txBox="1"/>
          <p:nvPr/>
        </p:nvSpPr>
        <p:spPr>
          <a:xfrm>
            <a:off x="5461001" y="1690688"/>
            <a:ext cx="6527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OnUserUpdate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fElapsedTime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override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int32_t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getWidth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int32_t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getHeight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fr-FR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cell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get1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r-FR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olc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Pixel color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cell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olc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GREEN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olc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BLACK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FillRect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m_Scale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m_Scale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m_Scale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m_Scale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swapBuffers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A3E60E-F25D-4BAF-EB34-4C382754E623}"/>
              </a:ext>
            </a:extLst>
          </p:cNvPr>
          <p:cNvSpPr/>
          <p:nvPr/>
        </p:nvSpPr>
        <p:spPr>
          <a:xfrm>
            <a:off x="5774267" y="2184400"/>
            <a:ext cx="6214534" cy="2362200"/>
          </a:xfrm>
          <a:prstGeom prst="roundRect">
            <a:avLst>
              <a:gd name="adj" fmla="val 6273"/>
            </a:avLst>
          </a:pr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3298AF-6D49-4533-E22D-92CE479B43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74267" y="4610805"/>
            <a:ext cx="6214534" cy="367595"/>
          </a:xfrm>
          <a:prstGeom prst="roundRect">
            <a:avLst>
              <a:gd name="adj" fmla="val 22396"/>
            </a:avLst>
          </a:pr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4CE381-FEB2-4F3A-9E1A-6B7A01AE453E}"/>
              </a:ext>
            </a:extLst>
          </p:cNvPr>
          <p:cNvSpPr/>
          <p:nvPr/>
        </p:nvSpPr>
        <p:spPr>
          <a:xfrm>
            <a:off x="5774267" y="5062242"/>
            <a:ext cx="6214534" cy="367595"/>
          </a:xfrm>
          <a:prstGeom prst="roundRect">
            <a:avLst>
              <a:gd name="adj" fmla="val 22396"/>
            </a:avLst>
          </a:pr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3B20-D7DF-2073-7B1A-13D41ACE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6" name="Content Placeholder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770AA4D-681C-87EC-8D10-5D05EFB59B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43" y="1825625"/>
            <a:ext cx="4323913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7F1186-25D2-A61E-F16B-02443415B2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Serial execution of a parallel algorithm</a:t>
            </a:r>
          </a:p>
          <a:p>
            <a:r>
              <a:rPr lang="en-US" dirty="0"/>
              <a:t>Loops hide the intent of the algorithm:</a:t>
            </a:r>
          </a:p>
          <a:p>
            <a:pPr lvl="1"/>
            <a:r>
              <a:rPr lang="en-US" dirty="0"/>
              <a:t>For each cell:</a:t>
            </a:r>
          </a:p>
          <a:p>
            <a:pPr lvl="2"/>
            <a:r>
              <a:rPr lang="en-US" dirty="0"/>
              <a:t>Collect the </a:t>
            </a:r>
            <a:r>
              <a:rPr lang="en-US" dirty="0" err="1"/>
              <a:t>neigbours</a:t>
            </a:r>
            <a:r>
              <a:rPr lang="en-US" dirty="0"/>
              <a:t> from the old state</a:t>
            </a:r>
          </a:p>
          <a:p>
            <a:pPr lvl="2"/>
            <a:r>
              <a:rPr lang="en-US" dirty="0"/>
              <a:t>Update the cell in the new state.</a:t>
            </a:r>
          </a:p>
          <a:p>
            <a:r>
              <a:rPr lang="en-US" dirty="0"/>
              <a:t>Convolution loop</a:t>
            </a:r>
          </a:p>
          <a:p>
            <a:pPr lvl="1"/>
            <a:r>
              <a:rPr lang="en-US" dirty="0"/>
              <a:t>Replace by fixed list of </a:t>
            </a:r>
            <a:r>
              <a:rPr lang="en-US" dirty="0" err="1"/>
              <a:t>neighbours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Separable filter?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56211-E155-0FD6-B4F2-20E516FE7C00}"/>
              </a:ext>
            </a:extLst>
          </p:cNvPr>
          <p:cNvSpPr txBox="1"/>
          <p:nvPr/>
        </p:nvSpPr>
        <p:spPr>
          <a:xfrm>
            <a:off x="6172200" y="1027906"/>
            <a:ext cx="207576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It works! But</a:t>
            </a:r>
            <a:r>
              <a:rPr lang="en-US" sz="2800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5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FFB9-1021-B2BB-DAB3-FF63AD11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improvement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D5258F4-0A1F-F705-2348-5D38B066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330978"/>
            <a:ext cx="5181600" cy="3059642"/>
          </a:xfrm>
        </p:spPr>
        <p:txBody>
          <a:bodyPr/>
          <a:lstStyle/>
          <a:p>
            <a:r>
              <a:rPr lang="en-US" dirty="0"/>
              <a:t>Give each thread/task a unique id</a:t>
            </a:r>
          </a:p>
          <a:p>
            <a:pPr lvl="1"/>
            <a:r>
              <a:rPr lang="en-US" dirty="0"/>
              <a:t>Can be used to find the data for the task or thread</a:t>
            </a:r>
          </a:p>
          <a:p>
            <a:pPr lvl="1"/>
            <a:r>
              <a:rPr lang="en-US" dirty="0"/>
              <a:t>This id is a </a:t>
            </a:r>
            <a:r>
              <a:rPr lang="en-US" b="1" dirty="0"/>
              <a:t>logical</a:t>
            </a:r>
            <a:r>
              <a:rPr lang="en-US" dirty="0"/>
              <a:t> id</a:t>
            </a:r>
          </a:p>
          <a:p>
            <a:r>
              <a:rPr lang="en-US" dirty="0"/>
              <a:t>It would be nice (in this case) to have a 2-dimensional 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2BD56-F5DD-03C0-BA42-D3CF48DA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055" b="68114"/>
          <a:stretch>
            <a:fillRect/>
          </a:stretch>
        </p:blipFill>
        <p:spPr>
          <a:xfrm>
            <a:off x="482598" y="1690689"/>
            <a:ext cx="4699003" cy="42783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3F7CF-E157-04AF-D663-E4F2792E70E9}"/>
              </a:ext>
            </a:extLst>
          </p:cNvPr>
          <p:cNvSpPr/>
          <p:nvPr/>
        </p:nvSpPr>
        <p:spPr>
          <a:xfrm>
            <a:off x="2363893" y="314452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615609-0574-4E00-2BA7-50B765FABA0A}"/>
              </a:ext>
            </a:extLst>
          </p:cNvPr>
          <p:cNvSpPr/>
          <p:nvPr/>
        </p:nvSpPr>
        <p:spPr>
          <a:xfrm>
            <a:off x="3068320" y="314452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0D49D2-3442-BA54-62E4-AF15590C027D}"/>
              </a:ext>
            </a:extLst>
          </p:cNvPr>
          <p:cNvSpPr/>
          <p:nvPr/>
        </p:nvSpPr>
        <p:spPr>
          <a:xfrm>
            <a:off x="3772747" y="314452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3C2618-0C0F-3948-C2D0-547B6B169AD8}"/>
              </a:ext>
            </a:extLst>
          </p:cNvPr>
          <p:cNvSpPr/>
          <p:nvPr/>
        </p:nvSpPr>
        <p:spPr>
          <a:xfrm>
            <a:off x="4477174" y="314452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5C80F7-1A61-AAD8-EDFA-1ED50B05A3B6}"/>
              </a:ext>
            </a:extLst>
          </p:cNvPr>
          <p:cNvSpPr/>
          <p:nvPr/>
        </p:nvSpPr>
        <p:spPr>
          <a:xfrm>
            <a:off x="2363893" y="3860799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7AB969-4785-B4B6-6127-A3DF8F226071}"/>
              </a:ext>
            </a:extLst>
          </p:cNvPr>
          <p:cNvSpPr/>
          <p:nvPr/>
        </p:nvSpPr>
        <p:spPr>
          <a:xfrm>
            <a:off x="3068320" y="3860799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37B9F3-7395-FEE5-A12A-C8DD11524F3F}"/>
              </a:ext>
            </a:extLst>
          </p:cNvPr>
          <p:cNvSpPr/>
          <p:nvPr/>
        </p:nvSpPr>
        <p:spPr>
          <a:xfrm>
            <a:off x="3772747" y="3860799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D49F14-F6F8-2112-E96E-AC424E0A3B92}"/>
              </a:ext>
            </a:extLst>
          </p:cNvPr>
          <p:cNvSpPr/>
          <p:nvPr/>
        </p:nvSpPr>
        <p:spPr>
          <a:xfrm>
            <a:off x="4477174" y="3860799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t#7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8966D2A-CC6E-EA95-8A58-1696A351EADA}"/>
              </a:ext>
            </a:extLst>
          </p:cNvPr>
          <p:cNvSpPr/>
          <p:nvPr/>
        </p:nvSpPr>
        <p:spPr>
          <a:xfrm>
            <a:off x="2363893" y="455676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t#8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966209-F291-1CB3-47DD-6261D579029B}"/>
              </a:ext>
            </a:extLst>
          </p:cNvPr>
          <p:cNvSpPr/>
          <p:nvPr/>
        </p:nvSpPr>
        <p:spPr>
          <a:xfrm>
            <a:off x="3068320" y="455676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179001-880F-E13A-86A7-61419F0AB826}"/>
              </a:ext>
            </a:extLst>
          </p:cNvPr>
          <p:cNvSpPr/>
          <p:nvPr/>
        </p:nvSpPr>
        <p:spPr>
          <a:xfrm>
            <a:off x="3772747" y="455676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93F3D4-15D6-A764-91F6-69F3ACCC4587}"/>
              </a:ext>
            </a:extLst>
          </p:cNvPr>
          <p:cNvSpPr/>
          <p:nvPr/>
        </p:nvSpPr>
        <p:spPr>
          <a:xfrm>
            <a:off x="4477174" y="455676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DBEB29-5EB1-65C3-DA99-E2F0E4D3DB57}"/>
              </a:ext>
            </a:extLst>
          </p:cNvPr>
          <p:cNvSpPr/>
          <p:nvPr/>
        </p:nvSpPr>
        <p:spPr>
          <a:xfrm>
            <a:off x="2363893" y="5242563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7E71C5-024F-DF39-40DA-0772C458ABF4}"/>
              </a:ext>
            </a:extLst>
          </p:cNvPr>
          <p:cNvSpPr/>
          <p:nvPr/>
        </p:nvSpPr>
        <p:spPr>
          <a:xfrm>
            <a:off x="3068320" y="5242563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t#13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93F0749-399A-312F-8E21-18293B2476B0}"/>
              </a:ext>
            </a:extLst>
          </p:cNvPr>
          <p:cNvSpPr/>
          <p:nvPr/>
        </p:nvSpPr>
        <p:spPr>
          <a:xfrm>
            <a:off x="3772747" y="5242563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6B8F5F-2982-F037-CCD0-45EEB7D21477}"/>
              </a:ext>
            </a:extLst>
          </p:cNvPr>
          <p:cNvSpPr/>
          <p:nvPr/>
        </p:nvSpPr>
        <p:spPr>
          <a:xfrm>
            <a:off x="4477174" y="5242563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t#15</a:t>
            </a:r>
          </a:p>
        </p:txBody>
      </p:sp>
    </p:spTree>
    <p:extLst>
      <p:ext uri="{BB962C8B-B14F-4D97-AF65-F5344CB8AC3E}">
        <p14:creationId xmlns:p14="http://schemas.microsoft.com/office/powerpoint/2010/main" val="3718151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1A32-9FCC-56DD-260C-F53A3530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Std::views::iota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3109BE-4324-AF30-4CD9-53CD1B878C4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592733" cy="2636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std::views::iota </a:t>
            </a:r>
            <a:r>
              <a:rPr lang="en-US" dirty="0"/>
              <a:t>: generate 1-dimensional unique id for all tasks/threads: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uint64_t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totalWork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m_Height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range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views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iota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uint64_t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totalWork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EC57A-A2AE-6DCD-B7B0-DF4168F0D658}"/>
              </a:ext>
            </a:extLst>
          </p:cNvPr>
          <p:cNvSpPr txBox="1"/>
          <p:nvPr/>
        </p:nvSpPr>
        <p:spPr>
          <a:xfrm>
            <a:off x="838199" y="5846544"/>
            <a:ext cx="747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Note : in C++23 cartesian views can be used which can generate tuples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51AC-4426-2CC4-4890-1B3AECE3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3C61-205A-2C42-53C6-03EB5E58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C++20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no new keywords</a:t>
            </a:r>
          </a:p>
          <a:p>
            <a:r>
              <a:rPr lang="en-US" dirty="0"/>
              <a:t>Close mapping with GPU parallelism</a:t>
            </a:r>
          </a:p>
          <a:p>
            <a:pPr lvl="1"/>
            <a:r>
              <a:rPr lang="en-US" dirty="0"/>
              <a:t>Workgroups/threads</a:t>
            </a:r>
          </a:p>
          <a:p>
            <a:r>
              <a:rPr lang="en-US" dirty="0"/>
              <a:t>Equivalence between CPU and GPU execution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83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B76BA-C0B2-7D71-CB71-389DC7FE6FF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2497091"/>
            <a:ext cx="8153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uvec3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globalWorkSize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m_Width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m_Height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for_each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</a:p>
          <a:p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execution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par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 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[&amp;](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uint64_t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xi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unflatten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xi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globalWorkSize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	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66219-1E69-826B-23DE-067A9B42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for_each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34560-B028-D5D4-9520-819B39874D4E}"/>
              </a:ext>
            </a:extLst>
          </p:cNvPr>
          <p:cNvSpPr txBox="1"/>
          <p:nvPr/>
        </p:nvSpPr>
        <p:spPr>
          <a:xfrm>
            <a:off x="838200" y="1458826"/>
            <a:ext cx="823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std::</a:t>
            </a:r>
            <a:r>
              <a:rPr lang="en-US" b="1" dirty="0" err="1"/>
              <a:t>for_each</a:t>
            </a:r>
            <a:r>
              <a:rPr lang="en-US" b="1" dirty="0"/>
              <a:t> </a:t>
            </a:r>
            <a:r>
              <a:rPr lang="en-US" dirty="0"/>
              <a:t>uses the generated id and sets a </a:t>
            </a:r>
            <a:r>
              <a:rPr lang="en-US" dirty="0" err="1"/>
              <a:t>thread_local</a:t>
            </a:r>
            <a:r>
              <a:rPr lang="en-US" dirty="0"/>
              <a:t> (a 3D value) that contains the id for the task/thread.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5DB80F-8402-1017-5E0B-77B67599A688}"/>
              </a:ext>
            </a:extLst>
          </p:cNvPr>
          <p:cNvSpPr/>
          <p:nvPr/>
        </p:nvSpPr>
        <p:spPr>
          <a:xfrm>
            <a:off x="1752598" y="3338616"/>
            <a:ext cx="1989667" cy="33020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12C28A-F056-A99A-7F23-EC4001FD647E}"/>
              </a:ext>
            </a:extLst>
          </p:cNvPr>
          <p:cNvSpPr/>
          <p:nvPr/>
        </p:nvSpPr>
        <p:spPr>
          <a:xfrm>
            <a:off x="1752598" y="3901650"/>
            <a:ext cx="2667002" cy="33020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DF83B0-52E1-E46B-421F-DDF50AF0C2CC}"/>
              </a:ext>
            </a:extLst>
          </p:cNvPr>
          <p:cNvSpPr/>
          <p:nvPr/>
        </p:nvSpPr>
        <p:spPr>
          <a:xfrm>
            <a:off x="2666998" y="4697516"/>
            <a:ext cx="5096936" cy="63648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F242156F-A332-35C3-4CCA-0CDED4FC9E9F}"/>
              </a:ext>
            </a:extLst>
          </p:cNvPr>
          <p:cNvSpPr/>
          <p:nvPr/>
        </p:nvSpPr>
        <p:spPr>
          <a:xfrm>
            <a:off x="7366000" y="2105157"/>
            <a:ext cx="1981200" cy="739643"/>
          </a:xfrm>
          <a:prstGeom prst="accentCallout1">
            <a:avLst>
              <a:gd name="adj1" fmla="val 18750"/>
              <a:gd name="adj2" fmla="val -8333"/>
              <a:gd name="adj3" fmla="val 178892"/>
              <a:gd name="adj4" fmla="val -18363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a parallel execution policy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480E0FF1-87C0-38F2-2E1A-CF370A808173}"/>
              </a:ext>
            </a:extLst>
          </p:cNvPr>
          <p:cNvSpPr/>
          <p:nvPr/>
        </p:nvSpPr>
        <p:spPr>
          <a:xfrm>
            <a:off x="8204200" y="3500962"/>
            <a:ext cx="2844800" cy="739643"/>
          </a:xfrm>
          <a:prstGeom prst="accentCallout1">
            <a:avLst>
              <a:gd name="adj1" fmla="val 18750"/>
              <a:gd name="adj2" fmla="val -8333"/>
              <a:gd name="adj3" fmla="val 67856"/>
              <a:gd name="adj4" fmla="val -13130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an id from the std::views::iota generator</a:t>
            </a:r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17A94942-0329-ABCD-710B-0DA603DA1185}"/>
              </a:ext>
            </a:extLst>
          </p:cNvPr>
          <p:cNvSpPr/>
          <p:nvPr/>
        </p:nvSpPr>
        <p:spPr>
          <a:xfrm>
            <a:off x="8720667" y="5215466"/>
            <a:ext cx="3115731" cy="1077107"/>
          </a:xfrm>
          <a:prstGeom prst="accentCallout1">
            <a:avLst>
              <a:gd name="adj1" fmla="val 18750"/>
              <a:gd name="adj2" fmla="val -8333"/>
              <a:gd name="adj3" fmla="val -8550"/>
              <a:gd name="adj4" fmla="val -320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Unflatten the 1-Dimensional id and store it in a </a:t>
            </a:r>
            <a:r>
              <a:rPr lang="en-US" b="1" dirty="0" err="1"/>
              <a:t>thread_local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1966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03B8-EF46-C01E-F654-5B4769DE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std::execution::</a:t>
            </a:r>
            <a:r>
              <a:rPr lang="en-US" dirty="0" err="1"/>
              <a:t>par_unseq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5A76-311F-DFB8-1B5C-8E508FE9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vectorization of threads </a:t>
            </a:r>
            <a:r>
              <a:rPr lang="en-US" dirty="0">
                <a:sym typeface="Wingdings" panose="05000000000000000000" pitchFamily="2" charset="2"/>
              </a:rPr>
              <a:t> think SIMD</a:t>
            </a:r>
            <a:endParaRPr lang="en-US" dirty="0"/>
          </a:p>
          <a:p>
            <a:r>
              <a:rPr lang="en-US" dirty="0"/>
              <a:t>“A standard library function is </a:t>
            </a:r>
            <a:r>
              <a:rPr lang="en-US" i="1" dirty="0">
                <a:hlinkClick r:id="rId2" tooltip="26.3.1 Preamble [algorithms.parallel.defns]"/>
              </a:rPr>
              <a:t>vectorization-unsafe</a:t>
            </a:r>
            <a:r>
              <a:rPr lang="en-US" dirty="0"/>
              <a:t> if it is specified to synchronize with another function invocation, or another function invocation is specified to synchronize with it, and if it is not a memory allocation or deallocation function or lock-free atomic modify-write operation (</a:t>
            </a:r>
            <a:r>
              <a:rPr lang="en-US" dirty="0">
                <a:hlinkClick r:id="rId3" tooltip="32.5.4 Order and consistency"/>
              </a:rPr>
              <a:t>[</a:t>
            </a:r>
            <a:r>
              <a:rPr lang="en-US" dirty="0" err="1">
                <a:hlinkClick r:id="rId3" tooltip="32.5.4 Order and consistency"/>
              </a:rPr>
              <a:t>atomics.order</a:t>
            </a:r>
            <a:r>
              <a:rPr lang="en-US" dirty="0">
                <a:hlinkClick r:id="rId3" tooltip="32.5.4 Order and consistency"/>
              </a:rPr>
              <a:t>]</a:t>
            </a:r>
            <a:r>
              <a:rPr lang="en-US" dirty="0"/>
              <a:t>)</a:t>
            </a:r>
            <a:r>
              <a:rPr lang="en-US" dirty="0">
                <a:hlinkClick r:id="rId4"/>
              </a:rPr>
              <a:t>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221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DD97-4F58-D7F4-863F-E6943113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improvement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D7AB77-30FF-84EF-948C-1E6245DEBC80}"/>
              </a:ext>
            </a:extLst>
          </p:cNvPr>
          <p:cNvGrpSpPr/>
          <p:nvPr/>
        </p:nvGrpSpPr>
        <p:grpSpPr>
          <a:xfrm>
            <a:off x="8215025" y="1600952"/>
            <a:ext cx="3437031" cy="4022979"/>
            <a:chOff x="7095176" y="1139433"/>
            <a:chExt cx="3437031" cy="402297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9257FB-48A6-7FC1-8E75-E19033422D7D}"/>
                </a:ext>
              </a:extLst>
            </p:cNvPr>
            <p:cNvSpPr txBox="1"/>
            <p:nvPr/>
          </p:nvSpPr>
          <p:spPr>
            <a:xfrm>
              <a:off x="7095176" y="1139433"/>
              <a:ext cx="343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Device manager (16 “real” cores)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FB9846E-10F3-F8FC-CEFB-EE0A447A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69" y="1581267"/>
              <a:ext cx="2406774" cy="15875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92C49C3-6346-7CA2-37A0-2DF42CFD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69" y="1805651"/>
              <a:ext cx="2406774" cy="15875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A608BB4-0105-7203-3BFF-8C66157FD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69" y="2041962"/>
              <a:ext cx="2406774" cy="15875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1813AC5-8DC6-384E-FD0B-9848C55D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69" y="2266346"/>
              <a:ext cx="2406774" cy="15875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32CEC06-08FF-D576-6EE1-9FC7B1D68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2490299"/>
              <a:ext cx="2406774" cy="15875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CF0B9A5-37B6-A693-46E8-703A012E2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2714683"/>
              <a:ext cx="2406774" cy="15875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30C9F97-E545-E5B3-8E5D-B29741581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2950994"/>
              <a:ext cx="2406774" cy="15875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CA15244-F511-88DD-D1F6-011950E64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3175378"/>
              <a:ext cx="2406774" cy="15875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1B4DB51-992C-1AEE-C546-1B7F3435E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3409543"/>
              <a:ext cx="2406774" cy="15875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42BC30C-8FDC-2D00-6E93-20599C327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3633927"/>
              <a:ext cx="2406774" cy="15875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A17C947-41F3-6C0A-92D9-01013A1B4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3870238"/>
              <a:ext cx="2406774" cy="15875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E45693D-43EF-2D12-A480-6BF845811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4094622"/>
              <a:ext cx="2406774" cy="15875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9C2B5B-8DD4-B128-4F14-88BBEFBD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4067" y="4318575"/>
              <a:ext cx="2406774" cy="15875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F22AF40-4AEB-73C2-A712-1AD163640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4067" y="4542959"/>
              <a:ext cx="2406774" cy="15875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072132D-6EF4-F265-4790-ED59B30C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4067" y="4779270"/>
              <a:ext cx="2406774" cy="15875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6E0C7D4-727F-991B-405F-D2E27716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4067" y="5003654"/>
              <a:ext cx="2406774" cy="158758"/>
            </a:xfrm>
            <a:prstGeom prst="rect">
              <a:avLst/>
            </a:prstGeom>
          </p:spPr>
        </p:pic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D3CC7614-721B-3FE8-7A65-21D275CBF587}"/>
              </a:ext>
            </a:extLst>
          </p:cNvPr>
          <p:cNvGrpSpPr/>
          <p:nvPr/>
        </p:nvGrpSpPr>
        <p:grpSpPr>
          <a:xfrm>
            <a:off x="1540216" y="1692417"/>
            <a:ext cx="3246058" cy="3758864"/>
            <a:chOff x="182656" y="2322709"/>
            <a:chExt cx="3246058" cy="37588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4D67C0-57D2-697E-864B-FE2DA36A36FC}"/>
                </a:ext>
              </a:extLst>
            </p:cNvPr>
            <p:cNvSpPr txBox="1"/>
            <p:nvPr/>
          </p:nvSpPr>
          <p:spPr>
            <a:xfrm>
              <a:off x="668011" y="2322709"/>
              <a:ext cx="227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256 Cells (16x16)</a:t>
              </a:r>
            </a:p>
          </p:txBody>
        </p:sp>
        <p:grpSp>
          <p:nvGrpSpPr>
            <p:cNvPr id="789" name="Graphic 786">
              <a:extLst>
                <a:ext uri="{FF2B5EF4-FFF2-40B4-BE49-F238E27FC236}">
                  <a16:creationId xmlns:a16="http://schemas.microsoft.com/office/drawing/2014/main" id="{EA552D9C-B8C7-E1C2-811B-11869641D32A}"/>
                </a:ext>
              </a:extLst>
            </p:cNvPr>
            <p:cNvGrpSpPr/>
            <p:nvPr/>
          </p:nvGrpSpPr>
          <p:grpSpPr>
            <a:xfrm>
              <a:off x="182656" y="2835046"/>
              <a:ext cx="3246058" cy="3246527"/>
              <a:chOff x="182656" y="2835046"/>
              <a:chExt cx="3246058" cy="3246527"/>
            </a:xfrm>
          </p:grpSpPr>
          <p:grpSp>
            <p:nvGrpSpPr>
              <p:cNvPr id="790" name="Graphic 786">
                <a:extLst>
                  <a:ext uri="{FF2B5EF4-FFF2-40B4-BE49-F238E27FC236}">
                    <a16:creationId xmlns:a16="http://schemas.microsoft.com/office/drawing/2014/main" id="{89FE599E-EB86-4105-5E84-70FC6B4F267E}"/>
                  </a:ext>
                </a:extLst>
              </p:cNvPr>
              <p:cNvGrpSpPr/>
              <p:nvPr/>
            </p:nvGrpSpPr>
            <p:grpSpPr>
              <a:xfrm>
                <a:off x="362993" y="3015383"/>
                <a:ext cx="2885383" cy="2885852"/>
                <a:chOff x="362993" y="3015383"/>
                <a:chExt cx="2885383" cy="2885852"/>
              </a:xfrm>
              <a:solidFill>
                <a:srgbClr val="000000"/>
              </a:solidFill>
            </p:grpSpPr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390083F7-07C9-64C4-2DF9-98BBD3511C9A}"/>
                    </a:ext>
                  </a:extLst>
                </p:cNvPr>
                <p:cNvSpPr/>
                <p:nvPr/>
              </p:nvSpPr>
              <p:spPr>
                <a:xfrm>
                  <a:off x="362993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CC343762-C943-745F-F1A9-15B453DF50E9}"/>
                    </a:ext>
                  </a:extLst>
                </p:cNvPr>
                <p:cNvSpPr/>
                <p:nvPr/>
              </p:nvSpPr>
              <p:spPr>
                <a:xfrm>
                  <a:off x="543331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3DA2CCB6-8B60-6C1F-725A-909F67CFA596}"/>
                    </a:ext>
                  </a:extLst>
                </p:cNvPr>
                <p:cNvSpPr/>
                <p:nvPr/>
              </p:nvSpPr>
              <p:spPr>
                <a:xfrm>
                  <a:off x="723668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DABD71BD-96C7-5481-4DAB-4BAC0993B4F6}"/>
                    </a:ext>
                  </a:extLst>
                </p:cNvPr>
                <p:cNvSpPr/>
                <p:nvPr/>
              </p:nvSpPr>
              <p:spPr>
                <a:xfrm>
                  <a:off x="904005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2C4F0DAF-1F97-3AE4-B894-8049BB5ACBFB}"/>
                    </a:ext>
                  </a:extLst>
                </p:cNvPr>
                <p:cNvSpPr/>
                <p:nvPr/>
              </p:nvSpPr>
              <p:spPr>
                <a:xfrm>
                  <a:off x="1084342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621AD969-DD64-1C59-E2D4-1D7409001D52}"/>
                    </a:ext>
                  </a:extLst>
                </p:cNvPr>
                <p:cNvSpPr/>
                <p:nvPr/>
              </p:nvSpPr>
              <p:spPr>
                <a:xfrm>
                  <a:off x="1264679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8E9DB37D-E9DF-A2BF-96DD-624308B05566}"/>
                    </a:ext>
                  </a:extLst>
                </p:cNvPr>
                <p:cNvSpPr/>
                <p:nvPr/>
              </p:nvSpPr>
              <p:spPr>
                <a:xfrm>
                  <a:off x="1445016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2744E1F9-AA93-E6A3-3B02-FE9AB1F0467A}"/>
                    </a:ext>
                  </a:extLst>
                </p:cNvPr>
                <p:cNvSpPr/>
                <p:nvPr/>
              </p:nvSpPr>
              <p:spPr>
                <a:xfrm>
                  <a:off x="1625354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AC810663-1729-3111-E761-955897AC33A9}"/>
                    </a:ext>
                  </a:extLst>
                </p:cNvPr>
                <p:cNvSpPr/>
                <p:nvPr/>
              </p:nvSpPr>
              <p:spPr>
                <a:xfrm>
                  <a:off x="1805680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E0B6B4A1-1805-F403-1392-264070BBB0BE}"/>
                    </a:ext>
                  </a:extLst>
                </p:cNvPr>
                <p:cNvSpPr/>
                <p:nvPr/>
              </p:nvSpPr>
              <p:spPr>
                <a:xfrm>
                  <a:off x="1986017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3AD067C8-F656-935A-CD82-76A82BB0647E}"/>
                    </a:ext>
                  </a:extLst>
                </p:cNvPr>
                <p:cNvSpPr/>
                <p:nvPr/>
              </p:nvSpPr>
              <p:spPr>
                <a:xfrm>
                  <a:off x="2166354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4A2ADC04-F3C9-FF5A-F59A-E0FF1911EE7E}"/>
                    </a:ext>
                  </a:extLst>
                </p:cNvPr>
                <p:cNvSpPr/>
                <p:nvPr/>
              </p:nvSpPr>
              <p:spPr>
                <a:xfrm>
                  <a:off x="2346691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64ED4F3E-A1D2-817E-AFA7-D33B9C3326BF}"/>
                    </a:ext>
                  </a:extLst>
                </p:cNvPr>
                <p:cNvSpPr/>
                <p:nvPr/>
              </p:nvSpPr>
              <p:spPr>
                <a:xfrm>
                  <a:off x="2527029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DF480171-646E-39B2-ECBF-A53680A40B3A}"/>
                    </a:ext>
                  </a:extLst>
                </p:cNvPr>
                <p:cNvSpPr/>
                <p:nvPr/>
              </p:nvSpPr>
              <p:spPr>
                <a:xfrm>
                  <a:off x="2707366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941880BA-866A-CC0A-7957-F17A9B86900E}"/>
                    </a:ext>
                  </a:extLst>
                </p:cNvPr>
                <p:cNvSpPr/>
                <p:nvPr/>
              </p:nvSpPr>
              <p:spPr>
                <a:xfrm>
                  <a:off x="2887703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D2284B3A-1DC8-D74C-27DB-56DAD78F11BD}"/>
                    </a:ext>
                  </a:extLst>
                </p:cNvPr>
                <p:cNvSpPr/>
                <p:nvPr/>
              </p:nvSpPr>
              <p:spPr>
                <a:xfrm>
                  <a:off x="3068040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6EB88C35-A037-AA71-5230-7DA74208BDB7}"/>
                    </a:ext>
                  </a:extLst>
                </p:cNvPr>
                <p:cNvSpPr/>
                <p:nvPr/>
              </p:nvSpPr>
              <p:spPr>
                <a:xfrm>
                  <a:off x="362993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991F6EE7-5127-5560-E0E6-983F899B4A8D}"/>
                    </a:ext>
                  </a:extLst>
                </p:cNvPr>
                <p:cNvSpPr/>
                <p:nvPr/>
              </p:nvSpPr>
              <p:spPr>
                <a:xfrm>
                  <a:off x="543331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9" name="Freeform: Shape 808">
                  <a:extLst>
                    <a:ext uri="{FF2B5EF4-FFF2-40B4-BE49-F238E27FC236}">
                      <a16:creationId xmlns:a16="http://schemas.microsoft.com/office/drawing/2014/main" id="{FFC56D2E-3FED-1866-5242-B6856C03A444}"/>
                    </a:ext>
                  </a:extLst>
                </p:cNvPr>
                <p:cNvSpPr/>
                <p:nvPr/>
              </p:nvSpPr>
              <p:spPr>
                <a:xfrm>
                  <a:off x="723668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0" name="Freeform: Shape 809">
                  <a:extLst>
                    <a:ext uri="{FF2B5EF4-FFF2-40B4-BE49-F238E27FC236}">
                      <a16:creationId xmlns:a16="http://schemas.microsoft.com/office/drawing/2014/main" id="{A002F475-A77A-2108-D81C-2159C756CC3D}"/>
                    </a:ext>
                  </a:extLst>
                </p:cNvPr>
                <p:cNvSpPr/>
                <p:nvPr/>
              </p:nvSpPr>
              <p:spPr>
                <a:xfrm>
                  <a:off x="904005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1" name="Freeform: Shape 810">
                  <a:extLst>
                    <a:ext uri="{FF2B5EF4-FFF2-40B4-BE49-F238E27FC236}">
                      <a16:creationId xmlns:a16="http://schemas.microsoft.com/office/drawing/2014/main" id="{891BBA1C-CF3F-9A77-D07A-4D77544FDD26}"/>
                    </a:ext>
                  </a:extLst>
                </p:cNvPr>
                <p:cNvSpPr/>
                <p:nvPr/>
              </p:nvSpPr>
              <p:spPr>
                <a:xfrm>
                  <a:off x="1084342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6C024B62-EA7B-1B76-6FA2-A1787FA9E740}"/>
                    </a:ext>
                  </a:extLst>
                </p:cNvPr>
                <p:cNvSpPr/>
                <p:nvPr/>
              </p:nvSpPr>
              <p:spPr>
                <a:xfrm>
                  <a:off x="1264679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F7F888E7-7579-6AF8-746D-C168D39A2AD8}"/>
                    </a:ext>
                  </a:extLst>
                </p:cNvPr>
                <p:cNvSpPr/>
                <p:nvPr/>
              </p:nvSpPr>
              <p:spPr>
                <a:xfrm>
                  <a:off x="1445016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4" name="Freeform: Shape 813">
                  <a:extLst>
                    <a:ext uri="{FF2B5EF4-FFF2-40B4-BE49-F238E27FC236}">
                      <a16:creationId xmlns:a16="http://schemas.microsoft.com/office/drawing/2014/main" id="{808E6E2C-7E02-4A8C-3F83-8857333DBEEF}"/>
                    </a:ext>
                  </a:extLst>
                </p:cNvPr>
                <p:cNvSpPr/>
                <p:nvPr/>
              </p:nvSpPr>
              <p:spPr>
                <a:xfrm>
                  <a:off x="1625354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2168197E-3C4C-02DB-8BBD-C6C1BD1AA6B9}"/>
                    </a:ext>
                  </a:extLst>
                </p:cNvPr>
                <p:cNvSpPr/>
                <p:nvPr/>
              </p:nvSpPr>
              <p:spPr>
                <a:xfrm>
                  <a:off x="1805680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8762AB4E-5696-50A8-9273-DF6C3D772AD1}"/>
                    </a:ext>
                  </a:extLst>
                </p:cNvPr>
                <p:cNvSpPr/>
                <p:nvPr/>
              </p:nvSpPr>
              <p:spPr>
                <a:xfrm>
                  <a:off x="1986017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43045DF3-044F-ACB7-9664-828D2D32B732}"/>
                    </a:ext>
                  </a:extLst>
                </p:cNvPr>
                <p:cNvSpPr/>
                <p:nvPr/>
              </p:nvSpPr>
              <p:spPr>
                <a:xfrm>
                  <a:off x="2166354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82EC5868-8C6B-8022-3F64-5741A490DE9C}"/>
                    </a:ext>
                  </a:extLst>
                </p:cNvPr>
                <p:cNvSpPr/>
                <p:nvPr/>
              </p:nvSpPr>
              <p:spPr>
                <a:xfrm>
                  <a:off x="2346691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098FABA7-015D-CEEE-D18A-8935C712A09A}"/>
                    </a:ext>
                  </a:extLst>
                </p:cNvPr>
                <p:cNvSpPr/>
                <p:nvPr/>
              </p:nvSpPr>
              <p:spPr>
                <a:xfrm>
                  <a:off x="2527029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FF00E7DB-F694-9B14-887A-0464753F2964}"/>
                    </a:ext>
                  </a:extLst>
                </p:cNvPr>
                <p:cNvSpPr/>
                <p:nvPr/>
              </p:nvSpPr>
              <p:spPr>
                <a:xfrm>
                  <a:off x="2707366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1" name="Freeform: Shape 820">
                  <a:extLst>
                    <a:ext uri="{FF2B5EF4-FFF2-40B4-BE49-F238E27FC236}">
                      <a16:creationId xmlns:a16="http://schemas.microsoft.com/office/drawing/2014/main" id="{2FF0A8DA-8039-E461-F94D-CE236BE38C96}"/>
                    </a:ext>
                  </a:extLst>
                </p:cNvPr>
                <p:cNvSpPr/>
                <p:nvPr/>
              </p:nvSpPr>
              <p:spPr>
                <a:xfrm>
                  <a:off x="2887703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2" name="Freeform: Shape 821">
                  <a:extLst>
                    <a:ext uri="{FF2B5EF4-FFF2-40B4-BE49-F238E27FC236}">
                      <a16:creationId xmlns:a16="http://schemas.microsoft.com/office/drawing/2014/main" id="{73DC1900-7F97-BCA5-1909-14A8E41B7C9A}"/>
                    </a:ext>
                  </a:extLst>
                </p:cNvPr>
                <p:cNvSpPr/>
                <p:nvPr/>
              </p:nvSpPr>
              <p:spPr>
                <a:xfrm>
                  <a:off x="3068040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3" name="Freeform: Shape 822">
                  <a:extLst>
                    <a:ext uri="{FF2B5EF4-FFF2-40B4-BE49-F238E27FC236}">
                      <a16:creationId xmlns:a16="http://schemas.microsoft.com/office/drawing/2014/main" id="{E21B481C-BF86-9BE9-34EA-91C17E020547}"/>
                    </a:ext>
                  </a:extLst>
                </p:cNvPr>
                <p:cNvSpPr/>
                <p:nvPr/>
              </p:nvSpPr>
              <p:spPr>
                <a:xfrm>
                  <a:off x="362993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DF0BF204-D411-0BD1-E2E6-468A1B2E3A5A}"/>
                    </a:ext>
                  </a:extLst>
                </p:cNvPr>
                <p:cNvSpPr/>
                <p:nvPr/>
              </p:nvSpPr>
              <p:spPr>
                <a:xfrm>
                  <a:off x="543331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6DAAB0EF-BFF0-CFD6-68A1-16FF5C1D94A7}"/>
                    </a:ext>
                  </a:extLst>
                </p:cNvPr>
                <p:cNvSpPr/>
                <p:nvPr/>
              </p:nvSpPr>
              <p:spPr>
                <a:xfrm>
                  <a:off x="723668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B06EB686-B76E-B280-6633-557F216AD699}"/>
                    </a:ext>
                  </a:extLst>
                </p:cNvPr>
                <p:cNvSpPr/>
                <p:nvPr/>
              </p:nvSpPr>
              <p:spPr>
                <a:xfrm>
                  <a:off x="904005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1C8E8728-1B10-0824-FBCB-9594D59010B0}"/>
                    </a:ext>
                  </a:extLst>
                </p:cNvPr>
                <p:cNvSpPr/>
                <p:nvPr/>
              </p:nvSpPr>
              <p:spPr>
                <a:xfrm>
                  <a:off x="1084342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8" name="Freeform: Shape 827">
                  <a:extLst>
                    <a:ext uri="{FF2B5EF4-FFF2-40B4-BE49-F238E27FC236}">
                      <a16:creationId xmlns:a16="http://schemas.microsoft.com/office/drawing/2014/main" id="{9211C602-C517-1583-C1A4-AD3FCA7D73DE}"/>
                    </a:ext>
                  </a:extLst>
                </p:cNvPr>
                <p:cNvSpPr/>
                <p:nvPr/>
              </p:nvSpPr>
              <p:spPr>
                <a:xfrm>
                  <a:off x="1264679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9" name="Freeform: Shape 828">
                  <a:extLst>
                    <a:ext uri="{FF2B5EF4-FFF2-40B4-BE49-F238E27FC236}">
                      <a16:creationId xmlns:a16="http://schemas.microsoft.com/office/drawing/2014/main" id="{B07391B5-14E6-CAE2-E0C4-030E5BFB0327}"/>
                    </a:ext>
                  </a:extLst>
                </p:cNvPr>
                <p:cNvSpPr/>
                <p:nvPr/>
              </p:nvSpPr>
              <p:spPr>
                <a:xfrm>
                  <a:off x="1445016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0" name="Freeform: Shape 829">
                  <a:extLst>
                    <a:ext uri="{FF2B5EF4-FFF2-40B4-BE49-F238E27FC236}">
                      <a16:creationId xmlns:a16="http://schemas.microsoft.com/office/drawing/2014/main" id="{B78A22E3-21A8-0C42-E2A5-DCB346D34093}"/>
                    </a:ext>
                  </a:extLst>
                </p:cNvPr>
                <p:cNvSpPr/>
                <p:nvPr/>
              </p:nvSpPr>
              <p:spPr>
                <a:xfrm>
                  <a:off x="1625354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1" name="Freeform: Shape 830">
                  <a:extLst>
                    <a:ext uri="{FF2B5EF4-FFF2-40B4-BE49-F238E27FC236}">
                      <a16:creationId xmlns:a16="http://schemas.microsoft.com/office/drawing/2014/main" id="{76FBEED8-71E1-094A-9522-41A5B625A977}"/>
                    </a:ext>
                  </a:extLst>
                </p:cNvPr>
                <p:cNvSpPr/>
                <p:nvPr/>
              </p:nvSpPr>
              <p:spPr>
                <a:xfrm>
                  <a:off x="1805680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2" name="Freeform: Shape 831">
                  <a:extLst>
                    <a:ext uri="{FF2B5EF4-FFF2-40B4-BE49-F238E27FC236}">
                      <a16:creationId xmlns:a16="http://schemas.microsoft.com/office/drawing/2014/main" id="{39C085DB-B2CD-101D-6BFD-554589F1BDB8}"/>
                    </a:ext>
                  </a:extLst>
                </p:cNvPr>
                <p:cNvSpPr/>
                <p:nvPr/>
              </p:nvSpPr>
              <p:spPr>
                <a:xfrm>
                  <a:off x="1986017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3" name="Freeform: Shape 832">
                  <a:extLst>
                    <a:ext uri="{FF2B5EF4-FFF2-40B4-BE49-F238E27FC236}">
                      <a16:creationId xmlns:a16="http://schemas.microsoft.com/office/drawing/2014/main" id="{2226888A-183D-BB5F-1253-2B3ABAFD1C17}"/>
                    </a:ext>
                  </a:extLst>
                </p:cNvPr>
                <p:cNvSpPr/>
                <p:nvPr/>
              </p:nvSpPr>
              <p:spPr>
                <a:xfrm>
                  <a:off x="2166354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4" name="Freeform: Shape 833">
                  <a:extLst>
                    <a:ext uri="{FF2B5EF4-FFF2-40B4-BE49-F238E27FC236}">
                      <a16:creationId xmlns:a16="http://schemas.microsoft.com/office/drawing/2014/main" id="{8C9C6573-7787-36C2-C62E-4D52702C0D22}"/>
                    </a:ext>
                  </a:extLst>
                </p:cNvPr>
                <p:cNvSpPr/>
                <p:nvPr/>
              </p:nvSpPr>
              <p:spPr>
                <a:xfrm>
                  <a:off x="2346691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5" name="Freeform: Shape 834">
                  <a:extLst>
                    <a:ext uri="{FF2B5EF4-FFF2-40B4-BE49-F238E27FC236}">
                      <a16:creationId xmlns:a16="http://schemas.microsoft.com/office/drawing/2014/main" id="{16619BD3-523F-993F-7DE6-F5A6A8445AC6}"/>
                    </a:ext>
                  </a:extLst>
                </p:cNvPr>
                <p:cNvSpPr/>
                <p:nvPr/>
              </p:nvSpPr>
              <p:spPr>
                <a:xfrm>
                  <a:off x="2527029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86F1D257-3E46-0080-1A4F-E2C5CC1E3E93}"/>
                    </a:ext>
                  </a:extLst>
                </p:cNvPr>
                <p:cNvSpPr/>
                <p:nvPr/>
              </p:nvSpPr>
              <p:spPr>
                <a:xfrm>
                  <a:off x="2707366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7" name="Freeform: Shape 836">
                  <a:extLst>
                    <a:ext uri="{FF2B5EF4-FFF2-40B4-BE49-F238E27FC236}">
                      <a16:creationId xmlns:a16="http://schemas.microsoft.com/office/drawing/2014/main" id="{3F5A5BCC-DA69-4077-10F0-9B0AAF3CE2D9}"/>
                    </a:ext>
                  </a:extLst>
                </p:cNvPr>
                <p:cNvSpPr/>
                <p:nvPr/>
              </p:nvSpPr>
              <p:spPr>
                <a:xfrm>
                  <a:off x="2887703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8" name="Freeform: Shape 837">
                  <a:extLst>
                    <a:ext uri="{FF2B5EF4-FFF2-40B4-BE49-F238E27FC236}">
                      <a16:creationId xmlns:a16="http://schemas.microsoft.com/office/drawing/2014/main" id="{57BAA161-7E1C-CBD4-E93F-AB962B38A569}"/>
                    </a:ext>
                  </a:extLst>
                </p:cNvPr>
                <p:cNvSpPr/>
                <p:nvPr/>
              </p:nvSpPr>
              <p:spPr>
                <a:xfrm>
                  <a:off x="3068040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9" name="Freeform: Shape 838">
                  <a:extLst>
                    <a:ext uri="{FF2B5EF4-FFF2-40B4-BE49-F238E27FC236}">
                      <a16:creationId xmlns:a16="http://schemas.microsoft.com/office/drawing/2014/main" id="{C76A3993-CAD0-8BD1-6745-67D42FAFC616}"/>
                    </a:ext>
                  </a:extLst>
                </p:cNvPr>
                <p:cNvSpPr/>
                <p:nvPr/>
              </p:nvSpPr>
              <p:spPr>
                <a:xfrm>
                  <a:off x="362993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5DD585E7-C672-6506-616D-E7F5E1E60D27}"/>
                    </a:ext>
                  </a:extLst>
                </p:cNvPr>
                <p:cNvSpPr/>
                <p:nvPr/>
              </p:nvSpPr>
              <p:spPr>
                <a:xfrm>
                  <a:off x="543331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58D1FC3F-995E-20F4-BFFA-DCB17F7FC6C5}"/>
                    </a:ext>
                  </a:extLst>
                </p:cNvPr>
                <p:cNvSpPr/>
                <p:nvPr/>
              </p:nvSpPr>
              <p:spPr>
                <a:xfrm>
                  <a:off x="723668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CFA8DCDB-1353-62C4-0F40-DB29B0BAD48D}"/>
                    </a:ext>
                  </a:extLst>
                </p:cNvPr>
                <p:cNvSpPr/>
                <p:nvPr/>
              </p:nvSpPr>
              <p:spPr>
                <a:xfrm>
                  <a:off x="904005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18D2F553-5C2D-AC78-B422-5C0E03E78DDA}"/>
                    </a:ext>
                  </a:extLst>
                </p:cNvPr>
                <p:cNvSpPr/>
                <p:nvPr/>
              </p:nvSpPr>
              <p:spPr>
                <a:xfrm>
                  <a:off x="1084342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4C241E14-35B6-1C4D-651C-56E3CEACA0CD}"/>
                    </a:ext>
                  </a:extLst>
                </p:cNvPr>
                <p:cNvSpPr/>
                <p:nvPr/>
              </p:nvSpPr>
              <p:spPr>
                <a:xfrm>
                  <a:off x="1264679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774B42CE-2A5B-91A8-5439-97F91C5E5E2D}"/>
                    </a:ext>
                  </a:extLst>
                </p:cNvPr>
                <p:cNvSpPr/>
                <p:nvPr/>
              </p:nvSpPr>
              <p:spPr>
                <a:xfrm>
                  <a:off x="1445016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806B977C-04F1-A15A-DCCC-B744373074DC}"/>
                    </a:ext>
                  </a:extLst>
                </p:cNvPr>
                <p:cNvSpPr/>
                <p:nvPr/>
              </p:nvSpPr>
              <p:spPr>
                <a:xfrm>
                  <a:off x="1625354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7" name="Freeform: Shape 846">
                  <a:extLst>
                    <a:ext uri="{FF2B5EF4-FFF2-40B4-BE49-F238E27FC236}">
                      <a16:creationId xmlns:a16="http://schemas.microsoft.com/office/drawing/2014/main" id="{332C1D87-0881-AC02-34AB-0F0DED4B9485}"/>
                    </a:ext>
                  </a:extLst>
                </p:cNvPr>
                <p:cNvSpPr/>
                <p:nvPr/>
              </p:nvSpPr>
              <p:spPr>
                <a:xfrm>
                  <a:off x="1805680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1B0F2F6D-1E7F-EE9A-581A-9AA7BC0CAC74}"/>
                    </a:ext>
                  </a:extLst>
                </p:cNvPr>
                <p:cNvSpPr/>
                <p:nvPr/>
              </p:nvSpPr>
              <p:spPr>
                <a:xfrm>
                  <a:off x="1986017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AFB7CA11-B412-716D-2F84-C4F958998AE7}"/>
                    </a:ext>
                  </a:extLst>
                </p:cNvPr>
                <p:cNvSpPr/>
                <p:nvPr/>
              </p:nvSpPr>
              <p:spPr>
                <a:xfrm>
                  <a:off x="2166354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0" name="Freeform: Shape 849">
                  <a:extLst>
                    <a:ext uri="{FF2B5EF4-FFF2-40B4-BE49-F238E27FC236}">
                      <a16:creationId xmlns:a16="http://schemas.microsoft.com/office/drawing/2014/main" id="{F248F607-B33B-8F5A-8588-2957E9C4754B}"/>
                    </a:ext>
                  </a:extLst>
                </p:cNvPr>
                <p:cNvSpPr/>
                <p:nvPr/>
              </p:nvSpPr>
              <p:spPr>
                <a:xfrm>
                  <a:off x="2346691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1" name="Freeform: Shape 850">
                  <a:extLst>
                    <a:ext uri="{FF2B5EF4-FFF2-40B4-BE49-F238E27FC236}">
                      <a16:creationId xmlns:a16="http://schemas.microsoft.com/office/drawing/2014/main" id="{EA9E6193-D878-9242-E981-F8A71AD926F0}"/>
                    </a:ext>
                  </a:extLst>
                </p:cNvPr>
                <p:cNvSpPr/>
                <p:nvPr/>
              </p:nvSpPr>
              <p:spPr>
                <a:xfrm>
                  <a:off x="2527029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2" name="Freeform: Shape 851">
                  <a:extLst>
                    <a:ext uri="{FF2B5EF4-FFF2-40B4-BE49-F238E27FC236}">
                      <a16:creationId xmlns:a16="http://schemas.microsoft.com/office/drawing/2014/main" id="{743311BA-429D-A547-705F-73D10B432B88}"/>
                    </a:ext>
                  </a:extLst>
                </p:cNvPr>
                <p:cNvSpPr/>
                <p:nvPr/>
              </p:nvSpPr>
              <p:spPr>
                <a:xfrm>
                  <a:off x="2707366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CCCA2C27-F72E-EB48-13D7-A55D6AEA699A}"/>
                    </a:ext>
                  </a:extLst>
                </p:cNvPr>
                <p:cNvSpPr/>
                <p:nvPr/>
              </p:nvSpPr>
              <p:spPr>
                <a:xfrm>
                  <a:off x="2887703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4" name="Freeform: Shape 853">
                  <a:extLst>
                    <a:ext uri="{FF2B5EF4-FFF2-40B4-BE49-F238E27FC236}">
                      <a16:creationId xmlns:a16="http://schemas.microsoft.com/office/drawing/2014/main" id="{F9D048CD-3937-4660-91B7-BFF24E10C7A5}"/>
                    </a:ext>
                  </a:extLst>
                </p:cNvPr>
                <p:cNvSpPr/>
                <p:nvPr/>
              </p:nvSpPr>
              <p:spPr>
                <a:xfrm>
                  <a:off x="3068040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5" name="Freeform: Shape 854">
                  <a:extLst>
                    <a:ext uri="{FF2B5EF4-FFF2-40B4-BE49-F238E27FC236}">
                      <a16:creationId xmlns:a16="http://schemas.microsoft.com/office/drawing/2014/main" id="{849105C9-2725-F86C-3896-FE73B1A13356}"/>
                    </a:ext>
                  </a:extLst>
                </p:cNvPr>
                <p:cNvSpPr/>
                <p:nvPr/>
              </p:nvSpPr>
              <p:spPr>
                <a:xfrm>
                  <a:off x="362993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6" name="Freeform: Shape 855">
                  <a:extLst>
                    <a:ext uri="{FF2B5EF4-FFF2-40B4-BE49-F238E27FC236}">
                      <a16:creationId xmlns:a16="http://schemas.microsoft.com/office/drawing/2014/main" id="{F1647EE5-6C3C-3F44-7748-91162C1893F0}"/>
                    </a:ext>
                  </a:extLst>
                </p:cNvPr>
                <p:cNvSpPr/>
                <p:nvPr/>
              </p:nvSpPr>
              <p:spPr>
                <a:xfrm>
                  <a:off x="543331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7" name="Freeform: Shape 856">
                  <a:extLst>
                    <a:ext uri="{FF2B5EF4-FFF2-40B4-BE49-F238E27FC236}">
                      <a16:creationId xmlns:a16="http://schemas.microsoft.com/office/drawing/2014/main" id="{D7D66375-333A-9A0E-267A-F7CB364B8583}"/>
                    </a:ext>
                  </a:extLst>
                </p:cNvPr>
                <p:cNvSpPr/>
                <p:nvPr/>
              </p:nvSpPr>
              <p:spPr>
                <a:xfrm>
                  <a:off x="723668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8" name="Freeform: Shape 857">
                  <a:extLst>
                    <a:ext uri="{FF2B5EF4-FFF2-40B4-BE49-F238E27FC236}">
                      <a16:creationId xmlns:a16="http://schemas.microsoft.com/office/drawing/2014/main" id="{1D7569E2-2C68-E172-11EF-DCF6006695B0}"/>
                    </a:ext>
                  </a:extLst>
                </p:cNvPr>
                <p:cNvSpPr/>
                <p:nvPr/>
              </p:nvSpPr>
              <p:spPr>
                <a:xfrm>
                  <a:off x="904005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FC8CE0B4-C7FD-7037-0FF2-8A7895B5FF9C}"/>
                    </a:ext>
                  </a:extLst>
                </p:cNvPr>
                <p:cNvSpPr/>
                <p:nvPr/>
              </p:nvSpPr>
              <p:spPr>
                <a:xfrm>
                  <a:off x="1084342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CF310911-1135-073B-58D4-2C590C6AAFD0}"/>
                    </a:ext>
                  </a:extLst>
                </p:cNvPr>
                <p:cNvSpPr/>
                <p:nvPr/>
              </p:nvSpPr>
              <p:spPr>
                <a:xfrm>
                  <a:off x="1264679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D4C229A9-B37C-BF13-32BE-7FF579153317}"/>
                    </a:ext>
                  </a:extLst>
                </p:cNvPr>
                <p:cNvSpPr/>
                <p:nvPr/>
              </p:nvSpPr>
              <p:spPr>
                <a:xfrm>
                  <a:off x="1445016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F681A18F-4379-11CC-94B8-6CC13095D7A5}"/>
                    </a:ext>
                  </a:extLst>
                </p:cNvPr>
                <p:cNvSpPr/>
                <p:nvPr/>
              </p:nvSpPr>
              <p:spPr>
                <a:xfrm>
                  <a:off x="1625354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9FB10247-2436-B548-709D-C313F3B91379}"/>
                    </a:ext>
                  </a:extLst>
                </p:cNvPr>
                <p:cNvSpPr/>
                <p:nvPr/>
              </p:nvSpPr>
              <p:spPr>
                <a:xfrm>
                  <a:off x="1805680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4" name="Freeform: Shape 863">
                  <a:extLst>
                    <a:ext uri="{FF2B5EF4-FFF2-40B4-BE49-F238E27FC236}">
                      <a16:creationId xmlns:a16="http://schemas.microsoft.com/office/drawing/2014/main" id="{E6FA6698-11E5-9A81-8BF6-84DBCFB24E2D}"/>
                    </a:ext>
                  </a:extLst>
                </p:cNvPr>
                <p:cNvSpPr/>
                <p:nvPr/>
              </p:nvSpPr>
              <p:spPr>
                <a:xfrm>
                  <a:off x="1986017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5" name="Freeform: Shape 864">
                  <a:extLst>
                    <a:ext uri="{FF2B5EF4-FFF2-40B4-BE49-F238E27FC236}">
                      <a16:creationId xmlns:a16="http://schemas.microsoft.com/office/drawing/2014/main" id="{063266B6-D200-C257-5C50-CB7A2E15CFB0}"/>
                    </a:ext>
                  </a:extLst>
                </p:cNvPr>
                <p:cNvSpPr/>
                <p:nvPr/>
              </p:nvSpPr>
              <p:spPr>
                <a:xfrm>
                  <a:off x="2166354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6" name="Freeform: Shape 865">
                  <a:extLst>
                    <a:ext uri="{FF2B5EF4-FFF2-40B4-BE49-F238E27FC236}">
                      <a16:creationId xmlns:a16="http://schemas.microsoft.com/office/drawing/2014/main" id="{4DEFFE57-3FCF-90F8-5DCD-F78FC5E10970}"/>
                    </a:ext>
                  </a:extLst>
                </p:cNvPr>
                <p:cNvSpPr/>
                <p:nvPr/>
              </p:nvSpPr>
              <p:spPr>
                <a:xfrm>
                  <a:off x="2346691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7" name="Freeform: Shape 866">
                  <a:extLst>
                    <a:ext uri="{FF2B5EF4-FFF2-40B4-BE49-F238E27FC236}">
                      <a16:creationId xmlns:a16="http://schemas.microsoft.com/office/drawing/2014/main" id="{5A4186C4-F32E-AD1D-5454-DF66F8BBC9BC}"/>
                    </a:ext>
                  </a:extLst>
                </p:cNvPr>
                <p:cNvSpPr/>
                <p:nvPr/>
              </p:nvSpPr>
              <p:spPr>
                <a:xfrm>
                  <a:off x="2527029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8" name="Freeform: Shape 867">
                  <a:extLst>
                    <a:ext uri="{FF2B5EF4-FFF2-40B4-BE49-F238E27FC236}">
                      <a16:creationId xmlns:a16="http://schemas.microsoft.com/office/drawing/2014/main" id="{C590829D-1F0E-6454-7255-3F0113A8E5EB}"/>
                    </a:ext>
                  </a:extLst>
                </p:cNvPr>
                <p:cNvSpPr/>
                <p:nvPr/>
              </p:nvSpPr>
              <p:spPr>
                <a:xfrm>
                  <a:off x="2707366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8D29D9AB-D932-A80A-BC23-E02170C19AD6}"/>
                    </a:ext>
                  </a:extLst>
                </p:cNvPr>
                <p:cNvSpPr/>
                <p:nvPr/>
              </p:nvSpPr>
              <p:spPr>
                <a:xfrm>
                  <a:off x="2887703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22D00C92-1394-5DBD-2FAD-24840C38F9D4}"/>
                    </a:ext>
                  </a:extLst>
                </p:cNvPr>
                <p:cNvSpPr/>
                <p:nvPr/>
              </p:nvSpPr>
              <p:spPr>
                <a:xfrm>
                  <a:off x="3068040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1" name="Freeform: Shape 870">
                  <a:extLst>
                    <a:ext uri="{FF2B5EF4-FFF2-40B4-BE49-F238E27FC236}">
                      <a16:creationId xmlns:a16="http://schemas.microsoft.com/office/drawing/2014/main" id="{70ED0E2A-F7A3-12DB-75BF-FE0D1557E0ED}"/>
                    </a:ext>
                  </a:extLst>
                </p:cNvPr>
                <p:cNvSpPr/>
                <p:nvPr/>
              </p:nvSpPr>
              <p:spPr>
                <a:xfrm>
                  <a:off x="362993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22BB59EC-4974-91CF-2197-471C5DE92200}"/>
                    </a:ext>
                  </a:extLst>
                </p:cNvPr>
                <p:cNvSpPr/>
                <p:nvPr/>
              </p:nvSpPr>
              <p:spPr>
                <a:xfrm>
                  <a:off x="543331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3" name="Freeform: Shape 872">
                  <a:extLst>
                    <a:ext uri="{FF2B5EF4-FFF2-40B4-BE49-F238E27FC236}">
                      <a16:creationId xmlns:a16="http://schemas.microsoft.com/office/drawing/2014/main" id="{B68268A6-79E4-F3CA-0C79-B2904F2297A4}"/>
                    </a:ext>
                  </a:extLst>
                </p:cNvPr>
                <p:cNvSpPr/>
                <p:nvPr/>
              </p:nvSpPr>
              <p:spPr>
                <a:xfrm>
                  <a:off x="723668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4" name="Freeform: Shape 873">
                  <a:extLst>
                    <a:ext uri="{FF2B5EF4-FFF2-40B4-BE49-F238E27FC236}">
                      <a16:creationId xmlns:a16="http://schemas.microsoft.com/office/drawing/2014/main" id="{F2CB22F9-058D-8DEB-1900-EB3CE49CCD2F}"/>
                    </a:ext>
                  </a:extLst>
                </p:cNvPr>
                <p:cNvSpPr/>
                <p:nvPr/>
              </p:nvSpPr>
              <p:spPr>
                <a:xfrm>
                  <a:off x="904005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5EFBF6BF-8BB1-B8A1-7B68-23A69E0892F2}"/>
                    </a:ext>
                  </a:extLst>
                </p:cNvPr>
                <p:cNvSpPr/>
                <p:nvPr/>
              </p:nvSpPr>
              <p:spPr>
                <a:xfrm>
                  <a:off x="1084342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1E7DF8BC-9218-F457-58BE-6846EC903E1F}"/>
                    </a:ext>
                  </a:extLst>
                </p:cNvPr>
                <p:cNvSpPr/>
                <p:nvPr/>
              </p:nvSpPr>
              <p:spPr>
                <a:xfrm>
                  <a:off x="1264679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7" name="Freeform: Shape 876">
                  <a:extLst>
                    <a:ext uri="{FF2B5EF4-FFF2-40B4-BE49-F238E27FC236}">
                      <a16:creationId xmlns:a16="http://schemas.microsoft.com/office/drawing/2014/main" id="{57EE8FF7-82F5-8FE4-2E04-706665867149}"/>
                    </a:ext>
                  </a:extLst>
                </p:cNvPr>
                <p:cNvSpPr/>
                <p:nvPr/>
              </p:nvSpPr>
              <p:spPr>
                <a:xfrm>
                  <a:off x="1445016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8" name="Freeform: Shape 877">
                  <a:extLst>
                    <a:ext uri="{FF2B5EF4-FFF2-40B4-BE49-F238E27FC236}">
                      <a16:creationId xmlns:a16="http://schemas.microsoft.com/office/drawing/2014/main" id="{95D66D3E-90E1-21AB-8630-610963F453A0}"/>
                    </a:ext>
                  </a:extLst>
                </p:cNvPr>
                <p:cNvSpPr/>
                <p:nvPr/>
              </p:nvSpPr>
              <p:spPr>
                <a:xfrm>
                  <a:off x="1625354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6AE075F3-778B-A5E8-6522-4A27384712FF}"/>
                    </a:ext>
                  </a:extLst>
                </p:cNvPr>
                <p:cNvSpPr/>
                <p:nvPr/>
              </p:nvSpPr>
              <p:spPr>
                <a:xfrm>
                  <a:off x="1805680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0" name="Freeform: Shape 879">
                  <a:extLst>
                    <a:ext uri="{FF2B5EF4-FFF2-40B4-BE49-F238E27FC236}">
                      <a16:creationId xmlns:a16="http://schemas.microsoft.com/office/drawing/2014/main" id="{B3465528-A374-D7DA-96C1-86760C847FFB}"/>
                    </a:ext>
                  </a:extLst>
                </p:cNvPr>
                <p:cNvSpPr/>
                <p:nvPr/>
              </p:nvSpPr>
              <p:spPr>
                <a:xfrm>
                  <a:off x="1986017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1" name="Freeform: Shape 880">
                  <a:extLst>
                    <a:ext uri="{FF2B5EF4-FFF2-40B4-BE49-F238E27FC236}">
                      <a16:creationId xmlns:a16="http://schemas.microsoft.com/office/drawing/2014/main" id="{8AD2C486-D4E0-99EF-7FF5-223433AD7AE0}"/>
                    </a:ext>
                  </a:extLst>
                </p:cNvPr>
                <p:cNvSpPr/>
                <p:nvPr/>
              </p:nvSpPr>
              <p:spPr>
                <a:xfrm>
                  <a:off x="2166354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2" name="Freeform: Shape 881">
                  <a:extLst>
                    <a:ext uri="{FF2B5EF4-FFF2-40B4-BE49-F238E27FC236}">
                      <a16:creationId xmlns:a16="http://schemas.microsoft.com/office/drawing/2014/main" id="{66147587-2F4A-17A9-7887-02328973EDF1}"/>
                    </a:ext>
                  </a:extLst>
                </p:cNvPr>
                <p:cNvSpPr/>
                <p:nvPr/>
              </p:nvSpPr>
              <p:spPr>
                <a:xfrm>
                  <a:off x="2346691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3" name="Freeform: Shape 882">
                  <a:extLst>
                    <a:ext uri="{FF2B5EF4-FFF2-40B4-BE49-F238E27FC236}">
                      <a16:creationId xmlns:a16="http://schemas.microsoft.com/office/drawing/2014/main" id="{18F4A06E-C4E1-890A-810B-F795A1193DAA}"/>
                    </a:ext>
                  </a:extLst>
                </p:cNvPr>
                <p:cNvSpPr/>
                <p:nvPr/>
              </p:nvSpPr>
              <p:spPr>
                <a:xfrm>
                  <a:off x="2527029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4" name="Freeform: Shape 883">
                  <a:extLst>
                    <a:ext uri="{FF2B5EF4-FFF2-40B4-BE49-F238E27FC236}">
                      <a16:creationId xmlns:a16="http://schemas.microsoft.com/office/drawing/2014/main" id="{CC7357A9-5579-2829-24D3-7379A9144A7E}"/>
                    </a:ext>
                  </a:extLst>
                </p:cNvPr>
                <p:cNvSpPr/>
                <p:nvPr/>
              </p:nvSpPr>
              <p:spPr>
                <a:xfrm>
                  <a:off x="2707366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5" name="Freeform: Shape 884">
                  <a:extLst>
                    <a:ext uri="{FF2B5EF4-FFF2-40B4-BE49-F238E27FC236}">
                      <a16:creationId xmlns:a16="http://schemas.microsoft.com/office/drawing/2014/main" id="{52796148-7309-8CAE-3598-18F321C09AA2}"/>
                    </a:ext>
                  </a:extLst>
                </p:cNvPr>
                <p:cNvSpPr/>
                <p:nvPr/>
              </p:nvSpPr>
              <p:spPr>
                <a:xfrm>
                  <a:off x="2887703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6" name="Freeform: Shape 885">
                  <a:extLst>
                    <a:ext uri="{FF2B5EF4-FFF2-40B4-BE49-F238E27FC236}">
                      <a16:creationId xmlns:a16="http://schemas.microsoft.com/office/drawing/2014/main" id="{E80BA1F3-9935-0DD4-A77D-7383BC5A240B}"/>
                    </a:ext>
                  </a:extLst>
                </p:cNvPr>
                <p:cNvSpPr/>
                <p:nvPr/>
              </p:nvSpPr>
              <p:spPr>
                <a:xfrm>
                  <a:off x="3068040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7" name="Freeform: Shape 886">
                  <a:extLst>
                    <a:ext uri="{FF2B5EF4-FFF2-40B4-BE49-F238E27FC236}">
                      <a16:creationId xmlns:a16="http://schemas.microsoft.com/office/drawing/2014/main" id="{53FE7FC5-7AFF-DAB1-5DE0-C7034FA45A9B}"/>
                    </a:ext>
                  </a:extLst>
                </p:cNvPr>
                <p:cNvSpPr/>
                <p:nvPr/>
              </p:nvSpPr>
              <p:spPr>
                <a:xfrm>
                  <a:off x="362993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8" name="Freeform: Shape 887">
                  <a:extLst>
                    <a:ext uri="{FF2B5EF4-FFF2-40B4-BE49-F238E27FC236}">
                      <a16:creationId xmlns:a16="http://schemas.microsoft.com/office/drawing/2014/main" id="{9EC43A52-1EDD-B665-2C62-ABADC2E08B96}"/>
                    </a:ext>
                  </a:extLst>
                </p:cNvPr>
                <p:cNvSpPr/>
                <p:nvPr/>
              </p:nvSpPr>
              <p:spPr>
                <a:xfrm>
                  <a:off x="543331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9" name="Freeform: Shape 888">
                  <a:extLst>
                    <a:ext uri="{FF2B5EF4-FFF2-40B4-BE49-F238E27FC236}">
                      <a16:creationId xmlns:a16="http://schemas.microsoft.com/office/drawing/2014/main" id="{4ED63FA0-7225-8CF4-3128-F776D405E74F}"/>
                    </a:ext>
                  </a:extLst>
                </p:cNvPr>
                <p:cNvSpPr/>
                <p:nvPr/>
              </p:nvSpPr>
              <p:spPr>
                <a:xfrm>
                  <a:off x="723668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0" name="Freeform: Shape 889">
                  <a:extLst>
                    <a:ext uri="{FF2B5EF4-FFF2-40B4-BE49-F238E27FC236}">
                      <a16:creationId xmlns:a16="http://schemas.microsoft.com/office/drawing/2014/main" id="{14DE098E-4BE8-C713-B784-789D9D4AA63A}"/>
                    </a:ext>
                  </a:extLst>
                </p:cNvPr>
                <p:cNvSpPr/>
                <p:nvPr/>
              </p:nvSpPr>
              <p:spPr>
                <a:xfrm>
                  <a:off x="904005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1" name="Freeform: Shape 890">
                  <a:extLst>
                    <a:ext uri="{FF2B5EF4-FFF2-40B4-BE49-F238E27FC236}">
                      <a16:creationId xmlns:a16="http://schemas.microsoft.com/office/drawing/2014/main" id="{ECE7B20E-7811-86DF-8413-A49906C64530}"/>
                    </a:ext>
                  </a:extLst>
                </p:cNvPr>
                <p:cNvSpPr/>
                <p:nvPr/>
              </p:nvSpPr>
              <p:spPr>
                <a:xfrm>
                  <a:off x="1084342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2" name="Freeform: Shape 891">
                  <a:extLst>
                    <a:ext uri="{FF2B5EF4-FFF2-40B4-BE49-F238E27FC236}">
                      <a16:creationId xmlns:a16="http://schemas.microsoft.com/office/drawing/2014/main" id="{AE0C7CC6-DCCE-DF3D-D681-7AA1F87872F5}"/>
                    </a:ext>
                  </a:extLst>
                </p:cNvPr>
                <p:cNvSpPr/>
                <p:nvPr/>
              </p:nvSpPr>
              <p:spPr>
                <a:xfrm>
                  <a:off x="1264679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3" name="Freeform: Shape 892">
                  <a:extLst>
                    <a:ext uri="{FF2B5EF4-FFF2-40B4-BE49-F238E27FC236}">
                      <a16:creationId xmlns:a16="http://schemas.microsoft.com/office/drawing/2014/main" id="{7E730950-C65A-C205-7D58-CA3192EB9784}"/>
                    </a:ext>
                  </a:extLst>
                </p:cNvPr>
                <p:cNvSpPr/>
                <p:nvPr/>
              </p:nvSpPr>
              <p:spPr>
                <a:xfrm>
                  <a:off x="1445016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4" name="Freeform: Shape 893">
                  <a:extLst>
                    <a:ext uri="{FF2B5EF4-FFF2-40B4-BE49-F238E27FC236}">
                      <a16:creationId xmlns:a16="http://schemas.microsoft.com/office/drawing/2014/main" id="{2995C534-B6E1-2C53-13E6-3ECDB5B8B099}"/>
                    </a:ext>
                  </a:extLst>
                </p:cNvPr>
                <p:cNvSpPr/>
                <p:nvPr/>
              </p:nvSpPr>
              <p:spPr>
                <a:xfrm>
                  <a:off x="1625354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5" name="Freeform: Shape 894">
                  <a:extLst>
                    <a:ext uri="{FF2B5EF4-FFF2-40B4-BE49-F238E27FC236}">
                      <a16:creationId xmlns:a16="http://schemas.microsoft.com/office/drawing/2014/main" id="{7E7B32A0-131E-458D-E2BE-532121D112AE}"/>
                    </a:ext>
                  </a:extLst>
                </p:cNvPr>
                <p:cNvSpPr/>
                <p:nvPr/>
              </p:nvSpPr>
              <p:spPr>
                <a:xfrm>
                  <a:off x="1805680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6" name="Freeform: Shape 895">
                  <a:extLst>
                    <a:ext uri="{FF2B5EF4-FFF2-40B4-BE49-F238E27FC236}">
                      <a16:creationId xmlns:a16="http://schemas.microsoft.com/office/drawing/2014/main" id="{F6905C29-E314-B17E-3DA6-51E743E7EA9C}"/>
                    </a:ext>
                  </a:extLst>
                </p:cNvPr>
                <p:cNvSpPr/>
                <p:nvPr/>
              </p:nvSpPr>
              <p:spPr>
                <a:xfrm>
                  <a:off x="1986017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7" name="Freeform: Shape 896">
                  <a:extLst>
                    <a:ext uri="{FF2B5EF4-FFF2-40B4-BE49-F238E27FC236}">
                      <a16:creationId xmlns:a16="http://schemas.microsoft.com/office/drawing/2014/main" id="{581739DA-5223-9CB6-DC6F-27053D274A6B}"/>
                    </a:ext>
                  </a:extLst>
                </p:cNvPr>
                <p:cNvSpPr/>
                <p:nvPr/>
              </p:nvSpPr>
              <p:spPr>
                <a:xfrm>
                  <a:off x="2166354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8" name="Freeform: Shape 897">
                  <a:extLst>
                    <a:ext uri="{FF2B5EF4-FFF2-40B4-BE49-F238E27FC236}">
                      <a16:creationId xmlns:a16="http://schemas.microsoft.com/office/drawing/2014/main" id="{7C0BFCB0-70CE-2FCE-F0B3-D441BE78F43B}"/>
                    </a:ext>
                  </a:extLst>
                </p:cNvPr>
                <p:cNvSpPr/>
                <p:nvPr/>
              </p:nvSpPr>
              <p:spPr>
                <a:xfrm>
                  <a:off x="2346691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9" name="Freeform: Shape 898">
                  <a:extLst>
                    <a:ext uri="{FF2B5EF4-FFF2-40B4-BE49-F238E27FC236}">
                      <a16:creationId xmlns:a16="http://schemas.microsoft.com/office/drawing/2014/main" id="{677000F7-BAFC-194C-2E15-78E2C3F64AE9}"/>
                    </a:ext>
                  </a:extLst>
                </p:cNvPr>
                <p:cNvSpPr/>
                <p:nvPr/>
              </p:nvSpPr>
              <p:spPr>
                <a:xfrm>
                  <a:off x="2527029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0" name="Freeform: Shape 899">
                  <a:extLst>
                    <a:ext uri="{FF2B5EF4-FFF2-40B4-BE49-F238E27FC236}">
                      <a16:creationId xmlns:a16="http://schemas.microsoft.com/office/drawing/2014/main" id="{26CAC425-3D97-5A57-A4C7-A1A07D03D325}"/>
                    </a:ext>
                  </a:extLst>
                </p:cNvPr>
                <p:cNvSpPr/>
                <p:nvPr/>
              </p:nvSpPr>
              <p:spPr>
                <a:xfrm>
                  <a:off x="2707366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1" name="Freeform: Shape 900">
                  <a:extLst>
                    <a:ext uri="{FF2B5EF4-FFF2-40B4-BE49-F238E27FC236}">
                      <a16:creationId xmlns:a16="http://schemas.microsoft.com/office/drawing/2014/main" id="{C37F631A-0BCB-F437-F2CF-DE041EE4E172}"/>
                    </a:ext>
                  </a:extLst>
                </p:cNvPr>
                <p:cNvSpPr/>
                <p:nvPr/>
              </p:nvSpPr>
              <p:spPr>
                <a:xfrm>
                  <a:off x="2887703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2" name="Freeform: Shape 901">
                  <a:extLst>
                    <a:ext uri="{FF2B5EF4-FFF2-40B4-BE49-F238E27FC236}">
                      <a16:creationId xmlns:a16="http://schemas.microsoft.com/office/drawing/2014/main" id="{32C3B4BD-3293-AF13-63EF-5297A910F250}"/>
                    </a:ext>
                  </a:extLst>
                </p:cNvPr>
                <p:cNvSpPr/>
                <p:nvPr/>
              </p:nvSpPr>
              <p:spPr>
                <a:xfrm>
                  <a:off x="3068040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3" name="Freeform: Shape 902">
                  <a:extLst>
                    <a:ext uri="{FF2B5EF4-FFF2-40B4-BE49-F238E27FC236}">
                      <a16:creationId xmlns:a16="http://schemas.microsoft.com/office/drawing/2014/main" id="{7269CEB6-00F4-020D-0D6C-1F85DCB54BF7}"/>
                    </a:ext>
                  </a:extLst>
                </p:cNvPr>
                <p:cNvSpPr/>
                <p:nvPr/>
              </p:nvSpPr>
              <p:spPr>
                <a:xfrm>
                  <a:off x="362993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4" name="Freeform: Shape 903">
                  <a:extLst>
                    <a:ext uri="{FF2B5EF4-FFF2-40B4-BE49-F238E27FC236}">
                      <a16:creationId xmlns:a16="http://schemas.microsoft.com/office/drawing/2014/main" id="{DB9B29C1-69E4-BDEA-A91D-640BA43A2E7C}"/>
                    </a:ext>
                  </a:extLst>
                </p:cNvPr>
                <p:cNvSpPr/>
                <p:nvPr/>
              </p:nvSpPr>
              <p:spPr>
                <a:xfrm>
                  <a:off x="543331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5" name="Freeform: Shape 904">
                  <a:extLst>
                    <a:ext uri="{FF2B5EF4-FFF2-40B4-BE49-F238E27FC236}">
                      <a16:creationId xmlns:a16="http://schemas.microsoft.com/office/drawing/2014/main" id="{6426A609-5F01-F60F-CAAD-FA7609B6FE31}"/>
                    </a:ext>
                  </a:extLst>
                </p:cNvPr>
                <p:cNvSpPr/>
                <p:nvPr/>
              </p:nvSpPr>
              <p:spPr>
                <a:xfrm>
                  <a:off x="723668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6" name="Freeform: Shape 905">
                  <a:extLst>
                    <a:ext uri="{FF2B5EF4-FFF2-40B4-BE49-F238E27FC236}">
                      <a16:creationId xmlns:a16="http://schemas.microsoft.com/office/drawing/2014/main" id="{27E0AC34-C551-8CEE-1944-ECEFE18F0AE5}"/>
                    </a:ext>
                  </a:extLst>
                </p:cNvPr>
                <p:cNvSpPr/>
                <p:nvPr/>
              </p:nvSpPr>
              <p:spPr>
                <a:xfrm>
                  <a:off x="904005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7" name="Freeform: Shape 906">
                  <a:extLst>
                    <a:ext uri="{FF2B5EF4-FFF2-40B4-BE49-F238E27FC236}">
                      <a16:creationId xmlns:a16="http://schemas.microsoft.com/office/drawing/2014/main" id="{E2BDC70F-5B7F-470E-A1A5-C942F609A44F}"/>
                    </a:ext>
                  </a:extLst>
                </p:cNvPr>
                <p:cNvSpPr/>
                <p:nvPr/>
              </p:nvSpPr>
              <p:spPr>
                <a:xfrm>
                  <a:off x="1084342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8" name="Freeform: Shape 907">
                  <a:extLst>
                    <a:ext uri="{FF2B5EF4-FFF2-40B4-BE49-F238E27FC236}">
                      <a16:creationId xmlns:a16="http://schemas.microsoft.com/office/drawing/2014/main" id="{1115BD7B-ABF6-7463-EB96-7EB1F223C046}"/>
                    </a:ext>
                  </a:extLst>
                </p:cNvPr>
                <p:cNvSpPr/>
                <p:nvPr/>
              </p:nvSpPr>
              <p:spPr>
                <a:xfrm>
                  <a:off x="1264679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9" name="Freeform: Shape 908">
                  <a:extLst>
                    <a:ext uri="{FF2B5EF4-FFF2-40B4-BE49-F238E27FC236}">
                      <a16:creationId xmlns:a16="http://schemas.microsoft.com/office/drawing/2014/main" id="{0975ECEB-5DAC-34E2-D69C-69C03A11968D}"/>
                    </a:ext>
                  </a:extLst>
                </p:cNvPr>
                <p:cNvSpPr/>
                <p:nvPr/>
              </p:nvSpPr>
              <p:spPr>
                <a:xfrm>
                  <a:off x="1445016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0" name="Freeform: Shape 909">
                  <a:extLst>
                    <a:ext uri="{FF2B5EF4-FFF2-40B4-BE49-F238E27FC236}">
                      <a16:creationId xmlns:a16="http://schemas.microsoft.com/office/drawing/2014/main" id="{365B5DA7-C57E-9007-1438-4E099A54F05C}"/>
                    </a:ext>
                  </a:extLst>
                </p:cNvPr>
                <p:cNvSpPr/>
                <p:nvPr/>
              </p:nvSpPr>
              <p:spPr>
                <a:xfrm>
                  <a:off x="1625354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1" name="Freeform: Shape 910">
                  <a:extLst>
                    <a:ext uri="{FF2B5EF4-FFF2-40B4-BE49-F238E27FC236}">
                      <a16:creationId xmlns:a16="http://schemas.microsoft.com/office/drawing/2014/main" id="{ADE4B03A-2E3D-3273-ED4D-AD4ECB361C74}"/>
                    </a:ext>
                  </a:extLst>
                </p:cNvPr>
                <p:cNvSpPr/>
                <p:nvPr/>
              </p:nvSpPr>
              <p:spPr>
                <a:xfrm>
                  <a:off x="1805680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2" name="Freeform: Shape 911">
                  <a:extLst>
                    <a:ext uri="{FF2B5EF4-FFF2-40B4-BE49-F238E27FC236}">
                      <a16:creationId xmlns:a16="http://schemas.microsoft.com/office/drawing/2014/main" id="{DB9B2A28-04BF-39CB-15FC-239C7A2245ED}"/>
                    </a:ext>
                  </a:extLst>
                </p:cNvPr>
                <p:cNvSpPr/>
                <p:nvPr/>
              </p:nvSpPr>
              <p:spPr>
                <a:xfrm>
                  <a:off x="1986017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3" name="Freeform: Shape 912">
                  <a:extLst>
                    <a:ext uri="{FF2B5EF4-FFF2-40B4-BE49-F238E27FC236}">
                      <a16:creationId xmlns:a16="http://schemas.microsoft.com/office/drawing/2014/main" id="{41FE6144-C676-83C3-40D6-AC4151D87D42}"/>
                    </a:ext>
                  </a:extLst>
                </p:cNvPr>
                <p:cNvSpPr/>
                <p:nvPr/>
              </p:nvSpPr>
              <p:spPr>
                <a:xfrm>
                  <a:off x="2166354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4" name="Freeform: Shape 913">
                  <a:extLst>
                    <a:ext uri="{FF2B5EF4-FFF2-40B4-BE49-F238E27FC236}">
                      <a16:creationId xmlns:a16="http://schemas.microsoft.com/office/drawing/2014/main" id="{CD7E7C39-530D-E91A-B8FB-A1955EB3AC78}"/>
                    </a:ext>
                  </a:extLst>
                </p:cNvPr>
                <p:cNvSpPr/>
                <p:nvPr/>
              </p:nvSpPr>
              <p:spPr>
                <a:xfrm>
                  <a:off x="2346691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5" name="Freeform: Shape 914">
                  <a:extLst>
                    <a:ext uri="{FF2B5EF4-FFF2-40B4-BE49-F238E27FC236}">
                      <a16:creationId xmlns:a16="http://schemas.microsoft.com/office/drawing/2014/main" id="{54B1454D-B8E4-1323-BB83-A0AF55A6E3E8}"/>
                    </a:ext>
                  </a:extLst>
                </p:cNvPr>
                <p:cNvSpPr/>
                <p:nvPr/>
              </p:nvSpPr>
              <p:spPr>
                <a:xfrm>
                  <a:off x="2527029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6" name="Freeform: Shape 915">
                  <a:extLst>
                    <a:ext uri="{FF2B5EF4-FFF2-40B4-BE49-F238E27FC236}">
                      <a16:creationId xmlns:a16="http://schemas.microsoft.com/office/drawing/2014/main" id="{BDC8CF44-5A8C-5CFD-DD13-817BE6C8F7AE}"/>
                    </a:ext>
                  </a:extLst>
                </p:cNvPr>
                <p:cNvSpPr/>
                <p:nvPr/>
              </p:nvSpPr>
              <p:spPr>
                <a:xfrm>
                  <a:off x="2707366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7" name="Freeform: Shape 916">
                  <a:extLst>
                    <a:ext uri="{FF2B5EF4-FFF2-40B4-BE49-F238E27FC236}">
                      <a16:creationId xmlns:a16="http://schemas.microsoft.com/office/drawing/2014/main" id="{A503DD1B-F888-AFD2-E8C2-3A5259682EAC}"/>
                    </a:ext>
                  </a:extLst>
                </p:cNvPr>
                <p:cNvSpPr/>
                <p:nvPr/>
              </p:nvSpPr>
              <p:spPr>
                <a:xfrm>
                  <a:off x="2887703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8" name="Freeform: Shape 917">
                  <a:extLst>
                    <a:ext uri="{FF2B5EF4-FFF2-40B4-BE49-F238E27FC236}">
                      <a16:creationId xmlns:a16="http://schemas.microsoft.com/office/drawing/2014/main" id="{7C30F119-1DC6-91C4-2AFE-E9237B6770BA}"/>
                    </a:ext>
                  </a:extLst>
                </p:cNvPr>
                <p:cNvSpPr/>
                <p:nvPr/>
              </p:nvSpPr>
              <p:spPr>
                <a:xfrm>
                  <a:off x="3068040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9" name="Freeform: Shape 918">
                  <a:extLst>
                    <a:ext uri="{FF2B5EF4-FFF2-40B4-BE49-F238E27FC236}">
                      <a16:creationId xmlns:a16="http://schemas.microsoft.com/office/drawing/2014/main" id="{AAB53E6B-A679-6228-9D00-5B7CCB71AA9E}"/>
                    </a:ext>
                  </a:extLst>
                </p:cNvPr>
                <p:cNvSpPr/>
                <p:nvPr/>
              </p:nvSpPr>
              <p:spPr>
                <a:xfrm>
                  <a:off x="362993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0" name="Freeform: Shape 919">
                  <a:extLst>
                    <a:ext uri="{FF2B5EF4-FFF2-40B4-BE49-F238E27FC236}">
                      <a16:creationId xmlns:a16="http://schemas.microsoft.com/office/drawing/2014/main" id="{1D27C6C4-FC7A-A0A3-0721-E52E94F321F2}"/>
                    </a:ext>
                  </a:extLst>
                </p:cNvPr>
                <p:cNvSpPr/>
                <p:nvPr/>
              </p:nvSpPr>
              <p:spPr>
                <a:xfrm>
                  <a:off x="543331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1" name="Freeform: Shape 920">
                  <a:extLst>
                    <a:ext uri="{FF2B5EF4-FFF2-40B4-BE49-F238E27FC236}">
                      <a16:creationId xmlns:a16="http://schemas.microsoft.com/office/drawing/2014/main" id="{88347093-7A87-C07D-322A-D1D7BA47C502}"/>
                    </a:ext>
                  </a:extLst>
                </p:cNvPr>
                <p:cNvSpPr/>
                <p:nvPr/>
              </p:nvSpPr>
              <p:spPr>
                <a:xfrm>
                  <a:off x="723668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2" name="Freeform: Shape 921">
                  <a:extLst>
                    <a:ext uri="{FF2B5EF4-FFF2-40B4-BE49-F238E27FC236}">
                      <a16:creationId xmlns:a16="http://schemas.microsoft.com/office/drawing/2014/main" id="{530535D8-9410-EF18-D392-70A1B24B5824}"/>
                    </a:ext>
                  </a:extLst>
                </p:cNvPr>
                <p:cNvSpPr/>
                <p:nvPr/>
              </p:nvSpPr>
              <p:spPr>
                <a:xfrm>
                  <a:off x="904005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3" name="Freeform: Shape 922">
                  <a:extLst>
                    <a:ext uri="{FF2B5EF4-FFF2-40B4-BE49-F238E27FC236}">
                      <a16:creationId xmlns:a16="http://schemas.microsoft.com/office/drawing/2014/main" id="{DF11A2B7-CD88-0BE0-5F2F-6A3CC6681BDB}"/>
                    </a:ext>
                  </a:extLst>
                </p:cNvPr>
                <p:cNvSpPr/>
                <p:nvPr/>
              </p:nvSpPr>
              <p:spPr>
                <a:xfrm>
                  <a:off x="1084342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4" name="Freeform: Shape 923">
                  <a:extLst>
                    <a:ext uri="{FF2B5EF4-FFF2-40B4-BE49-F238E27FC236}">
                      <a16:creationId xmlns:a16="http://schemas.microsoft.com/office/drawing/2014/main" id="{76ED344B-BED7-160A-F7DF-EB03928A01D5}"/>
                    </a:ext>
                  </a:extLst>
                </p:cNvPr>
                <p:cNvSpPr/>
                <p:nvPr/>
              </p:nvSpPr>
              <p:spPr>
                <a:xfrm>
                  <a:off x="1264679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5" name="Freeform: Shape 924">
                  <a:extLst>
                    <a:ext uri="{FF2B5EF4-FFF2-40B4-BE49-F238E27FC236}">
                      <a16:creationId xmlns:a16="http://schemas.microsoft.com/office/drawing/2014/main" id="{A9D8049B-668B-7301-F975-6A4FD4DFBA98}"/>
                    </a:ext>
                  </a:extLst>
                </p:cNvPr>
                <p:cNvSpPr/>
                <p:nvPr/>
              </p:nvSpPr>
              <p:spPr>
                <a:xfrm>
                  <a:off x="1445016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6" name="Freeform: Shape 925">
                  <a:extLst>
                    <a:ext uri="{FF2B5EF4-FFF2-40B4-BE49-F238E27FC236}">
                      <a16:creationId xmlns:a16="http://schemas.microsoft.com/office/drawing/2014/main" id="{D89FCB87-473D-3B12-0DA7-FA826410A8F1}"/>
                    </a:ext>
                  </a:extLst>
                </p:cNvPr>
                <p:cNvSpPr/>
                <p:nvPr/>
              </p:nvSpPr>
              <p:spPr>
                <a:xfrm>
                  <a:off x="1625354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7" name="Freeform: Shape 926">
                  <a:extLst>
                    <a:ext uri="{FF2B5EF4-FFF2-40B4-BE49-F238E27FC236}">
                      <a16:creationId xmlns:a16="http://schemas.microsoft.com/office/drawing/2014/main" id="{9DB56532-629B-61F9-EDD1-2D2A3FE87E25}"/>
                    </a:ext>
                  </a:extLst>
                </p:cNvPr>
                <p:cNvSpPr/>
                <p:nvPr/>
              </p:nvSpPr>
              <p:spPr>
                <a:xfrm>
                  <a:off x="1805680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8" name="Freeform: Shape 927">
                  <a:extLst>
                    <a:ext uri="{FF2B5EF4-FFF2-40B4-BE49-F238E27FC236}">
                      <a16:creationId xmlns:a16="http://schemas.microsoft.com/office/drawing/2014/main" id="{FA23C0EF-E4D4-4BD3-E3A6-8C8EA05C0097}"/>
                    </a:ext>
                  </a:extLst>
                </p:cNvPr>
                <p:cNvSpPr/>
                <p:nvPr/>
              </p:nvSpPr>
              <p:spPr>
                <a:xfrm>
                  <a:off x="1986017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9" name="Freeform: Shape 928">
                  <a:extLst>
                    <a:ext uri="{FF2B5EF4-FFF2-40B4-BE49-F238E27FC236}">
                      <a16:creationId xmlns:a16="http://schemas.microsoft.com/office/drawing/2014/main" id="{F5C470AA-2E4C-D4EC-C58D-1452E9EED64D}"/>
                    </a:ext>
                  </a:extLst>
                </p:cNvPr>
                <p:cNvSpPr/>
                <p:nvPr/>
              </p:nvSpPr>
              <p:spPr>
                <a:xfrm>
                  <a:off x="2166354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0" name="Freeform: Shape 929">
                  <a:extLst>
                    <a:ext uri="{FF2B5EF4-FFF2-40B4-BE49-F238E27FC236}">
                      <a16:creationId xmlns:a16="http://schemas.microsoft.com/office/drawing/2014/main" id="{3A2185B0-7605-1433-558B-96218B131564}"/>
                    </a:ext>
                  </a:extLst>
                </p:cNvPr>
                <p:cNvSpPr/>
                <p:nvPr/>
              </p:nvSpPr>
              <p:spPr>
                <a:xfrm>
                  <a:off x="2346691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1" name="Freeform: Shape 930">
                  <a:extLst>
                    <a:ext uri="{FF2B5EF4-FFF2-40B4-BE49-F238E27FC236}">
                      <a16:creationId xmlns:a16="http://schemas.microsoft.com/office/drawing/2014/main" id="{5335E858-7BFE-8E6B-8E3C-BBF5B4EBFE53}"/>
                    </a:ext>
                  </a:extLst>
                </p:cNvPr>
                <p:cNvSpPr/>
                <p:nvPr/>
              </p:nvSpPr>
              <p:spPr>
                <a:xfrm>
                  <a:off x="2527029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2" name="Freeform: Shape 931">
                  <a:extLst>
                    <a:ext uri="{FF2B5EF4-FFF2-40B4-BE49-F238E27FC236}">
                      <a16:creationId xmlns:a16="http://schemas.microsoft.com/office/drawing/2014/main" id="{709C21C4-739B-12F1-CA1A-3ED9FC4D1800}"/>
                    </a:ext>
                  </a:extLst>
                </p:cNvPr>
                <p:cNvSpPr/>
                <p:nvPr/>
              </p:nvSpPr>
              <p:spPr>
                <a:xfrm>
                  <a:off x="2707366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3" name="Freeform: Shape 932">
                  <a:extLst>
                    <a:ext uri="{FF2B5EF4-FFF2-40B4-BE49-F238E27FC236}">
                      <a16:creationId xmlns:a16="http://schemas.microsoft.com/office/drawing/2014/main" id="{60E311F4-1AD5-0EB0-67C7-868305BC38AD}"/>
                    </a:ext>
                  </a:extLst>
                </p:cNvPr>
                <p:cNvSpPr/>
                <p:nvPr/>
              </p:nvSpPr>
              <p:spPr>
                <a:xfrm>
                  <a:off x="2887703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4" name="Freeform: Shape 933">
                  <a:extLst>
                    <a:ext uri="{FF2B5EF4-FFF2-40B4-BE49-F238E27FC236}">
                      <a16:creationId xmlns:a16="http://schemas.microsoft.com/office/drawing/2014/main" id="{261439A5-5E57-70A4-78FB-DA05F96958E8}"/>
                    </a:ext>
                  </a:extLst>
                </p:cNvPr>
                <p:cNvSpPr/>
                <p:nvPr/>
              </p:nvSpPr>
              <p:spPr>
                <a:xfrm>
                  <a:off x="3068040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5" name="Freeform: Shape 934">
                  <a:extLst>
                    <a:ext uri="{FF2B5EF4-FFF2-40B4-BE49-F238E27FC236}">
                      <a16:creationId xmlns:a16="http://schemas.microsoft.com/office/drawing/2014/main" id="{71E3F2E5-96AA-3663-3D18-841C2C8D740B}"/>
                    </a:ext>
                  </a:extLst>
                </p:cNvPr>
                <p:cNvSpPr/>
                <p:nvPr/>
              </p:nvSpPr>
              <p:spPr>
                <a:xfrm>
                  <a:off x="362993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6" name="Freeform: Shape 935">
                  <a:extLst>
                    <a:ext uri="{FF2B5EF4-FFF2-40B4-BE49-F238E27FC236}">
                      <a16:creationId xmlns:a16="http://schemas.microsoft.com/office/drawing/2014/main" id="{D1BC0FF7-2250-CC99-A83D-A72951C5F9F9}"/>
                    </a:ext>
                  </a:extLst>
                </p:cNvPr>
                <p:cNvSpPr/>
                <p:nvPr/>
              </p:nvSpPr>
              <p:spPr>
                <a:xfrm>
                  <a:off x="543331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7" name="Freeform: Shape 936">
                  <a:extLst>
                    <a:ext uri="{FF2B5EF4-FFF2-40B4-BE49-F238E27FC236}">
                      <a16:creationId xmlns:a16="http://schemas.microsoft.com/office/drawing/2014/main" id="{AA2793A6-70D3-667F-0B6F-971E6275BE78}"/>
                    </a:ext>
                  </a:extLst>
                </p:cNvPr>
                <p:cNvSpPr/>
                <p:nvPr/>
              </p:nvSpPr>
              <p:spPr>
                <a:xfrm>
                  <a:off x="723668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8" name="Freeform: Shape 937">
                  <a:extLst>
                    <a:ext uri="{FF2B5EF4-FFF2-40B4-BE49-F238E27FC236}">
                      <a16:creationId xmlns:a16="http://schemas.microsoft.com/office/drawing/2014/main" id="{656F0793-86F0-3C3F-9774-3CBB00A3405C}"/>
                    </a:ext>
                  </a:extLst>
                </p:cNvPr>
                <p:cNvSpPr/>
                <p:nvPr/>
              </p:nvSpPr>
              <p:spPr>
                <a:xfrm>
                  <a:off x="904005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9" name="Freeform: Shape 938">
                  <a:extLst>
                    <a:ext uri="{FF2B5EF4-FFF2-40B4-BE49-F238E27FC236}">
                      <a16:creationId xmlns:a16="http://schemas.microsoft.com/office/drawing/2014/main" id="{05F21161-E11D-48B6-25CC-134CEB0392E3}"/>
                    </a:ext>
                  </a:extLst>
                </p:cNvPr>
                <p:cNvSpPr/>
                <p:nvPr/>
              </p:nvSpPr>
              <p:spPr>
                <a:xfrm>
                  <a:off x="1084342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0" name="Freeform: Shape 939">
                  <a:extLst>
                    <a:ext uri="{FF2B5EF4-FFF2-40B4-BE49-F238E27FC236}">
                      <a16:creationId xmlns:a16="http://schemas.microsoft.com/office/drawing/2014/main" id="{D9D71858-BD4F-20C6-0DBB-D1368E39C03F}"/>
                    </a:ext>
                  </a:extLst>
                </p:cNvPr>
                <p:cNvSpPr/>
                <p:nvPr/>
              </p:nvSpPr>
              <p:spPr>
                <a:xfrm>
                  <a:off x="1264679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1" name="Freeform: Shape 940">
                  <a:extLst>
                    <a:ext uri="{FF2B5EF4-FFF2-40B4-BE49-F238E27FC236}">
                      <a16:creationId xmlns:a16="http://schemas.microsoft.com/office/drawing/2014/main" id="{766CDECC-EEB6-682A-0D28-F44FBF4B3A58}"/>
                    </a:ext>
                  </a:extLst>
                </p:cNvPr>
                <p:cNvSpPr/>
                <p:nvPr/>
              </p:nvSpPr>
              <p:spPr>
                <a:xfrm>
                  <a:off x="1445016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2" name="Freeform: Shape 941">
                  <a:extLst>
                    <a:ext uri="{FF2B5EF4-FFF2-40B4-BE49-F238E27FC236}">
                      <a16:creationId xmlns:a16="http://schemas.microsoft.com/office/drawing/2014/main" id="{99B25CE8-CD17-3D12-A48C-E040E94A86A9}"/>
                    </a:ext>
                  </a:extLst>
                </p:cNvPr>
                <p:cNvSpPr/>
                <p:nvPr/>
              </p:nvSpPr>
              <p:spPr>
                <a:xfrm>
                  <a:off x="1625354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3" name="Freeform: Shape 942">
                  <a:extLst>
                    <a:ext uri="{FF2B5EF4-FFF2-40B4-BE49-F238E27FC236}">
                      <a16:creationId xmlns:a16="http://schemas.microsoft.com/office/drawing/2014/main" id="{7B268F68-50EC-99AF-8E3A-5E416A2D7257}"/>
                    </a:ext>
                  </a:extLst>
                </p:cNvPr>
                <p:cNvSpPr/>
                <p:nvPr/>
              </p:nvSpPr>
              <p:spPr>
                <a:xfrm>
                  <a:off x="1805680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4" name="Freeform: Shape 943">
                  <a:extLst>
                    <a:ext uri="{FF2B5EF4-FFF2-40B4-BE49-F238E27FC236}">
                      <a16:creationId xmlns:a16="http://schemas.microsoft.com/office/drawing/2014/main" id="{070AC4A2-BF9A-1E23-B8B7-5AFB56220DFA}"/>
                    </a:ext>
                  </a:extLst>
                </p:cNvPr>
                <p:cNvSpPr/>
                <p:nvPr/>
              </p:nvSpPr>
              <p:spPr>
                <a:xfrm>
                  <a:off x="1986017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5" name="Freeform: Shape 944">
                  <a:extLst>
                    <a:ext uri="{FF2B5EF4-FFF2-40B4-BE49-F238E27FC236}">
                      <a16:creationId xmlns:a16="http://schemas.microsoft.com/office/drawing/2014/main" id="{7C4B5BF0-DFDD-54E0-4397-C42791CB7419}"/>
                    </a:ext>
                  </a:extLst>
                </p:cNvPr>
                <p:cNvSpPr/>
                <p:nvPr/>
              </p:nvSpPr>
              <p:spPr>
                <a:xfrm>
                  <a:off x="2166354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6" name="Freeform: Shape 945">
                  <a:extLst>
                    <a:ext uri="{FF2B5EF4-FFF2-40B4-BE49-F238E27FC236}">
                      <a16:creationId xmlns:a16="http://schemas.microsoft.com/office/drawing/2014/main" id="{65D7E43B-6151-6D4E-B402-EC1DC538E808}"/>
                    </a:ext>
                  </a:extLst>
                </p:cNvPr>
                <p:cNvSpPr/>
                <p:nvPr/>
              </p:nvSpPr>
              <p:spPr>
                <a:xfrm>
                  <a:off x="2346691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7" name="Freeform: Shape 946">
                  <a:extLst>
                    <a:ext uri="{FF2B5EF4-FFF2-40B4-BE49-F238E27FC236}">
                      <a16:creationId xmlns:a16="http://schemas.microsoft.com/office/drawing/2014/main" id="{BE3FB1F9-8FDA-AD7A-7961-2955084F5038}"/>
                    </a:ext>
                  </a:extLst>
                </p:cNvPr>
                <p:cNvSpPr/>
                <p:nvPr/>
              </p:nvSpPr>
              <p:spPr>
                <a:xfrm>
                  <a:off x="2527029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8" name="Freeform: Shape 947">
                  <a:extLst>
                    <a:ext uri="{FF2B5EF4-FFF2-40B4-BE49-F238E27FC236}">
                      <a16:creationId xmlns:a16="http://schemas.microsoft.com/office/drawing/2014/main" id="{BB78DB08-9CF0-2971-5177-2B9F73F62714}"/>
                    </a:ext>
                  </a:extLst>
                </p:cNvPr>
                <p:cNvSpPr/>
                <p:nvPr/>
              </p:nvSpPr>
              <p:spPr>
                <a:xfrm>
                  <a:off x="2707366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629245A8-A172-8565-2BEF-9AFADBD4D377}"/>
                    </a:ext>
                  </a:extLst>
                </p:cNvPr>
                <p:cNvSpPr/>
                <p:nvPr/>
              </p:nvSpPr>
              <p:spPr>
                <a:xfrm>
                  <a:off x="2887703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0" name="Freeform: Shape 949">
                  <a:extLst>
                    <a:ext uri="{FF2B5EF4-FFF2-40B4-BE49-F238E27FC236}">
                      <a16:creationId xmlns:a16="http://schemas.microsoft.com/office/drawing/2014/main" id="{A911DAE9-4B30-9B5E-D64F-EC3B06F789EA}"/>
                    </a:ext>
                  </a:extLst>
                </p:cNvPr>
                <p:cNvSpPr/>
                <p:nvPr/>
              </p:nvSpPr>
              <p:spPr>
                <a:xfrm>
                  <a:off x="3068040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1" name="Freeform: Shape 950">
                  <a:extLst>
                    <a:ext uri="{FF2B5EF4-FFF2-40B4-BE49-F238E27FC236}">
                      <a16:creationId xmlns:a16="http://schemas.microsoft.com/office/drawing/2014/main" id="{104329F0-4E5E-B874-AFBB-E619F14DB1D8}"/>
                    </a:ext>
                  </a:extLst>
                </p:cNvPr>
                <p:cNvSpPr/>
                <p:nvPr/>
              </p:nvSpPr>
              <p:spPr>
                <a:xfrm>
                  <a:off x="362993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2" name="Freeform: Shape 951">
                  <a:extLst>
                    <a:ext uri="{FF2B5EF4-FFF2-40B4-BE49-F238E27FC236}">
                      <a16:creationId xmlns:a16="http://schemas.microsoft.com/office/drawing/2014/main" id="{EAE7ABEB-38ED-C66F-2B1F-7E5FB8A15836}"/>
                    </a:ext>
                  </a:extLst>
                </p:cNvPr>
                <p:cNvSpPr/>
                <p:nvPr/>
              </p:nvSpPr>
              <p:spPr>
                <a:xfrm>
                  <a:off x="543331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3" name="Freeform: Shape 952">
                  <a:extLst>
                    <a:ext uri="{FF2B5EF4-FFF2-40B4-BE49-F238E27FC236}">
                      <a16:creationId xmlns:a16="http://schemas.microsoft.com/office/drawing/2014/main" id="{31F66E4A-0AF4-95C9-8690-4B9193840251}"/>
                    </a:ext>
                  </a:extLst>
                </p:cNvPr>
                <p:cNvSpPr/>
                <p:nvPr/>
              </p:nvSpPr>
              <p:spPr>
                <a:xfrm>
                  <a:off x="723668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4" name="Freeform: Shape 953">
                  <a:extLst>
                    <a:ext uri="{FF2B5EF4-FFF2-40B4-BE49-F238E27FC236}">
                      <a16:creationId xmlns:a16="http://schemas.microsoft.com/office/drawing/2014/main" id="{11A4246B-93A2-992A-76E9-7F8491B47A43}"/>
                    </a:ext>
                  </a:extLst>
                </p:cNvPr>
                <p:cNvSpPr/>
                <p:nvPr/>
              </p:nvSpPr>
              <p:spPr>
                <a:xfrm>
                  <a:off x="904005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5" name="Freeform: Shape 954">
                  <a:extLst>
                    <a:ext uri="{FF2B5EF4-FFF2-40B4-BE49-F238E27FC236}">
                      <a16:creationId xmlns:a16="http://schemas.microsoft.com/office/drawing/2014/main" id="{DA4CBB80-2536-EA8B-228F-EF079036E494}"/>
                    </a:ext>
                  </a:extLst>
                </p:cNvPr>
                <p:cNvSpPr/>
                <p:nvPr/>
              </p:nvSpPr>
              <p:spPr>
                <a:xfrm>
                  <a:off x="1084342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6" name="Freeform: Shape 955">
                  <a:extLst>
                    <a:ext uri="{FF2B5EF4-FFF2-40B4-BE49-F238E27FC236}">
                      <a16:creationId xmlns:a16="http://schemas.microsoft.com/office/drawing/2014/main" id="{1C5D1011-A117-413C-8539-4C6C7B65A185}"/>
                    </a:ext>
                  </a:extLst>
                </p:cNvPr>
                <p:cNvSpPr/>
                <p:nvPr/>
              </p:nvSpPr>
              <p:spPr>
                <a:xfrm>
                  <a:off x="1264679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7" name="Freeform: Shape 956">
                  <a:extLst>
                    <a:ext uri="{FF2B5EF4-FFF2-40B4-BE49-F238E27FC236}">
                      <a16:creationId xmlns:a16="http://schemas.microsoft.com/office/drawing/2014/main" id="{60892D78-701C-3047-E44F-57D344F33412}"/>
                    </a:ext>
                  </a:extLst>
                </p:cNvPr>
                <p:cNvSpPr/>
                <p:nvPr/>
              </p:nvSpPr>
              <p:spPr>
                <a:xfrm>
                  <a:off x="1445016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8" name="Freeform: Shape 957">
                  <a:extLst>
                    <a:ext uri="{FF2B5EF4-FFF2-40B4-BE49-F238E27FC236}">
                      <a16:creationId xmlns:a16="http://schemas.microsoft.com/office/drawing/2014/main" id="{C76B35A2-958F-5C26-A66F-B98859732079}"/>
                    </a:ext>
                  </a:extLst>
                </p:cNvPr>
                <p:cNvSpPr/>
                <p:nvPr/>
              </p:nvSpPr>
              <p:spPr>
                <a:xfrm>
                  <a:off x="1625354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9" name="Freeform: Shape 958">
                  <a:extLst>
                    <a:ext uri="{FF2B5EF4-FFF2-40B4-BE49-F238E27FC236}">
                      <a16:creationId xmlns:a16="http://schemas.microsoft.com/office/drawing/2014/main" id="{C0C2CC7C-2311-5A2D-BDB7-DE434266AE77}"/>
                    </a:ext>
                  </a:extLst>
                </p:cNvPr>
                <p:cNvSpPr/>
                <p:nvPr/>
              </p:nvSpPr>
              <p:spPr>
                <a:xfrm>
                  <a:off x="1805680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0" name="Freeform: Shape 959">
                  <a:extLst>
                    <a:ext uri="{FF2B5EF4-FFF2-40B4-BE49-F238E27FC236}">
                      <a16:creationId xmlns:a16="http://schemas.microsoft.com/office/drawing/2014/main" id="{FB814630-A966-1E6E-FAAD-9E772AEB7D3D}"/>
                    </a:ext>
                  </a:extLst>
                </p:cNvPr>
                <p:cNvSpPr/>
                <p:nvPr/>
              </p:nvSpPr>
              <p:spPr>
                <a:xfrm>
                  <a:off x="1986017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1" name="Freeform: Shape 960">
                  <a:extLst>
                    <a:ext uri="{FF2B5EF4-FFF2-40B4-BE49-F238E27FC236}">
                      <a16:creationId xmlns:a16="http://schemas.microsoft.com/office/drawing/2014/main" id="{EBDF9A95-FF3F-3F26-74CD-3050F985DE71}"/>
                    </a:ext>
                  </a:extLst>
                </p:cNvPr>
                <p:cNvSpPr/>
                <p:nvPr/>
              </p:nvSpPr>
              <p:spPr>
                <a:xfrm>
                  <a:off x="2166354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2" name="Freeform: Shape 961">
                  <a:extLst>
                    <a:ext uri="{FF2B5EF4-FFF2-40B4-BE49-F238E27FC236}">
                      <a16:creationId xmlns:a16="http://schemas.microsoft.com/office/drawing/2014/main" id="{D195CF63-C3CC-C47D-73C5-3495632B9CD0}"/>
                    </a:ext>
                  </a:extLst>
                </p:cNvPr>
                <p:cNvSpPr/>
                <p:nvPr/>
              </p:nvSpPr>
              <p:spPr>
                <a:xfrm>
                  <a:off x="2346691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3" name="Freeform: Shape 962">
                  <a:extLst>
                    <a:ext uri="{FF2B5EF4-FFF2-40B4-BE49-F238E27FC236}">
                      <a16:creationId xmlns:a16="http://schemas.microsoft.com/office/drawing/2014/main" id="{761CA765-32CF-59D4-A5B6-5B82C885C787}"/>
                    </a:ext>
                  </a:extLst>
                </p:cNvPr>
                <p:cNvSpPr/>
                <p:nvPr/>
              </p:nvSpPr>
              <p:spPr>
                <a:xfrm>
                  <a:off x="2527029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4" name="Freeform: Shape 963">
                  <a:extLst>
                    <a:ext uri="{FF2B5EF4-FFF2-40B4-BE49-F238E27FC236}">
                      <a16:creationId xmlns:a16="http://schemas.microsoft.com/office/drawing/2014/main" id="{93E3A57E-4887-D8B5-E4BF-B239EBACA417}"/>
                    </a:ext>
                  </a:extLst>
                </p:cNvPr>
                <p:cNvSpPr/>
                <p:nvPr/>
              </p:nvSpPr>
              <p:spPr>
                <a:xfrm>
                  <a:off x="2707366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5" name="Freeform: Shape 964">
                  <a:extLst>
                    <a:ext uri="{FF2B5EF4-FFF2-40B4-BE49-F238E27FC236}">
                      <a16:creationId xmlns:a16="http://schemas.microsoft.com/office/drawing/2014/main" id="{AF0F3E0B-2BD5-AEBB-8DFD-5D906487B5D1}"/>
                    </a:ext>
                  </a:extLst>
                </p:cNvPr>
                <p:cNvSpPr/>
                <p:nvPr/>
              </p:nvSpPr>
              <p:spPr>
                <a:xfrm>
                  <a:off x="2887703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6" name="Freeform: Shape 965">
                  <a:extLst>
                    <a:ext uri="{FF2B5EF4-FFF2-40B4-BE49-F238E27FC236}">
                      <a16:creationId xmlns:a16="http://schemas.microsoft.com/office/drawing/2014/main" id="{18CB734C-A837-9B91-51DE-0A33F1455717}"/>
                    </a:ext>
                  </a:extLst>
                </p:cNvPr>
                <p:cNvSpPr/>
                <p:nvPr/>
              </p:nvSpPr>
              <p:spPr>
                <a:xfrm>
                  <a:off x="3068040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7" name="Freeform: Shape 966">
                  <a:extLst>
                    <a:ext uri="{FF2B5EF4-FFF2-40B4-BE49-F238E27FC236}">
                      <a16:creationId xmlns:a16="http://schemas.microsoft.com/office/drawing/2014/main" id="{5DD32AB2-9C07-BCD5-BD4D-79D44A934044}"/>
                    </a:ext>
                  </a:extLst>
                </p:cNvPr>
                <p:cNvSpPr/>
                <p:nvPr/>
              </p:nvSpPr>
              <p:spPr>
                <a:xfrm>
                  <a:off x="362993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8" name="Freeform: Shape 967">
                  <a:extLst>
                    <a:ext uri="{FF2B5EF4-FFF2-40B4-BE49-F238E27FC236}">
                      <a16:creationId xmlns:a16="http://schemas.microsoft.com/office/drawing/2014/main" id="{8A3655AD-56EE-E11F-A51A-A2323C78AD6D}"/>
                    </a:ext>
                  </a:extLst>
                </p:cNvPr>
                <p:cNvSpPr/>
                <p:nvPr/>
              </p:nvSpPr>
              <p:spPr>
                <a:xfrm>
                  <a:off x="543331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9" name="Freeform: Shape 968">
                  <a:extLst>
                    <a:ext uri="{FF2B5EF4-FFF2-40B4-BE49-F238E27FC236}">
                      <a16:creationId xmlns:a16="http://schemas.microsoft.com/office/drawing/2014/main" id="{06D916DB-4353-B325-367F-86712815B963}"/>
                    </a:ext>
                  </a:extLst>
                </p:cNvPr>
                <p:cNvSpPr/>
                <p:nvPr/>
              </p:nvSpPr>
              <p:spPr>
                <a:xfrm>
                  <a:off x="723668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0" name="Freeform: Shape 969">
                  <a:extLst>
                    <a:ext uri="{FF2B5EF4-FFF2-40B4-BE49-F238E27FC236}">
                      <a16:creationId xmlns:a16="http://schemas.microsoft.com/office/drawing/2014/main" id="{EFE102D2-6D03-8599-EEFD-D24AF0BAA5DE}"/>
                    </a:ext>
                  </a:extLst>
                </p:cNvPr>
                <p:cNvSpPr/>
                <p:nvPr/>
              </p:nvSpPr>
              <p:spPr>
                <a:xfrm>
                  <a:off x="904005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1" name="Freeform: Shape 970">
                  <a:extLst>
                    <a:ext uri="{FF2B5EF4-FFF2-40B4-BE49-F238E27FC236}">
                      <a16:creationId xmlns:a16="http://schemas.microsoft.com/office/drawing/2014/main" id="{A7C0BF20-FA0A-19AC-1E14-87E5443C87CD}"/>
                    </a:ext>
                  </a:extLst>
                </p:cNvPr>
                <p:cNvSpPr/>
                <p:nvPr/>
              </p:nvSpPr>
              <p:spPr>
                <a:xfrm>
                  <a:off x="1084342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2" name="Freeform: Shape 971">
                  <a:extLst>
                    <a:ext uri="{FF2B5EF4-FFF2-40B4-BE49-F238E27FC236}">
                      <a16:creationId xmlns:a16="http://schemas.microsoft.com/office/drawing/2014/main" id="{A1C024EE-A6CD-6A67-88CE-DB5049CAC709}"/>
                    </a:ext>
                  </a:extLst>
                </p:cNvPr>
                <p:cNvSpPr/>
                <p:nvPr/>
              </p:nvSpPr>
              <p:spPr>
                <a:xfrm>
                  <a:off x="1264679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3" name="Freeform: Shape 972">
                  <a:extLst>
                    <a:ext uri="{FF2B5EF4-FFF2-40B4-BE49-F238E27FC236}">
                      <a16:creationId xmlns:a16="http://schemas.microsoft.com/office/drawing/2014/main" id="{4BB56662-E1E4-8090-B20B-F9D01AB3A1BA}"/>
                    </a:ext>
                  </a:extLst>
                </p:cNvPr>
                <p:cNvSpPr/>
                <p:nvPr/>
              </p:nvSpPr>
              <p:spPr>
                <a:xfrm>
                  <a:off x="1445016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4" name="Freeform: Shape 973">
                  <a:extLst>
                    <a:ext uri="{FF2B5EF4-FFF2-40B4-BE49-F238E27FC236}">
                      <a16:creationId xmlns:a16="http://schemas.microsoft.com/office/drawing/2014/main" id="{2EFD74D0-6AA5-C72A-79B4-06A4F8F5AD61}"/>
                    </a:ext>
                  </a:extLst>
                </p:cNvPr>
                <p:cNvSpPr/>
                <p:nvPr/>
              </p:nvSpPr>
              <p:spPr>
                <a:xfrm>
                  <a:off x="1625354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5" name="Freeform: Shape 974">
                  <a:extLst>
                    <a:ext uri="{FF2B5EF4-FFF2-40B4-BE49-F238E27FC236}">
                      <a16:creationId xmlns:a16="http://schemas.microsoft.com/office/drawing/2014/main" id="{37B7F544-293F-F681-F44E-6BC7B87F6FA5}"/>
                    </a:ext>
                  </a:extLst>
                </p:cNvPr>
                <p:cNvSpPr/>
                <p:nvPr/>
              </p:nvSpPr>
              <p:spPr>
                <a:xfrm>
                  <a:off x="1805680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6" name="Freeform: Shape 975">
                  <a:extLst>
                    <a:ext uri="{FF2B5EF4-FFF2-40B4-BE49-F238E27FC236}">
                      <a16:creationId xmlns:a16="http://schemas.microsoft.com/office/drawing/2014/main" id="{1644580E-C6CC-F19F-4B25-43BCBAF9F2BB}"/>
                    </a:ext>
                  </a:extLst>
                </p:cNvPr>
                <p:cNvSpPr/>
                <p:nvPr/>
              </p:nvSpPr>
              <p:spPr>
                <a:xfrm>
                  <a:off x="1986017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7" name="Freeform: Shape 976">
                  <a:extLst>
                    <a:ext uri="{FF2B5EF4-FFF2-40B4-BE49-F238E27FC236}">
                      <a16:creationId xmlns:a16="http://schemas.microsoft.com/office/drawing/2014/main" id="{8132D66C-30A1-A211-A8C1-F6D2C40240ED}"/>
                    </a:ext>
                  </a:extLst>
                </p:cNvPr>
                <p:cNvSpPr/>
                <p:nvPr/>
              </p:nvSpPr>
              <p:spPr>
                <a:xfrm>
                  <a:off x="2166354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8" name="Freeform: Shape 977">
                  <a:extLst>
                    <a:ext uri="{FF2B5EF4-FFF2-40B4-BE49-F238E27FC236}">
                      <a16:creationId xmlns:a16="http://schemas.microsoft.com/office/drawing/2014/main" id="{37422E45-AFA2-0BBE-0C5D-D03D5D8F746E}"/>
                    </a:ext>
                  </a:extLst>
                </p:cNvPr>
                <p:cNvSpPr/>
                <p:nvPr/>
              </p:nvSpPr>
              <p:spPr>
                <a:xfrm>
                  <a:off x="2346691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9" name="Freeform: Shape 978">
                  <a:extLst>
                    <a:ext uri="{FF2B5EF4-FFF2-40B4-BE49-F238E27FC236}">
                      <a16:creationId xmlns:a16="http://schemas.microsoft.com/office/drawing/2014/main" id="{F1C6627A-0450-F038-C8B1-F7D3FA858F19}"/>
                    </a:ext>
                  </a:extLst>
                </p:cNvPr>
                <p:cNvSpPr/>
                <p:nvPr/>
              </p:nvSpPr>
              <p:spPr>
                <a:xfrm>
                  <a:off x="2527029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0" name="Freeform: Shape 979">
                  <a:extLst>
                    <a:ext uri="{FF2B5EF4-FFF2-40B4-BE49-F238E27FC236}">
                      <a16:creationId xmlns:a16="http://schemas.microsoft.com/office/drawing/2014/main" id="{C549BF56-74B5-D0F0-1C21-4EEE8653B4CF}"/>
                    </a:ext>
                  </a:extLst>
                </p:cNvPr>
                <p:cNvSpPr/>
                <p:nvPr/>
              </p:nvSpPr>
              <p:spPr>
                <a:xfrm>
                  <a:off x="2707366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BAB04871-52C1-2F27-CCE7-0F37FA524A9C}"/>
                    </a:ext>
                  </a:extLst>
                </p:cNvPr>
                <p:cNvSpPr/>
                <p:nvPr/>
              </p:nvSpPr>
              <p:spPr>
                <a:xfrm>
                  <a:off x="2887703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2" name="Freeform: Shape 981">
                  <a:extLst>
                    <a:ext uri="{FF2B5EF4-FFF2-40B4-BE49-F238E27FC236}">
                      <a16:creationId xmlns:a16="http://schemas.microsoft.com/office/drawing/2014/main" id="{ED78434F-CDDE-265F-6C50-EDD376589FBC}"/>
                    </a:ext>
                  </a:extLst>
                </p:cNvPr>
                <p:cNvSpPr/>
                <p:nvPr/>
              </p:nvSpPr>
              <p:spPr>
                <a:xfrm>
                  <a:off x="3068040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3" name="Freeform: Shape 982">
                  <a:extLst>
                    <a:ext uri="{FF2B5EF4-FFF2-40B4-BE49-F238E27FC236}">
                      <a16:creationId xmlns:a16="http://schemas.microsoft.com/office/drawing/2014/main" id="{EC992EE9-E0A2-CC28-9158-3813021D9300}"/>
                    </a:ext>
                  </a:extLst>
                </p:cNvPr>
                <p:cNvSpPr/>
                <p:nvPr/>
              </p:nvSpPr>
              <p:spPr>
                <a:xfrm>
                  <a:off x="362993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4" name="Freeform: Shape 983">
                  <a:extLst>
                    <a:ext uri="{FF2B5EF4-FFF2-40B4-BE49-F238E27FC236}">
                      <a16:creationId xmlns:a16="http://schemas.microsoft.com/office/drawing/2014/main" id="{95784826-E72C-D766-DCB6-3A2521C5E708}"/>
                    </a:ext>
                  </a:extLst>
                </p:cNvPr>
                <p:cNvSpPr/>
                <p:nvPr/>
              </p:nvSpPr>
              <p:spPr>
                <a:xfrm>
                  <a:off x="543331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5" name="Freeform: Shape 984">
                  <a:extLst>
                    <a:ext uri="{FF2B5EF4-FFF2-40B4-BE49-F238E27FC236}">
                      <a16:creationId xmlns:a16="http://schemas.microsoft.com/office/drawing/2014/main" id="{B763CA2F-7908-7A71-9A5F-A714224B12E4}"/>
                    </a:ext>
                  </a:extLst>
                </p:cNvPr>
                <p:cNvSpPr/>
                <p:nvPr/>
              </p:nvSpPr>
              <p:spPr>
                <a:xfrm>
                  <a:off x="723668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6" name="Freeform: Shape 985">
                  <a:extLst>
                    <a:ext uri="{FF2B5EF4-FFF2-40B4-BE49-F238E27FC236}">
                      <a16:creationId xmlns:a16="http://schemas.microsoft.com/office/drawing/2014/main" id="{48C8345F-5F44-C542-C4B7-8AAED0F3AA88}"/>
                    </a:ext>
                  </a:extLst>
                </p:cNvPr>
                <p:cNvSpPr/>
                <p:nvPr/>
              </p:nvSpPr>
              <p:spPr>
                <a:xfrm>
                  <a:off x="904005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7" name="Freeform: Shape 986">
                  <a:extLst>
                    <a:ext uri="{FF2B5EF4-FFF2-40B4-BE49-F238E27FC236}">
                      <a16:creationId xmlns:a16="http://schemas.microsoft.com/office/drawing/2014/main" id="{DD4AAB49-E5CD-1576-51F0-E3D494C9A46F}"/>
                    </a:ext>
                  </a:extLst>
                </p:cNvPr>
                <p:cNvSpPr/>
                <p:nvPr/>
              </p:nvSpPr>
              <p:spPr>
                <a:xfrm>
                  <a:off x="1084342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8" name="Freeform: Shape 987">
                  <a:extLst>
                    <a:ext uri="{FF2B5EF4-FFF2-40B4-BE49-F238E27FC236}">
                      <a16:creationId xmlns:a16="http://schemas.microsoft.com/office/drawing/2014/main" id="{1AA10114-7594-14A0-36CF-9E2234796381}"/>
                    </a:ext>
                  </a:extLst>
                </p:cNvPr>
                <p:cNvSpPr/>
                <p:nvPr/>
              </p:nvSpPr>
              <p:spPr>
                <a:xfrm>
                  <a:off x="1264679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9" name="Freeform: Shape 988">
                  <a:extLst>
                    <a:ext uri="{FF2B5EF4-FFF2-40B4-BE49-F238E27FC236}">
                      <a16:creationId xmlns:a16="http://schemas.microsoft.com/office/drawing/2014/main" id="{8C68FFC2-1093-F3DE-EA33-837A98766A29}"/>
                    </a:ext>
                  </a:extLst>
                </p:cNvPr>
                <p:cNvSpPr/>
                <p:nvPr/>
              </p:nvSpPr>
              <p:spPr>
                <a:xfrm>
                  <a:off x="1445016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0" name="Freeform: Shape 989">
                  <a:extLst>
                    <a:ext uri="{FF2B5EF4-FFF2-40B4-BE49-F238E27FC236}">
                      <a16:creationId xmlns:a16="http://schemas.microsoft.com/office/drawing/2014/main" id="{5541A6EF-0057-C8D8-ECC8-6E65808A734E}"/>
                    </a:ext>
                  </a:extLst>
                </p:cNvPr>
                <p:cNvSpPr/>
                <p:nvPr/>
              </p:nvSpPr>
              <p:spPr>
                <a:xfrm>
                  <a:off x="1625354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1" name="Freeform: Shape 990">
                  <a:extLst>
                    <a:ext uri="{FF2B5EF4-FFF2-40B4-BE49-F238E27FC236}">
                      <a16:creationId xmlns:a16="http://schemas.microsoft.com/office/drawing/2014/main" id="{440CB7CA-D939-7E72-4221-28D86D0AA7DF}"/>
                    </a:ext>
                  </a:extLst>
                </p:cNvPr>
                <p:cNvSpPr/>
                <p:nvPr/>
              </p:nvSpPr>
              <p:spPr>
                <a:xfrm>
                  <a:off x="1805680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2" name="Freeform: Shape 991">
                  <a:extLst>
                    <a:ext uri="{FF2B5EF4-FFF2-40B4-BE49-F238E27FC236}">
                      <a16:creationId xmlns:a16="http://schemas.microsoft.com/office/drawing/2014/main" id="{4668744A-950B-FD2D-3A0F-F80933A2AB61}"/>
                    </a:ext>
                  </a:extLst>
                </p:cNvPr>
                <p:cNvSpPr/>
                <p:nvPr/>
              </p:nvSpPr>
              <p:spPr>
                <a:xfrm>
                  <a:off x="1986017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3" name="Freeform: Shape 992">
                  <a:extLst>
                    <a:ext uri="{FF2B5EF4-FFF2-40B4-BE49-F238E27FC236}">
                      <a16:creationId xmlns:a16="http://schemas.microsoft.com/office/drawing/2014/main" id="{F9DB39DA-9839-710F-8428-674266F03C01}"/>
                    </a:ext>
                  </a:extLst>
                </p:cNvPr>
                <p:cNvSpPr/>
                <p:nvPr/>
              </p:nvSpPr>
              <p:spPr>
                <a:xfrm>
                  <a:off x="2166354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4" name="Freeform: Shape 993">
                  <a:extLst>
                    <a:ext uri="{FF2B5EF4-FFF2-40B4-BE49-F238E27FC236}">
                      <a16:creationId xmlns:a16="http://schemas.microsoft.com/office/drawing/2014/main" id="{D5CCC706-49A2-FC53-2E8E-DF506C8863D3}"/>
                    </a:ext>
                  </a:extLst>
                </p:cNvPr>
                <p:cNvSpPr/>
                <p:nvPr/>
              </p:nvSpPr>
              <p:spPr>
                <a:xfrm>
                  <a:off x="2346691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5" name="Freeform: Shape 994">
                  <a:extLst>
                    <a:ext uri="{FF2B5EF4-FFF2-40B4-BE49-F238E27FC236}">
                      <a16:creationId xmlns:a16="http://schemas.microsoft.com/office/drawing/2014/main" id="{44CFEF5D-9D6B-5B4D-3FA9-20E1694E473D}"/>
                    </a:ext>
                  </a:extLst>
                </p:cNvPr>
                <p:cNvSpPr/>
                <p:nvPr/>
              </p:nvSpPr>
              <p:spPr>
                <a:xfrm>
                  <a:off x="2527029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6" name="Freeform: Shape 995">
                  <a:extLst>
                    <a:ext uri="{FF2B5EF4-FFF2-40B4-BE49-F238E27FC236}">
                      <a16:creationId xmlns:a16="http://schemas.microsoft.com/office/drawing/2014/main" id="{B7E8C5B4-EE6F-B232-C7A7-2AFD1684A96B}"/>
                    </a:ext>
                  </a:extLst>
                </p:cNvPr>
                <p:cNvSpPr/>
                <p:nvPr/>
              </p:nvSpPr>
              <p:spPr>
                <a:xfrm>
                  <a:off x="2707366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A8D2542F-B6AC-FC2D-11D9-768627D1DB5F}"/>
                    </a:ext>
                  </a:extLst>
                </p:cNvPr>
                <p:cNvSpPr/>
                <p:nvPr/>
              </p:nvSpPr>
              <p:spPr>
                <a:xfrm>
                  <a:off x="2887703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0708B37A-0C33-5D84-1AE2-57FA41BDF228}"/>
                    </a:ext>
                  </a:extLst>
                </p:cNvPr>
                <p:cNvSpPr/>
                <p:nvPr/>
              </p:nvSpPr>
              <p:spPr>
                <a:xfrm>
                  <a:off x="3068040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9" name="Freeform: Shape 998">
                  <a:extLst>
                    <a:ext uri="{FF2B5EF4-FFF2-40B4-BE49-F238E27FC236}">
                      <a16:creationId xmlns:a16="http://schemas.microsoft.com/office/drawing/2014/main" id="{6A580B8B-6F34-9011-2A9E-10D1960515A1}"/>
                    </a:ext>
                  </a:extLst>
                </p:cNvPr>
                <p:cNvSpPr/>
                <p:nvPr/>
              </p:nvSpPr>
              <p:spPr>
                <a:xfrm>
                  <a:off x="362993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DC95D4DA-EB0A-97E3-AF8E-6A563554757E}"/>
                    </a:ext>
                  </a:extLst>
                </p:cNvPr>
                <p:cNvSpPr/>
                <p:nvPr/>
              </p:nvSpPr>
              <p:spPr>
                <a:xfrm>
                  <a:off x="543331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1" name="Freeform: Shape 1000">
                  <a:extLst>
                    <a:ext uri="{FF2B5EF4-FFF2-40B4-BE49-F238E27FC236}">
                      <a16:creationId xmlns:a16="http://schemas.microsoft.com/office/drawing/2014/main" id="{1104AAE4-8700-2388-993A-E41FEB486870}"/>
                    </a:ext>
                  </a:extLst>
                </p:cNvPr>
                <p:cNvSpPr/>
                <p:nvPr/>
              </p:nvSpPr>
              <p:spPr>
                <a:xfrm>
                  <a:off x="723668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2" name="Freeform: Shape 1001">
                  <a:extLst>
                    <a:ext uri="{FF2B5EF4-FFF2-40B4-BE49-F238E27FC236}">
                      <a16:creationId xmlns:a16="http://schemas.microsoft.com/office/drawing/2014/main" id="{FB13778D-3720-DD42-E175-EAD38FA57D4C}"/>
                    </a:ext>
                  </a:extLst>
                </p:cNvPr>
                <p:cNvSpPr/>
                <p:nvPr/>
              </p:nvSpPr>
              <p:spPr>
                <a:xfrm>
                  <a:off x="904005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3" name="Freeform: Shape 1002">
                  <a:extLst>
                    <a:ext uri="{FF2B5EF4-FFF2-40B4-BE49-F238E27FC236}">
                      <a16:creationId xmlns:a16="http://schemas.microsoft.com/office/drawing/2014/main" id="{30D8A98F-44E0-D671-2692-6BDF71816F5C}"/>
                    </a:ext>
                  </a:extLst>
                </p:cNvPr>
                <p:cNvSpPr/>
                <p:nvPr/>
              </p:nvSpPr>
              <p:spPr>
                <a:xfrm>
                  <a:off x="1084342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4" name="Freeform: Shape 1003">
                  <a:extLst>
                    <a:ext uri="{FF2B5EF4-FFF2-40B4-BE49-F238E27FC236}">
                      <a16:creationId xmlns:a16="http://schemas.microsoft.com/office/drawing/2014/main" id="{85A082F1-16D9-33A1-F6BB-50E5AC1D9802}"/>
                    </a:ext>
                  </a:extLst>
                </p:cNvPr>
                <p:cNvSpPr/>
                <p:nvPr/>
              </p:nvSpPr>
              <p:spPr>
                <a:xfrm>
                  <a:off x="1264679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5" name="Freeform: Shape 1004">
                  <a:extLst>
                    <a:ext uri="{FF2B5EF4-FFF2-40B4-BE49-F238E27FC236}">
                      <a16:creationId xmlns:a16="http://schemas.microsoft.com/office/drawing/2014/main" id="{F6FB6A65-D15A-79FC-ADFA-B5BE5D472838}"/>
                    </a:ext>
                  </a:extLst>
                </p:cNvPr>
                <p:cNvSpPr/>
                <p:nvPr/>
              </p:nvSpPr>
              <p:spPr>
                <a:xfrm>
                  <a:off x="1445016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6" name="Freeform: Shape 1005">
                  <a:extLst>
                    <a:ext uri="{FF2B5EF4-FFF2-40B4-BE49-F238E27FC236}">
                      <a16:creationId xmlns:a16="http://schemas.microsoft.com/office/drawing/2014/main" id="{63C8CF5F-664F-DE64-34D6-480BA30598F1}"/>
                    </a:ext>
                  </a:extLst>
                </p:cNvPr>
                <p:cNvSpPr/>
                <p:nvPr/>
              </p:nvSpPr>
              <p:spPr>
                <a:xfrm>
                  <a:off x="1625354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7" name="Freeform: Shape 1006">
                  <a:extLst>
                    <a:ext uri="{FF2B5EF4-FFF2-40B4-BE49-F238E27FC236}">
                      <a16:creationId xmlns:a16="http://schemas.microsoft.com/office/drawing/2014/main" id="{CE9B8306-B797-888A-3F37-AF0F5065249C}"/>
                    </a:ext>
                  </a:extLst>
                </p:cNvPr>
                <p:cNvSpPr/>
                <p:nvPr/>
              </p:nvSpPr>
              <p:spPr>
                <a:xfrm>
                  <a:off x="1805680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8" name="Freeform: Shape 1007">
                  <a:extLst>
                    <a:ext uri="{FF2B5EF4-FFF2-40B4-BE49-F238E27FC236}">
                      <a16:creationId xmlns:a16="http://schemas.microsoft.com/office/drawing/2014/main" id="{8E0DA83D-E7F5-306E-B46E-E2712B99BB30}"/>
                    </a:ext>
                  </a:extLst>
                </p:cNvPr>
                <p:cNvSpPr/>
                <p:nvPr/>
              </p:nvSpPr>
              <p:spPr>
                <a:xfrm>
                  <a:off x="1986017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9" name="Freeform: Shape 1008">
                  <a:extLst>
                    <a:ext uri="{FF2B5EF4-FFF2-40B4-BE49-F238E27FC236}">
                      <a16:creationId xmlns:a16="http://schemas.microsoft.com/office/drawing/2014/main" id="{22ADA1BF-2BB3-2723-20DD-06EAF73BA3FB}"/>
                    </a:ext>
                  </a:extLst>
                </p:cNvPr>
                <p:cNvSpPr/>
                <p:nvPr/>
              </p:nvSpPr>
              <p:spPr>
                <a:xfrm>
                  <a:off x="2166354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0" name="Freeform: Shape 1009">
                  <a:extLst>
                    <a:ext uri="{FF2B5EF4-FFF2-40B4-BE49-F238E27FC236}">
                      <a16:creationId xmlns:a16="http://schemas.microsoft.com/office/drawing/2014/main" id="{459408B9-2634-2DB2-A1F5-6871E0856780}"/>
                    </a:ext>
                  </a:extLst>
                </p:cNvPr>
                <p:cNvSpPr/>
                <p:nvPr/>
              </p:nvSpPr>
              <p:spPr>
                <a:xfrm>
                  <a:off x="2346691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1" name="Freeform: Shape 1010">
                  <a:extLst>
                    <a:ext uri="{FF2B5EF4-FFF2-40B4-BE49-F238E27FC236}">
                      <a16:creationId xmlns:a16="http://schemas.microsoft.com/office/drawing/2014/main" id="{958BE7BD-BE8C-1006-24DD-51609686A54B}"/>
                    </a:ext>
                  </a:extLst>
                </p:cNvPr>
                <p:cNvSpPr/>
                <p:nvPr/>
              </p:nvSpPr>
              <p:spPr>
                <a:xfrm>
                  <a:off x="2527029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2" name="Freeform: Shape 1011">
                  <a:extLst>
                    <a:ext uri="{FF2B5EF4-FFF2-40B4-BE49-F238E27FC236}">
                      <a16:creationId xmlns:a16="http://schemas.microsoft.com/office/drawing/2014/main" id="{32A4D3D1-C291-7A05-E89A-0986FFE43EBE}"/>
                    </a:ext>
                  </a:extLst>
                </p:cNvPr>
                <p:cNvSpPr/>
                <p:nvPr/>
              </p:nvSpPr>
              <p:spPr>
                <a:xfrm>
                  <a:off x="2707366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3" name="Freeform: Shape 1012">
                  <a:extLst>
                    <a:ext uri="{FF2B5EF4-FFF2-40B4-BE49-F238E27FC236}">
                      <a16:creationId xmlns:a16="http://schemas.microsoft.com/office/drawing/2014/main" id="{DFD00E94-FF4A-8139-026A-BEE7BE8342A7}"/>
                    </a:ext>
                  </a:extLst>
                </p:cNvPr>
                <p:cNvSpPr/>
                <p:nvPr/>
              </p:nvSpPr>
              <p:spPr>
                <a:xfrm>
                  <a:off x="2887703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4" name="Freeform: Shape 1013">
                  <a:extLst>
                    <a:ext uri="{FF2B5EF4-FFF2-40B4-BE49-F238E27FC236}">
                      <a16:creationId xmlns:a16="http://schemas.microsoft.com/office/drawing/2014/main" id="{DE38766A-C089-3CBC-763C-3CCDF2C23651}"/>
                    </a:ext>
                  </a:extLst>
                </p:cNvPr>
                <p:cNvSpPr/>
                <p:nvPr/>
              </p:nvSpPr>
              <p:spPr>
                <a:xfrm>
                  <a:off x="3068040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B4245EEA-E50B-311C-F87B-744BDF3750AF}"/>
                    </a:ext>
                  </a:extLst>
                </p:cNvPr>
                <p:cNvSpPr/>
                <p:nvPr/>
              </p:nvSpPr>
              <p:spPr>
                <a:xfrm>
                  <a:off x="362993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6" name="Freeform: Shape 1015">
                  <a:extLst>
                    <a:ext uri="{FF2B5EF4-FFF2-40B4-BE49-F238E27FC236}">
                      <a16:creationId xmlns:a16="http://schemas.microsoft.com/office/drawing/2014/main" id="{FF135529-493E-EC52-291D-587C59849522}"/>
                    </a:ext>
                  </a:extLst>
                </p:cNvPr>
                <p:cNvSpPr/>
                <p:nvPr/>
              </p:nvSpPr>
              <p:spPr>
                <a:xfrm>
                  <a:off x="543331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7" name="Freeform: Shape 1016">
                  <a:extLst>
                    <a:ext uri="{FF2B5EF4-FFF2-40B4-BE49-F238E27FC236}">
                      <a16:creationId xmlns:a16="http://schemas.microsoft.com/office/drawing/2014/main" id="{3B66FF37-14E2-8F48-AC5B-C99B2061D972}"/>
                    </a:ext>
                  </a:extLst>
                </p:cNvPr>
                <p:cNvSpPr/>
                <p:nvPr/>
              </p:nvSpPr>
              <p:spPr>
                <a:xfrm>
                  <a:off x="723668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8" name="Freeform: Shape 1017">
                  <a:extLst>
                    <a:ext uri="{FF2B5EF4-FFF2-40B4-BE49-F238E27FC236}">
                      <a16:creationId xmlns:a16="http://schemas.microsoft.com/office/drawing/2014/main" id="{85812943-6357-9300-68E2-68DF0999830B}"/>
                    </a:ext>
                  </a:extLst>
                </p:cNvPr>
                <p:cNvSpPr/>
                <p:nvPr/>
              </p:nvSpPr>
              <p:spPr>
                <a:xfrm>
                  <a:off x="904005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9" name="Freeform: Shape 1018">
                  <a:extLst>
                    <a:ext uri="{FF2B5EF4-FFF2-40B4-BE49-F238E27FC236}">
                      <a16:creationId xmlns:a16="http://schemas.microsoft.com/office/drawing/2014/main" id="{0A70E863-537B-F098-08E2-F150E22393B3}"/>
                    </a:ext>
                  </a:extLst>
                </p:cNvPr>
                <p:cNvSpPr/>
                <p:nvPr/>
              </p:nvSpPr>
              <p:spPr>
                <a:xfrm>
                  <a:off x="1084342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0" name="Freeform: Shape 1019">
                  <a:extLst>
                    <a:ext uri="{FF2B5EF4-FFF2-40B4-BE49-F238E27FC236}">
                      <a16:creationId xmlns:a16="http://schemas.microsoft.com/office/drawing/2014/main" id="{12735D70-8FD0-6252-BCFE-FDFC14B7FC88}"/>
                    </a:ext>
                  </a:extLst>
                </p:cNvPr>
                <p:cNvSpPr/>
                <p:nvPr/>
              </p:nvSpPr>
              <p:spPr>
                <a:xfrm>
                  <a:off x="1264679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1" name="Freeform: Shape 1020">
                  <a:extLst>
                    <a:ext uri="{FF2B5EF4-FFF2-40B4-BE49-F238E27FC236}">
                      <a16:creationId xmlns:a16="http://schemas.microsoft.com/office/drawing/2014/main" id="{67509FFE-6886-216F-9DEE-5C2A4B2B96BD}"/>
                    </a:ext>
                  </a:extLst>
                </p:cNvPr>
                <p:cNvSpPr/>
                <p:nvPr/>
              </p:nvSpPr>
              <p:spPr>
                <a:xfrm>
                  <a:off x="1445016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2" name="Freeform: Shape 1021">
                  <a:extLst>
                    <a:ext uri="{FF2B5EF4-FFF2-40B4-BE49-F238E27FC236}">
                      <a16:creationId xmlns:a16="http://schemas.microsoft.com/office/drawing/2014/main" id="{A25A443E-7F72-BDD3-433A-3BA2876E8107}"/>
                    </a:ext>
                  </a:extLst>
                </p:cNvPr>
                <p:cNvSpPr/>
                <p:nvPr/>
              </p:nvSpPr>
              <p:spPr>
                <a:xfrm>
                  <a:off x="1625354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3" name="Freeform: Shape 1022">
                  <a:extLst>
                    <a:ext uri="{FF2B5EF4-FFF2-40B4-BE49-F238E27FC236}">
                      <a16:creationId xmlns:a16="http://schemas.microsoft.com/office/drawing/2014/main" id="{5CDD6DC7-3586-35B6-045B-EA313E96590D}"/>
                    </a:ext>
                  </a:extLst>
                </p:cNvPr>
                <p:cNvSpPr/>
                <p:nvPr/>
              </p:nvSpPr>
              <p:spPr>
                <a:xfrm>
                  <a:off x="1805680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4" name="Freeform: Shape 1023">
                  <a:extLst>
                    <a:ext uri="{FF2B5EF4-FFF2-40B4-BE49-F238E27FC236}">
                      <a16:creationId xmlns:a16="http://schemas.microsoft.com/office/drawing/2014/main" id="{0900F5BB-7A05-FD5F-3480-1771D69C9767}"/>
                    </a:ext>
                  </a:extLst>
                </p:cNvPr>
                <p:cNvSpPr/>
                <p:nvPr/>
              </p:nvSpPr>
              <p:spPr>
                <a:xfrm>
                  <a:off x="1986017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5" name="Freeform: Shape 1024">
                  <a:extLst>
                    <a:ext uri="{FF2B5EF4-FFF2-40B4-BE49-F238E27FC236}">
                      <a16:creationId xmlns:a16="http://schemas.microsoft.com/office/drawing/2014/main" id="{C03ECE0A-D390-B5BC-0050-9F43859FE5ED}"/>
                    </a:ext>
                  </a:extLst>
                </p:cNvPr>
                <p:cNvSpPr/>
                <p:nvPr/>
              </p:nvSpPr>
              <p:spPr>
                <a:xfrm>
                  <a:off x="2166354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6" name="Freeform: Shape 1025">
                  <a:extLst>
                    <a:ext uri="{FF2B5EF4-FFF2-40B4-BE49-F238E27FC236}">
                      <a16:creationId xmlns:a16="http://schemas.microsoft.com/office/drawing/2014/main" id="{2F0AA73C-C7BA-1011-5122-93A628EE8A71}"/>
                    </a:ext>
                  </a:extLst>
                </p:cNvPr>
                <p:cNvSpPr/>
                <p:nvPr/>
              </p:nvSpPr>
              <p:spPr>
                <a:xfrm>
                  <a:off x="2346691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7" name="Freeform: Shape 1026">
                  <a:extLst>
                    <a:ext uri="{FF2B5EF4-FFF2-40B4-BE49-F238E27FC236}">
                      <a16:creationId xmlns:a16="http://schemas.microsoft.com/office/drawing/2014/main" id="{F676DB7E-472A-1127-AF6F-1C2FF67E7D55}"/>
                    </a:ext>
                  </a:extLst>
                </p:cNvPr>
                <p:cNvSpPr/>
                <p:nvPr/>
              </p:nvSpPr>
              <p:spPr>
                <a:xfrm>
                  <a:off x="2527029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8" name="Freeform: Shape 1027">
                  <a:extLst>
                    <a:ext uri="{FF2B5EF4-FFF2-40B4-BE49-F238E27FC236}">
                      <a16:creationId xmlns:a16="http://schemas.microsoft.com/office/drawing/2014/main" id="{8EE1E0FC-D3B2-F763-E6F7-6E3664B97C1E}"/>
                    </a:ext>
                  </a:extLst>
                </p:cNvPr>
                <p:cNvSpPr/>
                <p:nvPr/>
              </p:nvSpPr>
              <p:spPr>
                <a:xfrm>
                  <a:off x="2707366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9" name="Freeform: Shape 1028">
                  <a:extLst>
                    <a:ext uri="{FF2B5EF4-FFF2-40B4-BE49-F238E27FC236}">
                      <a16:creationId xmlns:a16="http://schemas.microsoft.com/office/drawing/2014/main" id="{FAA5838E-39C6-4E2B-AB69-6E3895CDBCEF}"/>
                    </a:ext>
                  </a:extLst>
                </p:cNvPr>
                <p:cNvSpPr/>
                <p:nvPr/>
              </p:nvSpPr>
              <p:spPr>
                <a:xfrm>
                  <a:off x="2887703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0" name="Freeform: Shape 1029">
                  <a:extLst>
                    <a:ext uri="{FF2B5EF4-FFF2-40B4-BE49-F238E27FC236}">
                      <a16:creationId xmlns:a16="http://schemas.microsoft.com/office/drawing/2014/main" id="{7C34B3AF-328F-949D-2332-F8E603CAB3BF}"/>
                    </a:ext>
                  </a:extLst>
                </p:cNvPr>
                <p:cNvSpPr/>
                <p:nvPr/>
              </p:nvSpPr>
              <p:spPr>
                <a:xfrm>
                  <a:off x="3068040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1" name="Freeform: Shape 1030">
                  <a:extLst>
                    <a:ext uri="{FF2B5EF4-FFF2-40B4-BE49-F238E27FC236}">
                      <a16:creationId xmlns:a16="http://schemas.microsoft.com/office/drawing/2014/main" id="{4C38057F-3E0B-6AC7-8EE5-6441E7935EC8}"/>
                    </a:ext>
                  </a:extLst>
                </p:cNvPr>
                <p:cNvSpPr/>
                <p:nvPr/>
              </p:nvSpPr>
              <p:spPr>
                <a:xfrm>
                  <a:off x="362993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2" name="Freeform: Shape 1031">
                  <a:extLst>
                    <a:ext uri="{FF2B5EF4-FFF2-40B4-BE49-F238E27FC236}">
                      <a16:creationId xmlns:a16="http://schemas.microsoft.com/office/drawing/2014/main" id="{4535090C-2BED-4EED-68D2-019C94D5A372}"/>
                    </a:ext>
                  </a:extLst>
                </p:cNvPr>
                <p:cNvSpPr/>
                <p:nvPr/>
              </p:nvSpPr>
              <p:spPr>
                <a:xfrm>
                  <a:off x="543331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3" name="Freeform: Shape 1032">
                  <a:extLst>
                    <a:ext uri="{FF2B5EF4-FFF2-40B4-BE49-F238E27FC236}">
                      <a16:creationId xmlns:a16="http://schemas.microsoft.com/office/drawing/2014/main" id="{18C81C4F-F62A-09E7-4159-1F8D205F4674}"/>
                    </a:ext>
                  </a:extLst>
                </p:cNvPr>
                <p:cNvSpPr/>
                <p:nvPr/>
              </p:nvSpPr>
              <p:spPr>
                <a:xfrm>
                  <a:off x="723668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4" name="Freeform: Shape 1033">
                  <a:extLst>
                    <a:ext uri="{FF2B5EF4-FFF2-40B4-BE49-F238E27FC236}">
                      <a16:creationId xmlns:a16="http://schemas.microsoft.com/office/drawing/2014/main" id="{560792C7-665F-5E9D-0512-2A93BF0BCF3C}"/>
                    </a:ext>
                  </a:extLst>
                </p:cNvPr>
                <p:cNvSpPr/>
                <p:nvPr/>
              </p:nvSpPr>
              <p:spPr>
                <a:xfrm>
                  <a:off x="904005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5" name="Freeform: Shape 1034">
                  <a:extLst>
                    <a:ext uri="{FF2B5EF4-FFF2-40B4-BE49-F238E27FC236}">
                      <a16:creationId xmlns:a16="http://schemas.microsoft.com/office/drawing/2014/main" id="{E7B2C26E-C06A-A0A1-4614-0814B6AEBE83}"/>
                    </a:ext>
                  </a:extLst>
                </p:cNvPr>
                <p:cNvSpPr/>
                <p:nvPr/>
              </p:nvSpPr>
              <p:spPr>
                <a:xfrm>
                  <a:off x="1084342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6" name="Freeform: Shape 1035">
                  <a:extLst>
                    <a:ext uri="{FF2B5EF4-FFF2-40B4-BE49-F238E27FC236}">
                      <a16:creationId xmlns:a16="http://schemas.microsoft.com/office/drawing/2014/main" id="{89336C3E-F29B-F245-DFDE-301F7F9B5996}"/>
                    </a:ext>
                  </a:extLst>
                </p:cNvPr>
                <p:cNvSpPr/>
                <p:nvPr/>
              </p:nvSpPr>
              <p:spPr>
                <a:xfrm>
                  <a:off x="1264679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7" name="Freeform: Shape 1036">
                  <a:extLst>
                    <a:ext uri="{FF2B5EF4-FFF2-40B4-BE49-F238E27FC236}">
                      <a16:creationId xmlns:a16="http://schemas.microsoft.com/office/drawing/2014/main" id="{A8DAE775-BB9B-9683-2E3A-0682A2571DA9}"/>
                    </a:ext>
                  </a:extLst>
                </p:cNvPr>
                <p:cNvSpPr/>
                <p:nvPr/>
              </p:nvSpPr>
              <p:spPr>
                <a:xfrm>
                  <a:off x="1445016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8" name="Freeform: Shape 1037">
                  <a:extLst>
                    <a:ext uri="{FF2B5EF4-FFF2-40B4-BE49-F238E27FC236}">
                      <a16:creationId xmlns:a16="http://schemas.microsoft.com/office/drawing/2014/main" id="{CB7556F6-A2BC-2C4C-D2D7-76C454C718F5}"/>
                    </a:ext>
                  </a:extLst>
                </p:cNvPr>
                <p:cNvSpPr/>
                <p:nvPr/>
              </p:nvSpPr>
              <p:spPr>
                <a:xfrm>
                  <a:off x="1625354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9" name="Freeform: Shape 1038">
                  <a:extLst>
                    <a:ext uri="{FF2B5EF4-FFF2-40B4-BE49-F238E27FC236}">
                      <a16:creationId xmlns:a16="http://schemas.microsoft.com/office/drawing/2014/main" id="{23AC4FD5-B863-DC4A-DF73-EC8BC97775C0}"/>
                    </a:ext>
                  </a:extLst>
                </p:cNvPr>
                <p:cNvSpPr/>
                <p:nvPr/>
              </p:nvSpPr>
              <p:spPr>
                <a:xfrm>
                  <a:off x="1805680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A8C0D431-9DC5-5071-4A6B-DB79B22D4529}"/>
                    </a:ext>
                  </a:extLst>
                </p:cNvPr>
                <p:cNvSpPr/>
                <p:nvPr/>
              </p:nvSpPr>
              <p:spPr>
                <a:xfrm>
                  <a:off x="1986017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1" name="Freeform: Shape 1040">
                  <a:extLst>
                    <a:ext uri="{FF2B5EF4-FFF2-40B4-BE49-F238E27FC236}">
                      <a16:creationId xmlns:a16="http://schemas.microsoft.com/office/drawing/2014/main" id="{33C64E81-0D5F-E091-0E6D-B3F2E24B4D01}"/>
                    </a:ext>
                  </a:extLst>
                </p:cNvPr>
                <p:cNvSpPr/>
                <p:nvPr/>
              </p:nvSpPr>
              <p:spPr>
                <a:xfrm>
                  <a:off x="2166354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2" name="Freeform: Shape 1041">
                  <a:extLst>
                    <a:ext uri="{FF2B5EF4-FFF2-40B4-BE49-F238E27FC236}">
                      <a16:creationId xmlns:a16="http://schemas.microsoft.com/office/drawing/2014/main" id="{62DA6D28-4CB3-342A-74BB-99C174C7F9FE}"/>
                    </a:ext>
                  </a:extLst>
                </p:cNvPr>
                <p:cNvSpPr/>
                <p:nvPr/>
              </p:nvSpPr>
              <p:spPr>
                <a:xfrm>
                  <a:off x="2346691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3" name="Freeform: Shape 1042">
                  <a:extLst>
                    <a:ext uri="{FF2B5EF4-FFF2-40B4-BE49-F238E27FC236}">
                      <a16:creationId xmlns:a16="http://schemas.microsoft.com/office/drawing/2014/main" id="{54FC504B-A6E6-DB10-C755-29ABAE7638F1}"/>
                    </a:ext>
                  </a:extLst>
                </p:cNvPr>
                <p:cNvSpPr/>
                <p:nvPr/>
              </p:nvSpPr>
              <p:spPr>
                <a:xfrm>
                  <a:off x="2527029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4" name="Freeform: Shape 1043">
                  <a:extLst>
                    <a:ext uri="{FF2B5EF4-FFF2-40B4-BE49-F238E27FC236}">
                      <a16:creationId xmlns:a16="http://schemas.microsoft.com/office/drawing/2014/main" id="{E3644A19-E0DD-B8D5-294B-2D639C987023}"/>
                    </a:ext>
                  </a:extLst>
                </p:cNvPr>
                <p:cNvSpPr/>
                <p:nvPr/>
              </p:nvSpPr>
              <p:spPr>
                <a:xfrm>
                  <a:off x="2707366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5" name="Freeform: Shape 1044">
                  <a:extLst>
                    <a:ext uri="{FF2B5EF4-FFF2-40B4-BE49-F238E27FC236}">
                      <a16:creationId xmlns:a16="http://schemas.microsoft.com/office/drawing/2014/main" id="{C2F763A7-3DE9-C95A-7542-63FE52D8DEDA}"/>
                    </a:ext>
                  </a:extLst>
                </p:cNvPr>
                <p:cNvSpPr/>
                <p:nvPr/>
              </p:nvSpPr>
              <p:spPr>
                <a:xfrm>
                  <a:off x="2887703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6" name="Freeform: Shape 1045">
                  <a:extLst>
                    <a:ext uri="{FF2B5EF4-FFF2-40B4-BE49-F238E27FC236}">
                      <a16:creationId xmlns:a16="http://schemas.microsoft.com/office/drawing/2014/main" id="{0B3F6E03-221E-E12D-F827-BBC1F5CCD6AC}"/>
                    </a:ext>
                  </a:extLst>
                </p:cNvPr>
                <p:cNvSpPr/>
                <p:nvPr/>
              </p:nvSpPr>
              <p:spPr>
                <a:xfrm>
                  <a:off x="3068040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7" name="Graphic 786">
                <a:extLst>
                  <a:ext uri="{FF2B5EF4-FFF2-40B4-BE49-F238E27FC236}">
                    <a16:creationId xmlns:a16="http://schemas.microsoft.com/office/drawing/2014/main" id="{01303A40-63F4-64D4-A72D-B3BDEE327CAE}"/>
                  </a:ext>
                </a:extLst>
              </p:cNvPr>
              <p:cNvGrpSpPr/>
              <p:nvPr/>
            </p:nvGrpSpPr>
            <p:grpSpPr>
              <a:xfrm>
                <a:off x="182656" y="2835046"/>
                <a:ext cx="3246058" cy="3246527"/>
                <a:chOff x="182656" y="2835046"/>
                <a:chExt cx="3246058" cy="3246527"/>
              </a:xfrm>
              <a:solidFill>
                <a:srgbClr val="9B5151"/>
              </a:solidFill>
            </p:grpSpPr>
            <p:sp>
              <p:nvSpPr>
                <p:cNvPr id="1048" name="Freeform: Shape 1047">
                  <a:extLst>
                    <a:ext uri="{FF2B5EF4-FFF2-40B4-BE49-F238E27FC236}">
                      <a16:creationId xmlns:a16="http://schemas.microsoft.com/office/drawing/2014/main" id="{06EB629F-D249-D389-FF36-BC4E859D14FB}"/>
                    </a:ext>
                  </a:extLst>
                </p:cNvPr>
                <p:cNvSpPr/>
                <p:nvPr/>
              </p:nvSpPr>
              <p:spPr>
                <a:xfrm>
                  <a:off x="362993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9" name="Freeform: Shape 1048">
                  <a:extLst>
                    <a:ext uri="{FF2B5EF4-FFF2-40B4-BE49-F238E27FC236}">
                      <a16:creationId xmlns:a16="http://schemas.microsoft.com/office/drawing/2014/main" id="{7A305603-175E-0311-39AE-F978CC61531F}"/>
                    </a:ext>
                  </a:extLst>
                </p:cNvPr>
                <p:cNvSpPr/>
                <p:nvPr/>
              </p:nvSpPr>
              <p:spPr>
                <a:xfrm>
                  <a:off x="543331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0" name="Freeform: Shape 1049">
                  <a:extLst>
                    <a:ext uri="{FF2B5EF4-FFF2-40B4-BE49-F238E27FC236}">
                      <a16:creationId xmlns:a16="http://schemas.microsoft.com/office/drawing/2014/main" id="{6C9B65AE-5207-D85C-3404-4327660E0CDD}"/>
                    </a:ext>
                  </a:extLst>
                </p:cNvPr>
                <p:cNvSpPr/>
                <p:nvPr/>
              </p:nvSpPr>
              <p:spPr>
                <a:xfrm>
                  <a:off x="723668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1" name="Freeform: Shape 1050">
                  <a:extLst>
                    <a:ext uri="{FF2B5EF4-FFF2-40B4-BE49-F238E27FC236}">
                      <a16:creationId xmlns:a16="http://schemas.microsoft.com/office/drawing/2014/main" id="{27010F0A-0E9F-DDA1-B5F1-CBE6F3F8D193}"/>
                    </a:ext>
                  </a:extLst>
                </p:cNvPr>
                <p:cNvSpPr/>
                <p:nvPr/>
              </p:nvSpPr>
              <p:spPr>
                <a:xfrm>
                  <a:off x="904005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2" name="Freeform: Shape 1051">
                  <a:extLst>
                    <a:ext uri="{FF2B5EF4-FFF2-40B4-BE49-F238E27FC236}">
                      <a16:creationId xmlns:a16="http://schemas.microsoft.com/office/drawing/2014/main" id="{B23C09BA-54F5-D060-67DE-076B1D3CEB2C}"/>
                    </a:ext>
                  </a:extLst>
                </p:cNvPr>
                <p:cNvSpPr/>
                <p:nvPr/>
              </p:nvSpPr>
              <p:spPr>
                <a:xfrm>
                  <a:off x="1084342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3" name="Freeform: Shape 1052">
                  <a:extLst>
                    <a:ext uri="{FF2B5EF4-FFF2-40B4-BE49-F238E27FC236}">
                      <a16:creationId xmlns:a16="http://schemas.microsoft.com/office/drawing/2014/main" id="{A2A293BE-7566-5CD5-66C6-6B5EEDDC4C13}"/>
                    </a:ext>
                  </a:extLst>
                </p:cNvPr>
                <p:cNvSpPr/>
                <p:nvPr/>
              </p:nvSpPr>
              <p:spPr>
                <a:xfrm>
                  <a:off x="1264679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4" name="Freeform: Shape 1053">
                  <a:extLst>
                    <a:ext uri="{FF2B5EF4-FFF2-40B4-BE49-F238E27FC236}">
                      <a16:creationId xmlns:a16="http://schemas.microsoft.com/office/drawing/2014/main" id="{74FA004E-3519-DA68-5705-E25BB82DD97D}"/>
                    </a:ext>
                  </a:extLst>
                </p:cNvPr>
                <p:cNvSpPr/>
                <p:nvPr/>
              </p:nvSpPr>
              <p:spPr>
                <a:xfrm>
                  <a:off x="1445016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5" name="Freeform: Shape 1054">
                  <a:extLst>
                    <a:ext uri="{FF2B5EF4-FFF2-40B4-BE49-F238E27FC236}">
                      <a16:creationId xmlns:a16="http://schemas.microsoft.com/office/drawing/2014/main" id="{C3E6FBB0-D28E-2431-A8C0-3B027D248B37}"/>
                    </a:ext>
                  </a:extLst>
                </p:cNvPr>
                <p:cNvSpPr/>
                <p:nvPr/>
              </p:nvSpPr>
              <p:spPr>
                <a:xfrm>
                  <a:off x="1625354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6" name="Freeform: Shape 1055">
                  <a:extLst>
                    <a:ext uri="{FF2B5EF4-FFF2-40B4-BE49-F238E27FC236}">
                      <a16:creationId xmlns:a16="http://schemas.microsoft.com/office/drawing/2014/main" id="{96A75AE4-853E-4B7F-36C4-152C3CB1C9CB}"/>
                    </a:ext>
                  </a:extLst>
                </p:cNvPr>
                <p:cNvSpPr/>
                <p:nvPr/>
              </p:nvSpPr>
              <p:spPr>
                <a:xfrm>
                  <a:off x="1805680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7" name="Freeform: Shape 1056">
                  <a:extLst>
                    <a:ext uri="{FF2B5EF4-FFF2-40B4-BE49-F238E27FC236}">
                      <a16:creationId xmlns:a16="http://schemas.microsoft.com/office/drawing/2014/main" id="{1911FC4C-111F-461A-46C3-308FC55C937B}"/>
                    </a:ext>
                  </a:extLst>
                </p:cNvPr>
                <p:cNvSpPr/>
                <p:nvPr/>
              </p:nvSpPr>
              <p:spPr>
                <a:xfrm>
                  <a:off x="1986017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8" name="Freeform: Shape 1057">
                  <a:extLst>
                    <a:ext uri="{FF2B5EF4-FFF2-40B4-BE49-F238E27FC236}">
                      <a16:creationId xmlns:a16="http://schemas.microsoft.com/office/drawing/2014/main" id="{AC51C9D5-0AA0-F289-8550-3C97FD9BC757}"/>
                    </a:ext>
                  </a:extLst>
                </p:cNvPr>
                <p:cNvSpPr/>
                <p:nvPr/>
              </p:nvSpPr>
              <p:spPr>
                <a:xfrm>
                  <a:off x="2166354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9" name="Freeform: Shape 1058">
                  <a:extLst>
                    <a:ext uri="{FF2B5EF4-FFF2-40B4-BE49-F238E27FC236}">
                      <a16:creationId xmlns:a16="http://schemas.microsoft.com/office/drawing/2014/main" id="{87CFF50D-EA47-7CDD-7D38-24624D94CB92}"/>
                    </a:ext>
                  </a:extLst>
                </p:cNvPr>
                <p:cNvSpPr/>
                <p:nvPr/>
              </p:nvSpPr>
              <p:spPr>
                <a:xfrm>
                  <a:off x="2346691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0" name="Freeform: Shape 1059">
                  <a:extLst>
                    <a:ext uri="{FF2B5EF4-FFF2-40B4-BE49-F238E27FC236}">
                      <a16:creationId xmlns:a16="http://schemas.microsoft.com/office/drawing/2014/main" id="{23C462FF-1B71-C2D8-4D98-F64799581680}"/>
                    </a:ext>
                  </a:extLst>
                </p:cNvPr>
                <p:cNvSpPr/>
                <p:nvPr/>
              </p:nvSpPr>
              <p:spPr>
                <a:xfrm>
                  <a:off x="2527029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1" name="Freeform: Shape 1060">
                  <a:extLst>
                    <a:ext uri="{FF2B5EF4-FFF2-40B4-BE49-F238E27FC236}">
                      <a16:creationId xmlns:a16="http://schemas.microsoft.com/office/drawing/2014/main" id="{57B0AA5E-6F80-1C75-7FB7-37D53EC0CB44}"/>
                    </a:ext>
                  </a:extLst>
                </p:cNvPr>
                <p:cNvSpPr/>
                <p:nvPr/>
              </p:nvSpPr>
              <p:spPr>
                <a:xfrm>
                  <a:off x="2707366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2" name="Freeform: Shape 1061">
                  <a:extLst>
                    <a:ext uri="{FF2B5EF4-FFF2-40B4-BE49-F238E27FC236}">
                      <a16:creationId xmlns:a16="http://schemas.microsoft.com/office/drawing/2014/main" id="{97B3DC67-41BE-F562-F3AF-3C0684C4B147}"/>
                    </a:ext>
                  </a:extLst>
                </p:cNvPr>
                <p:cNvSpPr/>
                <p:nvPr/>
              </p:nvSpPr>
              <p:spPr>
                <a:xfrm>
                  <a:off x="2887703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3" name="Freeform: Shape 1062">
                  <a:extLst>
                    <a:ext uri="{FF2B5EF4-FFF2-40B4-BE49-F238E27FC236}">
                      <a16:creationId xmlns:a16="http://schemas.microsoft.com/office/drawing/2014/main" id="{0E682929-68C3-6421-BFC2-C2967308575E}"/>
                    </a:ext>
                  </a:extLst>
                </p:cNvPr>
                <p:cNvSpPr/>
                <p:nvPr/>
              </p:nvSpPr>
              <p:spPr>
                <a:xfrm>
                  <a:off x="3068040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4" name="Freeform: Shape 1063">
                  <a:extLst>
                    <a:ext uri="{FF2B5EF4-FFF2-40B4-BE49-F238E27FC236}">
                      <a16:creationId xmlns:a16="http://schemas.microsoft.com/office/drawing/2014/main" id="{33C549A0-94AB-F09E-AD3C-4D7C27F167F1}"/>
                    </a:ext>
                  </a:extLst>
                </p:cNvPr>
                <p:cNvSpPr/>
                <p:nvPr/>
              </p:nvSpPr>
              <p:spPr>
                <a:xfrm>
                  <a:off x="3248377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5" name="Freeform: Shape 1064">
                  <a:extLst>
                    <a:ext uri="{FF2B5EF4-FFF2-40B4-BE49-F238E27FC236}">
                      <a16:creationId xmlns:a16="http://schemas.microsoft.com/office/drawing/2014/main" id="{AC2995F6-A4F1-4468-68D4-685B37FB41D3}"/>
                    </a:ext>
                  </a:extLst>
                </p:cNvPr>
                <p:cNvSpPr/>
                <p:nvPr/>
              </p:nvSpPr>
              <p:spPr>
                <a:xfrm>
                  <a:off x="362993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6" name="Freeform: Shape 1065">
                  <a:extLst>
                    <a:ext uri="{FF2B5EF4-FFF2-40B4-BE49-F238E27FC236}">
                      <a16:creationId xmlns:a16="http://schemas.microsoft.com/office/drawing/2014/main" id="{1C10F403-CF4A-247F-2FCB-8B9051E497E2}"/>
                    </a:ext>
                  </a:extLst>
                </p:cNvPr>
                <p:cNvSpPr/>
                <p:nvPr/>
              </p:nvSpPr>
              <p:spPr>
                <a:xfrm>
                  <a:off x="543331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7" name="Freeform: Shape 1066">
                  <a:extLst>
                    <a:ext uri="{FF2B5EF4-FFF2-40B4-BE49-F238E27FC236}">
                      <a16:creationId xmlns:a16="http://schemas.microsoft.com/office/drawing/2014/main" id="{659A0EE9-B3B5-26F4-A6CF-880FE773DC59}"/>
                    </a:ext>
                  </a:extLst>
                </p:cNvPr>
                <p:cNvSpPr/>
                <p:nvPr/>
              </p:nvSpPr>
              <p:spPr>
                <a:xfrm>
                  <a:off x="723668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8" name="Freeform: Shape 1067">
                  <a:extLst>
                    <a:ext uri="{FF2B5EF4-FFF2-40B4-BE49-F238E27FC236}">
                      <a16:creationId xmlns:a16="http://schemas.microsoft.com/office/drawing/2014/main" id="{AD5117C6-DA92-8039-50D7-01E49F568FA9}"/>
                    </a:ext>
                  </a:extLst>
                </p:cNvPr>
                <p:cNvSpPr/>
                <p:nvPr/>
              </p:nvSpPr>
              <p:spPr>
                <a:xfrm>
                  <a:off x="904005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9" name="Freeform: Shape 1068">
                  <a:extLst>
                    <a:ext uri="{FF2B5EF4-FFF2-40B4-BE49-F238E27FC236}">
                      <a16:creationId xmlns:a16="http://schemas.microsoft.com/office/drawing/2014/main" id="{BACBDF9E-8701-AE96-27A7-A2A2BD5CA9E4}"/>
                    </a:ext>
                  </a:extLst>
                </p:cNvPr>
                <p:cNvSpPr/>
                <p:nvPr/>
              </p:nvSpPr>
              <p:spPr>
                <a:xfrm>
                  <a:off x="1084342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0" name="Freeform: Shape 1069">
                  <a:extLst>
                    <a:ext uri="{FF2B5EF4-FFF2-40B4-BE49-F238E27FC236}">
                      <a16:creationId xmlns:a16="http://schemas.microsoft.com/office/drawing/2014/main" id="{59BD34D3-BEA7-4EFF-F006-3B8373034B6D}"/>
                    </a:ext>
                  </a:extLst>
                </p:cNvPr>
                <p:cNvSpPr/>
                <p:nvPr/>
              </p:nvSpPr>
              <p:spPr>
                <a:xfrm>
                  <a:off x="1264679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1" name="Freeform: Shape 1070">
                  <a:extLst>
                    <a:ext uri="{FF2B5EF4-FFF2-40B4-BE49-F238E27FC236}">
                      <a16:creationId xmlns:a16="http://schemas.microsoft.com/office/drawing/2014/main" id="{827BE19C-D49B-CE1D-719B-C1C2284D4BA9}"/>
                    </a:ext>
                  </a:extLst>
                </p:cNvPr>
                <p:cNvSpPr/>
                <p:nvPr/>
              </p:nvSpPr>
              <p:spPr>
                <a:xfrm>
                  <a:off x="1445016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2" name="Freeform: Shape 1071">
                  <a:extLst>
                    <a:ext uri="{FF2B5EF4-FFF2-40B4-BE49-F238E27FC236}">
                      <a16:creationId xmlns:a16="http://schemas.microsoft.com/office/drawing/2014/main" id="{A6C7D6D2-727B-5B1A-765A-593EB28A12E4}"/>
                    </a:ext>
                  </a:extLst>
                </p:cNvPr>
                <p:cNvSpPr/>
                <p:nvPr/>
              </p:nvSpPr>
              <p:spPr>
                <a:xfrm>
                  <a:off x="1625354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3" name="Freeform: Shape 1072">
                  <a:extLst>
                    <a:ext uri="{FF2B5EF4-FFF2-40B4-BE49-F238E27FC236}">
                      <a16:creationId xmlns:a16="http://schemas.microsoft.com/office/drawing/2014/main" id="{F3253B65-AA0F-DA12-C26A-ACB5A0F629C4}"/>
                    </a:ext>
                  </a:extLst>
                </p:cNvPr>
                <p:cNvSpPr/>
                <p:nvPr/>
              </p:nvSpPr>
              <p:spPr>
                <a:xfrm>
                  <a:off x="1805680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4" name="Freeform: Shape 1073">
                  <a:extLst>
                    <a:ext uri="{FF2B5EF4-FFF2-40B4-BE49-F238E27FC236}">
                      <a16:creationId xmlns:a16="http://schemas.microsoft.com/office/drawing/2014/main" id="{5EE4FDA6-FCA5-E273-772D-CD46A049AFEE}"/>
                    </a:ext>
                  </a:extLst>
                </p:cNvPr>
                <p:cNvSpPr/>
                <p:nvPr/>
              </p:nvSpPr>
              <p:spPr>
                <a:xfrm>
                  <a:off x="1986017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5" name="Freeform: Shape 1074">
                  <a:extLst>
                    <a:ext uri="{FF2B5EF4-FFF2-40B4-BE49-F238E27FC236}">
                      <a16:creationId xmlns:a16="http://schemas.microsoft.com/office/drawing/2014/main" id="{57865294-3791-61F5-0D5F-84AFAC25E5EF}"/>
                    </a:ext>
                  </a:extLst>
                </p:cNvPr>
                <p:cNvSpPr/>
                <p:nvPr/>
              </p:nvSpPr>
              <p:spPr>
                <a:xfrm>
                  <a:off x="2166354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6" name="Freeform: Shape 1075">
                  <a:extLst>
                    <a:ext uri="{FF2B5EF4-FFF2-40B4-BE49-F238E27FC236}">
                      <a16:creationId xmlns:a16="http://schemas.microsoft.com/office/drawing/2014/main" id="{3784F473-6792-611C-7AC1-CCB6D3F78BFF}"/>
                    </a:ext>
                  </a:extLst>
                </p:cNvPr>
                <p:cNvSpPr/>
                <p:nvPr/>
              </p:nvSpPr>
              <p:spPr>
                <a:xfrm>
                  <a:off x="2346691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7" name="Freeform: Shape 1076">
                  <a:extLst>
                    <a:ext uri="{FF2B5EF4-FFF2-40B4-BE49-F238E27FC236}">
                      <a16:creationId xmlns:a16="http://schemas.microsoft.com/office/drawing/2014/main" id="{4719D8F4-3BBB-696C-3F16-C2C3E1059B93}"/>
                    </a:ext>
                  </a:extLst>
                </p:cNvPr>
                <p:cNvSpPr/>
                <p:nvPr/>
              </p:nvSpPr>
              <p:spPr>
                <a:xfrm>
                  <a:off x="2527029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8" name="Freeform: Shape 1077">
                  <a:extLst>
                    <a:ext uri="{FF2B5EF4-FFF2-40B4-BE49-F238E27FC236}">
                      <a16:creationId xmlns:a16="http://schemas.microsoft.com/office/drawing/2014/main" id="{CE0288DC-AB65-D66E-9EAF-9D0F1B89B119}"/>
                    </a:ext>
                  </a:extLst>
                </p:cNvPr>
                <p:cNvSpPr/>
                <p:nvPr/>
              </p:nvSpPr>
              <p:spPr>
                <a:xfrm>
                  <a:off x="2707366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9" name="Freeform: Shape 1078">
                  <a:extLst>
                    <a:ext uri="{FF2B5EF4-FFF2-40B4-BE49-F238E27FC236}">
                      <a16:creationId xmlns:a16="http://schemas.microsoft.com/office/drawing/2014/main" id="{5DD09C39-3446-2007-1F64-B3FA31F5A35D}"/>
                    </a:ext>
                  </a:extLst>
                </p:cNvPr>
                <p:cNvSpPr/>
                <p:nvPr/>
              </p:nvSpPr>
              <p:spPr>
                <a:xfrm>
                  <a:off x="2887703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0" name="Freeform: Shape 1079">
                  <a:extLst>
                    <a:ext uri="{FF2B5EF4-FFF2-40B4-BE49-F238E27FC236}">
                      <a16:creationId xmlns:a16="http://schemas.microsoft.com/office/drawing/2014/main" id="{C0BDFD0A-968D-BA1B-6254-090E0D30FA38}"/>
                    </a:ext>
                  </a:extLst>
                </p:cNvPr>
                <p:cNvSpPr/>
                <p:nvPr/>
              </p:nvSpPr>
              <p:spPr>
                <a:xfrm>
                  <a:off x="3068040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1" name="Freeform: Shape 1080">
                  <a:extLst>
                    <a:ext uri="{FF2B5EF4-FFF2-40B4-BE49-F238E27FC236}">
                      <a16:creationId xmlns:a16="http://schemas.microsoft.com/office/drawing/2014/main" id="{8ABE53D7-AA68-1E28-F8CC-675D56B1F8A0}"/>
                    </a:ext>
                  </a:extLst>
                </p:cNvPr>
                <p:cNvSpPr/>
                <p:nvPr/>
              </p:nvSpPr>
              <p:spPr>
                <a:xfrm>
                  <a:off x="3248377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2" name="Freeform: Shape 1081">
                  <a:extLst>
                    <a:ext uri="{FF2B5EF4-FFF2-40B4-BE49-F238E27FC236}">
                      <a16:creationId xmlns:a16="http://schemas.microsoft.com/office/drawing/2014/main" id="{CC7069CD-E56F-F75C-4E82-3AEFEAFBF876}"/>
                    </a:ext>
                  </a:extLst>
                </p:cNvPr>
                <p:cNvSpPr/>
                <p:nvPr/>
              </p:nvSpPr>
              <p:spPr>
                <a:xfrm>
                  <a:off x="3248377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3" name="Freeform: Shape 1082">
                  <a:extLst>
                    <a:ext uri="{FF2B5EF4-FFF2-40B4-BE49-F238E27FC236}">
                      <a16:creationId xmlns:a16="http://schemas.microsoft.com/office/drawing/2014/main" id="{041C4541-D8E3-1B73-FC5C-557AD9E0A1FB}"/>
                    </a:ext>
                  </a:extLst>
                </p:cNvPr>
                <p:cNvSpPr/>
                <p:nvPr/>
              </p:nvSpPr>
              <p:spPr>
                <a:xfrm>
                  <a:off x="3248377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4" name="Freeform: Shape 1083">
                  <a:extLst>
                    <a:ext uri="{FF2B5EF4-FFF2-40B4-BE49-F238E27FC236}">
                      <a16:creationId xmlns:a16="http://schemas.microsoft.com/office/drawing/2014/main" id="{0C496F0D-CCDF-8079-6B91-21B73FD2F23B}"/>
                    </a:ext>
                  </a:extLst>
                </p:cNvPr>
                <p:cNvSpPr/>
                <p:nvPr/>
              </p:nvSpPr>
              <p:spPr>
                <a:xfrm>
                  <a:off x="3248377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5" name="Freeform: Shape 1084">
                  <a:extLst>
                    <a:ext uri="{FF2B5EF4-FFF2-40B4-BE49-F238E27FC236}">
                      <a16:creationId xmlns:a16="http://schemas.microsoft.com/office/drawing/2014/main" id="{01EDA992-3957-466A-290F-0FBC508AD413}"/>
                    </a:ext>
                  </a:extLst>
                </p:cNvPr>
                <p:cNvSpPr/>
                <p:nvPr/>
              </p:nvSpPr>
              <p:spPr>
                <a:xfrm>
                  <a:off x="3248377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6" name="Freeform: Shape 1085">
                  <a:extLst>
                    <a:ext uri="{FF2B5EF4-FFF2-40B4-BE49-F238E27FC236}">
                      <a16:creationId xmlns:a16="http://schemas.microsoft.com/office/drawing/2014/main" id="{AAE52076-5116-354E-185C-C7E467C030F4}"/>
                    </a:ext>
                  </a:extLst>
                </p:cNvPr>
                <p:cNvSpPr/>
                <p:nvPr/>
              </p:nvSpPr>
              <p:spPr>
                <a:xfrm>
                  <a:off x="3248377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7" name="Freeform: Shape 1086">
                  <a:extLst>
                    <a:ext uri="{FF2B5EF4-FFF2-40B4-BE49-F238E27FC236}">
                      <a16:creationId xmlns:a16="http://schemas.microsoft.com/office/drawing/2014/main" id="{88D2AAA1-5299-EAEB-3E9F-75BA4ABAE3B2}"/>
                    </a:ext>
                  </a:extLst>
                </p:cNvPr>
                <p:cNvSpPr/>
                <p:nvPr/>
              </p:nvSpPr>
              <p:spPr>
                <a:xfrm>
                  <a:off x="3248377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8" name="Freeform: Shape 1087">
                  <a:extLst>
                    <a:ext uri="{FF2B5EF4-FFF2-40B4-BE49-F238E27FC236}">
                      <a16:creationId xmlns:a16="http://schemas.microsoft.com/office/drawing/2014/main" id="{C6688B84-C704-4DB7-BE5B-666A4566BDBA}"/>
                    </a:ext>
                  </a:extLst>
                </p:cNvPr>
                <p:cNvSpPr/>
                <p:nvPr/>
              </p:nvSpPr>
              <p:spPr>
                <a:xfrm>
                  <a:off x="3248377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9" name="Freeform: Shape 1088">
                  <a:extLst>
                    <a:ext uri="{FF2B5EF4-FFF2-40B4-BE49-F238E27FC236}">
                      <a16:creationId xmlns:a16="http://schemas.microsoft.com/office/drawing/2014/main" id="{ED9E5305-D851-D8B0-0D44-DD52BE2C43C7}"/>
                    </a:ext>
                  </a:extLst>
                </p:cNvPr>
                <p:cNvSpPr/>
                <p:nvPr/>
              </p:nvSpPr>
              <p:spPr>
                <a:xfrm>
                  <a:off x="3248377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0" name="Freeform: Shape 1089">
                  <a:extLst>
                    <a:ext uri="{FF2B5EF4-FFF2-40B4-BE49-F238E27FC236}">
                      <a16:creationId xmlns:a16="http://schemas.microsoft.com/office/drawing/2014/main" id="{B6DD4DA6-24D7-DC7F-A2EB-4ED372EAAC65}"/>
                    </a:ext>
                  </a:extLst>
                </p:cNvPr>
                <p:cNvSpPr/>
                <p:nvPr/>
              </p:nvSpPr>
              <p:spPr>
                <a:xfrm>
                  <a:off x="3248377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1" name="Freeform: Shape 1090">
                  <a:extLst>
                    <a:ext uri="{FF2B5EF4-FFF2-40B4-BE49-F238E27FC236}">
                      <a16:creationId xmlns:a16="http://schemas.microsoft.com/office/drawing/2014/main" id="{748B5EC3-34AE-99DA-1BE8-562B675FC17F}"/>
                    </a:ext>
                  </a:extLst>
                </p:cNvPr>
                <p:cNvSpPr/>
                <p:nvPr/>
              </p:nvSpPr>
              <p:spPr>
                <a:xfrm>
                  <a:off x="3248377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2" name="Freeform: Shape 1091">
                  <a:extLst>
                    <a:ext uri="{FF2B5EF4-FFF2-40B4-BE49-F238E27FC236}">
                      <a16:creationId xmlns:a16="http://schemas.microsoft.com/office/drawing/2014/main" id="{98774D4F-CA12-95BA-DC27-B7F211215543}"/>
                    </a:ext>
                  </a:extLst>
                </p:cNvPr>
                <p:cNvSpPr/>
                <p:nvPr/>
              </p:nvSpPr>
              <p:spPr>
                <a:xfrm>
                  <a:off x="3248377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3" name="Freeform: Shape 1092">
                  <a:extLst>
                    <a:ext uri="{FF2B5EF4-FFF2-40B4-BE49-F238E27FC236}">
                      <a16:creationId xmlns:a16="http://schemas.microsoft.com/office/drawing/2014/main" id="{7B0B31E8-D022-C81D-85E8-C69970207252}"/>
                    </a:ext>
                  </a:extLst>
                </p:cNvPr>
                <p:cNvSpPr/>
                <p:nvPr/>
              </p:nvSpPr>
              <p:spPr>
                <a:xfrm>
                  <a:off x="3248377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4" name="Freeform: Shape 1093">
                  <a:extLst>
                    <a:ext uri="{FF2B5EF4-FFF2-40B4-BE49-F238E27FC236}">
                      <a16:creationId xmlns:a16="http://schemas.microsoft.com/office/drawing/2014/main" id="{96ED0690-BE7F-D5EC-F033-62A163A6D976}"/>
                    </a:ext>
                  </a:extLst>
                </p:cNvPr>
                <p:cNvSpPr/>
                <p:nvPr/>
              </p:nvSpPr>
              <p:spPr>
                <a:xfrm>
                  <a:off x="3248377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5" name="Freeform: Shape 1094">
                  <a:extLst>
                    <a:ext uri="{FF2B5EF4-FFF2-40B4-BE49-F238E27FC236}">
                      <a16:creationId xmlns:a16="http://schemas.microsoft.com/office/drawing/2014/main" id="{7E09FBD7-A937-F6BB-5886-05FCA42D3007}"/>
                    </a:ext>
                  </a:extLst>
                </p:cNvPr>
                <p:cNvSpPr/>
                <p:nvPr/>
              </p:nvSpPr>
              <p:spPr>
                <a:xfrm>
                  <a:off x="3248377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6" name="Freeform: Shape 1095">
                  <a:extLst>
                    <a:ext uri="{FF2B5EF4-FFF2-40B4-BE49-F238E27FC236}">
                      <a16:creationId xmlns:a16="http://schemas.microsoft.com/office/drawing/2014/main" id="{EEDE846B-EE37-2B95-A530-49BA04D2F9B3}"/>
                    </a:ext>
                  </a:extLst>
                </p:cNvPr>
                <p:cNvSpPr/>
                <p:nvPr/>
              </p:nvSpPr>
              <p:spPr>
                <a:xfrm>
                  <a:off x="3248377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7" name="Freeform: Shape 1096">
                  <a:extLst>
                    <a:ext uri="{FF2B5EF4-FFF2-40B4-BE49-F238E27FC236}">
                      <a16:creationId xmlns:a16="http://schemas.microsoft.com/office/drawing/2014/main" id="{994E13BB-6A7B-AE49-C29B-2EF966E3EDF0}"/>
                    </a:ext>
                  </a:extLst>
                </p:cNvPr>
                <p:cNvSpPr/>
                <p:nvPr/>
              </p:nvSpPr>
              <p:spPr>
                <a:xfrm>
                  <a:off x="3248377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8" name="Freeform: Shape 1097">
                  <a:extLst>
                    <a:ext uri="{FF2B5EF4-FFF2-40B4-BE49-F238E27FC236}">
                      <a16:creationId xmlns:a16="http://schemas.microsoft.com/office/drawing/2014/main" id="{D6E59015-DE51-BE74-A0F4-F0D2D27FF6CB}"/>
                    </a:ext>
                  </a:extLst>
                </p:cNvPr>
                <p:cNvSpPr/>
                <p:nvPr/>
              </p:nvSpPr>
              <p:spPr>
                <a:xfrm>
                  <a:off x="182656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9" name="Freeform: Shape 1098">
                  <a:extLst>
                    <a:ext uri="{FF2B5EF4-FFF2-40B4-BE49-F238E27FC236}">
                      <a16:creationId xmlns:a16="http://schemas.microsoft.com/office/drawing/2014/main" id="{281ED041-20C6-801D-DCB7-4301403E4C7B}"/>
                    </a:ext>
                  </a:extLst>
                </p:cNvPr>
                <p:cNvSpPr/>
                <p:nvPr/>
              </p:nvSpPr>
              <p:spPr>
                <a:xfrm>
                  <a:off x="182656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0" name="Freeform: Shape 1099">
                  <a:extLst>
                    <a:ext uri="{FF2B5EF4-FFF2-40B4-BE49-F238E27FC236}">
                      <a16:creationId xmlns:a16="http://schemas.microsoft.com/office/drawing/2014/main" id="{CDB2DB70-BA3E-A797-6248-17B052B1785A}"/>
                    </a:ext>
                  </a:extLst>
                </p:cNvPr>
                <p:cNvSpPr/>
                <p:nvPr/>
              </p:nvSpPr>
              <p:spPr>
                <a:xfrm>
                  <a:off x="182656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1" name="Freeform: Shape 1100">
                  <a:extLst>
                    <a:ext uri="{FF2B5EF4-FFF2-40B4-BE49-F238E27FC236}">
                      <a16:creationId xmlns:a16="http://schemas.microsoft.com/office/drawing/2014/main" id="{F1292796-D60F-5448-C3B1-6CCB4D5BD893}"/>
                    </a:ext>
                  </a:extLst>
                </p:cNvPr>
                <p:cNvSpPr/>
                <p:nvPr/>
              </p:nvSpPr>
              <p:spPr>
                <a:xfrm>
                  <a:off x="182656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2" name="Freeform: Shape 1101">
                  <a:extLst>
                    <a:ext uri="{FF2B5EF4-FFF2-40B4-BE49-F238E27FC236}">
                      <a16:creationId xmlns:a16="http://schemas.microsoft.com/office/drawing/2014/main" id="{7C9984C7-C949-06B7-0FA0-352A80294329}"/>
                    </a:ext>
                  </a:extLst>
                </p:cNvPr>
                <p:cNvSpPr/>
                <p:nvPr/>
              </p:nvSpPr>
              <p:spPr>
                <a:xfrm>
                  <a:off x="182656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3" name="Freeform: Shape 1102">
                  <a:extLst>
                    <a:ext uri="{FF2B5EF4-FFF2-40B4-BE49-F238E27FC236}">
                      <a16:creationId xmlns:a16="http://schemas.microsoft.com/office/drawing/2014/main" id="{C5BA7562-B542-60E6-0F5A-F008A9952DA0}"/>
                    </a:ext>
                  </a:extLst>
                </p:cNvPr>
                <p:cNvSpPr/>
                <p:nvPr/>
              </p:nvSpPr>
              <p:spPr>
                <a:xfrm>
                  <a:off x="182656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4" name="Freeform: Shape 1103">
                  <a:extLst>
                    <a:ext uri="{FF2B5EF4-FFF2-40B4-BE49-F238E27FC236}">
                      <a16:creationId xmlns:a16="http://schemas.microsoft.com/office/drawing/2014/main" id="{EC92A625-30D5-C8E8-D97A-5F162CC18331}"/>
                    </a:ext>
                  </a:extLst>
                </p:cNvPr>
                <p:cNvSpPr/>
                <p:nvPr/>
              </p:nvSpPr>
              <p:spPr>
                <a:xfrm>
                  <a:off x="182656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5" name="Freeform: Shape 1104">
                  <a:extLst>
                    <a:ext uri="{FF2B5EF4-FFF2-40B4-BE49-F238E27FC236}">
                      <a16:creationId xmlns:a16="http://schemas.microsoft.com/office/drawing/2014/main" id="{431C853F-B892-B542-A2B9-B8609FFA0B49}"/>
                    </a:ext>
                  </a:extLst>
                </p:cNvPr>
                <p:cNvSpPr/>
                <p:nvPr/>
              </p:nvSpPr>
              <p:spPr>
                <a:xfrm>
                  <a:off x="182656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6" name="Freeform: Shape 1105">
                  <a:extLst>
                    <a:ext uri="{FF2B5EF4-FFF2-40B4-BE49-F238E27FC236}">
                      <a16:creationId xmlns:a16="http://schemas.microsoft.com/office/drawing/2014/main" id="{E3ADD8A0-8103-A933-5191-5200BA57806B}"/>
                    </a:ext>
                  </a:extLst>
                </p:cNvPr>
                <p:cNvSpPr/>
                <p:nvPr/>
              </p:nvSpPr>
              <p:spPr>
                <a:xfrm>
                  <a:off x="182656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7" name="Freeform: Shape 1106">
                  <a:extLst>
                    <a:ext uri="{FF2B5EF4-FFF2-40B4-BE49-F238E27FC236}">
                      <a16:creationId xmlns:a16="http://schemas.microsoft.com/office/drawing/2014/main" id="{B59699FA-02A6-2CC7-36B1-E387E138C264}"/>
                    </a:ext>
                  </a:extLst>
                </p:cNvPr>
                <p:cNvSpPr/>
                <p:nvPr/>
              </p:nvSpPr>
              <p:spPr>
                <a:xfrm>
                  <a:off x="182656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8" name="Freeform: Shape 1107">
                  <a:extLst>
                    <a:ext uri="{FF2B5EF4-FFF2-40B4-BE49-F238E27FC236}">
                      <a16:creationId xmlns:a16="http://schemas.microsoft.com/office/drawing/2014/main" id="{EFDD2E88-E96D-E101-8826-75D4B8D023CE}"/>
                    </a:ext>
                  </a:extLst>
                </p:cNvPr>
                <p:cNvSpPr/>
                <p:nvPr/>
              </p:nvSpPr>
              <p:spPr>
                <a:xfrm>
                  <a:off x="182656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9" name="Freeform: Shape 1108">
                  <a:extLst>
                    <a:ext uri="{FF2B5EF4-FFF2-40B4-BE49-F238E27FC236}">
                      <a16:creationId xmlns:a16="http://schemas.microsoft.com/office/drawing/2014/main" id="{468F85E5-0FB7-78F8-1364-95CAAD887208}"/>
                    </a:ext>
                  </a:extLst>
                </p:cNvPr>
                <p:cNvSpPr/>
                <p:nvPr/>
              </p:nvSpPr>
              <p:spPr>
                <a:xfrm>
                  <a:off x="182656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0" name="Freeform: Shape 1109">
                  <a:extLst>
                    <a:ext uri="{FF2B5EF4-FFF2-40B4-BE49-F238E27FC236}">
                      <a16:creationId xmlns:a16="http://schemas.microsoft.com/office/drawing/2014/main" id="{837AFA79-14B1-F74A-D2AD-05EB6442B747}"/>
                    </a:ext>
                  </a:extLst>
                </p:cNvPr>
                <p:cNvSpPr/>
                <p:nvPr/>
              </p:nvSpPr>
              <p:spPr>
                <a:xfrm>
                  <a:off x="182656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1" name="Freeform: Shape 1110">
                  <a:extLst>
                    <a:ext uri="{FF2B5EF4-FFF2-40B4-BE49-F238E27FC236}">
                      <a16:creationId xmlns:a16="http://schemas.microsoft.com/office/drawing/2014/main" id="{CD2EAF4F-0B96-C7E0-F4E8-6DBBDCB4FAE4}"/>
                    </a:ext>
                  </a:extLst>
                </p:cNvPr>
                <p:cNvSpPr/>
                <p:nvPr/>
              </p:nvSpPr>
              <p:spPr>
                <a:xfrm>
                  <a:off x="182656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2" name="Freeform: Shape 1111">
                  <a:extLst>
                    <a:ext uri="{FF2B5EF4-FFF2-40B4-BE49-F238E27FC236}">
                      <a16:creationId xmlns:a16="http://schemas.microsoft.com/office/drawing/2014/main" id="{86CE7C4F-C8D4-C55E-60E8-FCCC86AC54A0}"/>
                    </a:ext>
                  </a:extLst>
                </p:cNvPr>
                <p:cNvSpPr/>
                <p:nvPr/>
              </p:nvSpPr>
              <p:spPr>
                <a:xfrm>
                  <a:off x="182656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3" name="Freeform: Shape 1112">
                  <a:extLst>
                    <a:ext uri="{FF2B5EF4-FFF2-40B4-BE49-F238E27FC236}">
                      <a16:creationId xmlns:a16="http://schemas.microsoft.com/office/drawing/2014/main" id="{934982E0-8604-9AD3-15FC-035A41AD9036}"/>
                    </a:ext>
                  </a:extLst>
                </p:cNvPr>
                <p:cNvSpPr/>
                <p:nvPr/>
              </p:nvSpPr>
              <p:spPr>
                <a:xfrm>
                  <a:off x="182656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4" name="Freeform: Shape 1113">
                  <a:extLst>
                    <a:ext uri="{FF2B5EF4-FFF2-40B4-BE49-F238E27FC236}">
                      <a16:creationId xmlns:a16="http://schemas.microsoft.com/office/drawing/2014/main" id="{D7C2207C-30FF-D716-92BB-AC9A1E3B3AF4}"/>
                    </a:ext>
                  </a:extLst>
                </p:cNvPr>
                <p:cNvSpPr/>
                <p:nvPr/>
              </p:nvSpPr>
              <p:spPr>
                <a:xfrm>
                  <a:off x="182656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5" name="Freeform: Shape 1114">
                  <a:extLst>
                    <a:ext uri="{FF2B5EF4-FFF2-40B4-BE49-F238E27FC236}">
                      <a16:creationId xmlns:a16="http://schemas.microsoft.com/office/drawing/2014/main" id="{18929BAC-3BAD-FCA2-A1C8-EDE6C973BE6E}"/>
                    </a:ext>
                  </a:extLst>
                </p:cNvPr>
                <p:cNvSpPr/>
                <p:nvPr/>
              </p:nvSpPr>
              <p:spPr>
                <a:xfrm>
                  <a:off x="182656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4" name="Rectangle: Rounded Corners 423">
            <a:extLst>
              <a:ext uri="{FF2B5EF4-FFF2-40B4-BE49-F238E27FC236}">
                <a16:creationId xmlns:a16="http://schemas.microsoft.com/office/drawing/2014/main" id="{DE73F1D5-39CA-84DA-A854-5FCE3236264E}"/>
              </a:ext>
            </a:extLst>
          </p:cNvPr>
          <p:cNvSpPr/>
          <p:nvPr/>
        </p:nvSpPr>
        <p:spPr>
          <a:xfrm>
            <a:off x="1722631" y="238876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 #0</a:t>
            </a:r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12E74163-42E8-B829-B222-6E0872D9A03A}"/>
              </a:ext>
            </a:extLst>
          </p:cNvPr>
          <p:cNvSpPr/>
          <p:nvPr/>
        </p:nvSpPr>
        <p:spPr>
          <a:xfrm>
            <a:off x="2446347" y="238876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</a:t>
            </a:r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4AC64CC3-A6A0-6FDA-3740-563188F3055A}"/>
              </a:ext>
            </a:extLst>
          </p:cNvPr>
          <p:cNvSpPr/>
          <p:nvPr/>
        </p:nvSpPr>
        <p:spPr>
          <a:xfrm>
            <a:off x="3165829" y="238876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#2</a:t>
            </a:r>
          </a:p>
        </p:txBody>
      </p:sp>
      <p:sp>
        <p:nvSpPr>
          <p:cNvPr id="1127" name="Rectangle: Rounded Corners 1126">
            <a:extLst>
              <a:ext uri="{FF2B5EF4-FFF2-40B4-BE49-F238E27FC236}">
                <a16:creationId xmlns:a16="http://schemas.microsoft.com/office/drawing/2014/main" id="{BC5097C1-E917-B195-95DE-5FA91B211FEA}"/>
              </a:ext>
            </a:extLst>
          </p:cNvPr>
          <p:cNvSpPr/>
          <p:nvPr/>
        </p:nvSpPr>
        <p:spPr>
          <a:xfrm>
            <a:off x="3887426" y="238876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#3</a:t>
            </a:r>
          </a:p>
        </p:txBody>
      </p:sp>
      <p:sp>
        <p:nvSpPr>
          <p:cNvPr id="1128" name="Rectangle: Rounded Corners 1127">
            <a:extLst>
              <a:ext uri="{FF2B5EF4-FFF2-40B4-BE49-F238E27FC236}">
                <a16:creationId xmlns:a16="http://schemas.microsoft.com/office/drawing/2014/main" id="{23A5549B-9E07-C19F-6EA3-8085C14B3DD3}"/>
              </a:ext>
            </a:extLst>
          </p:cNvPr>
          <p:cNvSpPr/>
          <p:nvPr/>
        </p:nvSpPr>
        <p:spPr>
          <a:xfrm>
            <a:off x="1722631" y="310511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#4</a:t>
            </a:r>
          </a:p>
        </p:txBody>
      </p:sp>
      <p:sp>
        <p:nvSpPr>
          <p:cNvPr id="1129" name="Rectangle: Rounded Corners 1128">
            <a:extLst>
              <a:ext uri="{FF2B5EF4-FFF2-40B4-BE49-F238E27FC236}">
                <a16:creationId xmlns:a16="http://schemas.microsoft.com/office/drawing/2014/main" id="{E260E19A-F591-E0C1-008B-915452C8F108}"/>
              </a:ext>
            </a:extLst>
          </p:cNvPr>
          <p:cNvSpPr/>
          <p:nvPr/>
        </p:nvSpPr>
        <p:spPr>
          <a:xfrm>
            <a:off x="2446347" y="310511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#5</a:t>
            </a:r>
          </a:p>
        </p:txBody>
      </p:sp>
      <p:sp>
        <p:nvSpPr>
          <p:cNvPr id="1130" name="Rectangle: Rounded Corners 1129">
            <a:extLst>
              <a:ext uri="{FF2B5EF4-FFF2-40B4-BE49-F238E27FC236}">
                <a16:creationId xmlns:a16="http://schemas.microsoft.com/office/drawing/2014/main" id="{136E28F2-33DE-BF11-2A5C-285A2E4D0E3B}"/>
              </a:ext>
            </a:extLst>
          </p:cNvPr>
          <p:cNvSpPr/>
          <p:nvPr/>
        </p:nvSpPr>
        <p:spPr>
          <a:xfrm>
            <a:off x="3165829" y="310511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#6</a:t>
            </a:r>
          </a:p>
        </p:txBody>
      </p:sp>
      <p:sp>
        <p:nvSpPr>
          <p:cNvPr id="1131" name="Rectangle: Rounded Corners 1130">
            <a:extLst>
              <a:ext uri="{FF2B5EF4-FFF2-40B4-BE49-F238E27FC236}">
                <a16:creationId xmlns:a16="http://schemas.microsoft.com/office/drawing/2014/main" id="{FF78D4B0-D448-B9C8-51C8-CAC301EF2C89}"/>
              </a:ext>
            </a:extLst>
          </p:cNvPr>
          <p:cNvSpPr/>
          <p:nvPr/>
        </p:nvSpPr>
        <p:spPr>
          <a:xfrm>
            <a:off x="3887426" y="310511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#7</a:t>
            </a:r>
          </a:p>
        </p:txBody>
      </p:sp>
      <p:sp>
        <p:nvSpPr>
          <p:cNvPr id="1132" name="Rectangle: Rounded Corners 1131">
            <a:extLst>
              <a:ext uri="{FF2B5EF4-FFF2-40B4-BE49-F238E27FC236}">
                <a16:creationId xmlns:a16="http://schemas.microsoft.com/office/drawing/2014/main" id="{865F7D74-191C-7A6E-463C-B6CBB3C3AFC8}"/>
              </a:ext>
            </a:extLst>
          </p:cNvPr>
          <p:cNvSpPr/>
          <p:nvPr/>
        </p:nvSpPr>
        <p:spPr>
          <a:xfrm>
            <a:off x="1720481" y="3821331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#8</a:t>
            </a:r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3FBD03E3-7107-EF40-3B9E-CB3412823FE7}"/>
              </a:ext>
            </a:extLst>
          </p:cNvPr>
          <p:cNvSpPr/>
          <p:nvPr/>
        </p:nvSpPr>
        <p:spPr>
          <a:xfrm>
            <a:off x="2444197" y="3821331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#9</a:t>
            </a:r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7A414358-5DDC-B928-E7B7-EE8D7759924B}"/>
              </a:ext>
            </a:extLst>
          </p:cNvPr>
          <p:cNvSpPr/>
          <p:nvPr/>
        </p:nvSpPr>
        <p:spPr>
          <a:xfrm>
            <a:off x="3163679" y="3821331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#10</a:t>
            </a:r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DF0FBF6B-7D95-88D2-3745-246EBA86BC81}"/>
              </a:ext>
            </a:extLst>
          </p:cNvPr>
          <p:cNvSpPr/>
          <p:nvPr/>
        </p:nvSpPr>
        <p:spPr>
          <a:xfrm>
            <a:off x="3885276" y="3821331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#11</a:t>
            </a:r>
          </a:p>
        </p:txBody>
      </p:sp>
      <p:sp>
        <p:nvSpPr>
          <p:cNvPr id="1136" name="Rectangle: Rounded Corners 1135">
            <a:extLst>
              <a:ext uri="{FF2B5EF4-FFF2-40B4-BE49-F238E27FC236}">
                <a16:creationId xmlns:a16="http://schemas.microsoft.com/office/drawing/2014/main" id="{1A9684ED-2E95-2AF9-6F68-03DD90485053}"/>
              </a:ext>
            </a:extLst>
          </p:cNvPr>
          <p:cNvSpPr/>
          <p:nvPr/>
        </p:nvSpPr>
        <p:spPr>
          <a:xfrm>
            <a:off x="1720481" y="4537682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#12</a:t>
            </a:r>
          </a:p>
        </p:txBody>
      </p:sp>
      <p:sp>
        <p:nvSpPr>
          <p:cNvPr id="1137" name="Rectangle: Rounded Corners 1136">
            <a:extLst>
              <a:ext uri="{FF2B5EF4-FFF2-40B4-BE49-F238E27FC236}">
                <a16:creationId xmlns:a16="http://schemas.microsoft.com/office/drawing/2014/main" id="{AE83FAA2-3A03-A1A9-ED52-E78D7D9A0623}"/>
              </a:ext>
            </a:extLst>
          </p:cNvPr>
          <p:cNvSpPr/>
          <p:nvPr/>
        </p:nvSpPr>
        <p:spPr>
          <a:xfrm>
            <a:off x="2444197" y="4537682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#13</a:t>
            </a:r>
          </a:p>
        </p:txBody>
      </p:sp>
      <p:sp>
        <p:nvSpPr>
          <p:cNvPr id="1138" name="Rectangle: Rounded Corners 1137">
            <a:extLst>
              <a:ext uri="{FF2B5EF4-FFF2-40B4-BE49-F238E27FC236}">
                <a16:creationId xmlns:a16="http://schemas.microsoft.com/office/drawing/2014/main" id="{DBF4A46A-1910-CBA0-AA28-DC52B441E5E5}"/>
              </a:ext>
            </a:extLst>
          </p:cNvPr>
          <p:cNvSpPr/>
          <p:nvPr/>
        </p:nvSpPr>
        <p:spPr>
          <a:xfrm>
            <a:off x="3163679" y="4537682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#14</a:t>
            </a:r>
          </a:p>
        </p:txBody>
      </p:sp>
      <p:sp>
        <p:nvSpPr>
          <p:cNvPr id="1139" name="Rectangle: Rounded Corners 1138">
            <a:extLst>
              <a:ext uri="{FF2B5EF4-FFF2-40B4-BE49-F238E27FC236}">
                <a16:creationId xmlns:a16="http://schemas.microsoft.com/office/drawing/2014/main" id="{455257AF-D7E5-0DAC-EB8A-3B649369DBD0}"/>
              </a:ext>
            </a:extLst>
          </p:cNvPr>
          <p:cNvSpPr/>
          <p:nvPr/>
        </p:nvSpPr>
        <p:spPr>
          <a:xfrm>
            <a:off x="3885276" y="4537682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#15</a:t>
            </a: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2E73A5B7-2562-6004-5DCE-05007CB2A946}"/>
              </a:ext>
            </a:extLst>
          </p:cNvPr>
          <p:cNvSpPr txBox="1"/>
          <p:nvPr/>
        </p:nvSpPr>
        <p:spPr>
          <a:xfrm>
            <a:off x="2280390" y="5634288"/>
            <a:ext cx="176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WG: </a:t>
            </a:r>
            <a:r>
              <a:rPr lang="en-US" dirty="0">
                <a:solidFill>
                  <a:schemeClr val="accent2"/>
                </a:solidFill>
              </a:rPr>
              <a:t>workgroup</a:t>
            </a:r>
          </a:p>
        </p:txBody>
      </p: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92B458EF-F683-DF12-E518-CEA8267C2DD0}"/>
              </a:ext>
            </a:extLst>
          </p:cNvPr>
          <p:cNvGrpSpPr/>
          <p:nvPr/>
        </p:nvGrpSpPr>
        <p:grpSpPr>
          <a:xfrm>
            <a:off x="5042472" y="1690688"/>
            <a:ext cx="2251960" cy="4168252"/>
            <a:chOff x="5042472" y="1690688"/>
            <a:chExt cx="2251960" cy="4168252"/>
          </a:xfrm>
        </p:grpSpPr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77EB9552-418D-EA94-9268-5133E4347149}"/>
                </a:ext>
              </a:extLst>
            </p:cNvPr>
            <p:cNvGrpSpPr/>
            <p:nvPr/>
          </p:nvGrpSpPr>
          <p:grpSpPr>
            <a:xfrm>
              <a:off x="5842655" y="1690688"/>
              <a:ext cx="1451777" cy="4168252"/>
              <a:chOff x="6356250" y="2132522"/>
              <a:chExt cx="1451777" cy="4168252"/>
            </a:xfrm>
          </p:grpSpPr>
          <p:sp>
            <p:nvSpPr>
              <p:cNvPr id="1144" name="Rectangle: Rounded Corners 1143">
                <a:extLst>
                  <a:ext uri="{FF2B5EF4-FFF2-40B4-BE49-F238E27FC236}">
                    <a16:creationId xmlns:a16="http://schemas.microsoft.com/office/drawing/2014/main" id="{39E6E7E5-AD95-9E6C-22AA-6B37D1BC02F6}"/>
                  </a:ext>
                </a:extLst>
              </p:cNvPr>
              <p:cNvSpPr/>
              <p:nvPr/>
            </p:nvSpPr>
            <p:spPr>
              <a:xfrm>
                <a:off x="6356250" y="2132522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#0</a:t>
                </a:r>
              </a:p>
            </p:txBody>
          </p:sp>
          <p:sp>
            <p:nvSpPr>
              <p:cNvPr id="1145" name="Rectangle: Rounded Corners 1144">
                <a:extLst>
                  <a:ext uri="{FF2B5EF4-FFF2-40B4-BE49-F238E27FC236}">
                    <a16:creationId xmlns:a16="http://schemas.microsoft.com/office/drawing/2014/main" id="{F11C80E5-7860-1F78-211D-A328BDCECB3C}"/>
                  </a:ext>
                </a:extLst>
              </p:cNvPr>
              <p:cNvSpPr/>
              <p:nvPr/>
            </p:nvSpPr>
            <p:spPr>
              <a:xfrm>
                <a:off x="6356250" y="2398724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</a:t>
                </a:r>
              </a:p>
            </p:txBody>
          </p:sp>
          <p:sp>
            <p:nvSpPr>
              <p:cNvPr id="1146" name="Rectangle: Rounded Corners 1145">
                <a:extLst>
                  <a:ext uri="{FF2B5EF4-FFF2-40B4-BE49-F238E27FC236}">
                    <a16:creationId xmlns:a16="http://schemas.microsoft.com/office/drawing/2014/main" id="{D28C0AEF-E86B-E5D2-F9D0-A02CEA6F0C73}"/>
                  </a:ext>
                </a:extLst>
              </p:cNvPr>
              <p:cNvSpPr/>
              <p:nvPr/>
            </p:nvSpPr>
            <p:spPr>
              <a:xfrm>
                <a:off x="6356250" y="2664926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#2</a:t>
                </a:r>
              </a:p>
            </p:txBody>
          </p:sp>
          <p:sp>
            <p:nvSpPr>
              <p:cNvPr id="1147" name="Rectangle: Rounded Corners 1146">
                <a:extLst>
                  <a:ext uri="{FF2B5EF4-FFF2-40B4-BE49-F238E27FC236}">
                    <a16:creationId xmlns:a16="http://schemas.microsoft.com/office/drawing/2014/main" id="{B78F677B-87BC-B8C9-D588-002CC24068D9}"/>
                  </a:ext>
                </a:extLst>
              </p:cNvPr>
              <p:cNvSpPr/>
              <p:nvPr/>
            </p:nvSpPr>
            <p:spPr>
              <a:xfrm>
                <a:off x="6356250" y="2931128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#3</a:t>
                </a:r>
              </a:p>
            </p:txBody>
          </p:sp>
          <p:sp>
            <p:nvSpPr>
              <p:cNvPr id="1148" name="Rectangle: Rounded Corners 1147">
                <a:extLst>
                  <a:ext uri="{FF2B5EF4-FFF2-40B4-BE49-F238E27FC236}">
                    <a16:creationId xmlns:a16="http://schemas.microsoft.com/office/drawing/2014/main" id="{BB917A00-88C7-A9B3-D951-0FF3EB9A8F68}"/>
                  </a:ext>
                </a:extLst>
              </p:cNvPr>
              <p:cNvSpPr/>
              <p:nvPr/>
            </p:nvSpPr>
            <p:spPr>
              <a:xfrm>
                <a:off x="6356250" y="3197330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#4</a:t>
                </a:r>
              </a:p>
            </p:txBody>
          </p:sp>
          <p:sp>
            <p:nvSpPr>
              <p:cNvPr id="1149" name="Rectangle: Rounded Corners 1148">
                <a:extLst>
                  <a:ext uri="{FF2B5EF4-FFF2-40B4-BE49-F238E27FC236}">
                    <a16:creationId xmlns:a16="http://schemas.microsoft.com/office/drawing/2014/main" id="{400B6558-146D-4B2A-E8E6-825DCC1B1249}"/>
                  </a:ext>
                </a:extLst>
              </p:cNvPr>
              <p:cNvSpPr/>
              <p:nvPr/>
            </p:nvSpPr>
            <p:spPr>
              <a:xfrm>
                <a:off x="6356250" y="3463532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#5</a:t>
                </a:r>
              </a:p>
            </p:txBody>
          </p:sp>
          <p:sp>
            <p:nvSpPr>
              <p:cNvPr id="1150" name="Rectangle: Rounded Corners 1149">
                <a:extLst>
                  <a:ext uri="{FF2B5EF4-FFF2-40B4-BE49-F238E27FC236}">
                    <a16:creationId xmlns:a16="http://schemas.microsoft.com/office/drawing/2014/main" id="{96838503-EDFC-C7DA-B260-4CF4C44EE705}"/>
                  </a:ext>
                </a:extLst>
              </p:cNvPr>
              <p:cNvSpPr/>
              <p:nvPr/>
            </p:nvSpPr>
            <p:spPr>
              <a:xfrm>
                <a:off x="6356250" y="3729734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#6</a:t>
                </a:r>
              </a:p>
            </p:txBody>
          </p:sp>
          <p:sp>
            <p:nvSpPr>
              <p:cNvPr id="1151" name="Rectangle: Rounded Corners 1150">
                <a:extLst>
                  <a:ext uri="{FF2B5EF4-FFF2-40B4-BE49-F238E27FC236}">
                    <a16:creationId xmlns:a16="http://schemas.microsoft.com/office/drawing/2014/main" id="{D5B9B956-8D51-E464-0453-273AB487907C}"/>
                  </a:ext>
                </a:extLst>
              </p:cNvPr>
              <p:cNvSpPr/>
              <p:nvPr/>
            </p:nvSpPr>
            <p:spPr>
              <a:xfrm>
                <a:off x="6356250" y="3995936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#7</a:t>
                </a:r>
              </a:p>
            </p:txBody>
          </p:sp>
          <p:sp>
            <p:nvSpPr>
              <p:cNvPr id="1152" name="Rectangle: Rounded Corners 1151">
                <a:extLst>
                  <a:ext uri="{FF2B5EF4-FFF2-40B4-BE49-F238E27FC236}">
                    <a16:creationId xmlns:a16="http://schemas.microsoft.com/office/drawing/2014/main" id="{89DDBE28-92ED-0AC6-2711-2D1238EB20E7}"/>
                  </a:ext>
                </a:extLst>
              </p:cNvPr>
              <p:cNvSpPr/>
              <p:nvPr/>
            </p:nvSpPr>
            <p:spPr>
              <a:xfrm>
                <a:off x="6356250" y="4262138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#8</a:t>
                </a:r>
              </a:p>
            </p:txBody>
          </p:sp>
          <p:sp>
            <p:nvSpPr>
              <p:cNvPr id="1153" name="Rectangle: Rounded Corners 1152">
                <a:extLst>
                  <a:ext uri="{FF2B5EF4-FFF2-40B4-BE49-F238E27FC236}">
                    <a16:creationId xmlns:a16="http://schemas.microsoft.com/office/drawing/2014/main" id="{6A6C5A12-47CE-1E7E-9029-C53317C3AD58}"/>
                  </a:ext>
                </a:extLst>
              </p:cNvPr>
              <p:cNvSpPr/>
              <p:nvPr/>
            </p:nvSpPr>
            <p:spPr>
              <a:xfrm>
                <a:off x="6356250" y="4528340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#9</a:t>
                </a:r>
              </a:p>
            </p:txBody>
          </p:sp>
          <p:sp>
            <p:nvSpPr>
              <p:cNvPr id="1154" name="Rectangle: Rounded Corners 1153">
                <a:extLst>
                  <a:ext uri="{FF2B5EF4-FFF2-40B4-BE49-F238E27FC236}">
                    <a16:creationId xmlns:a16="http://schemas.microsoft.com/office/drawing/2014/main" id="{83648FF2-1E1E-523A-B8B7-38011A015226}"/>
                  </a:ext>
                </a:extLst>
              </p:cNvPr>
              <p:cNvSpPr/>
              <p:nvPr/>
            </p:nvSpPr>
            <p:spPr>
              <a:xfrm>
                <a:off x="6356250" y="4794542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#10</a:t>
                </a:r>
              </a:p>
            </p:txBody>
          </p:sp>
          <p:sp>
            <p:nvSpPr>
              <p:cNvPr id="1155" name="Rectangle: Rounded Corners 1154">
                <a:extLst>
                  <a:ext uri="{FF2B5EF4-FFF2-40B4-BE49-F238E27FC236}">
                    <a16:creationId xmlns:a16="http://schemas.microsoft.com/office/drawing/2014/main" id="{0C40E852-A6BD-2928-FEB6-E8DA4882CF5D}"/>
                  </a:ext>
                </a:extLst>
              </p:cNvPr>
              <p:cNvSpPr/>
              <p:nvPr/>
            </p:nvSpPr>
            <p:spPr>
              <a:xfrm>
                <a:off x="6356250" y="5060744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#11</a:t>
                </a:r>
              </a:p>
            </p:txBody>
          </p:sp>
          <p:sp>
            <p:nvSpPr>
              <p:cNvPr id="1156" name="Rectangle: Rounded Corners 1155">
                <a:extLst>
                  <a:ext uri="{FF2B5EF4-FFF2-40B4-BE49-F238E27FC236}">
                    <a16:creationId xmlns:a16="http://schemas.microsoft.com/office/drawing/2014/main" id="{B80512DB-52A4-F640-B759-CA315281C2DC}"/>
                  </a:ext>
                </a:extLst>
              </p:cNvPr>
              <p:cNvSpPr/>
              <p:nvPr/>
            </p:nvSpPr>
            <p:spPr>
              <a:xfrm>
                <a:off x="6356250" y="5326946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#12</a:t>
                </a:r>
              </a:p>
            </p:txBody>
          </p:sp>
          <p:sp>
            <p:nvSpPr>
              <p:cNvPr id="1157" name="Rectangle: Rounded Corners 1156">
                <a:extLst>
                  <a:ext uri="{FF2B5EF4-FFF2-40B4-BE49-F238E27FC236}">
                    <a16:creationId xmlns:a16="http://schemas.microsoft.com/office/drawing/2014/main" id="{3D8B4E35-1AD1-BE1C-885A-09DB497D68FE}"/>
                  </a:ext>
                </a:extLst>
              </p:cNvPr>
              <p:cNvSpPr/>
              <p:nvPr/>
            </p:nvSpPr>
            <p:spPr>
              <a:xfrm>
                <a:off x="6356250" y="5593148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#13</a:t>
                </a:r>
              </a:p>
            </p:txBody>
          </p:sp>
          <p:sp>
            <p:nvSpPr>
              <p:cNvPr id="1158" name="Rectangle: Rounded Corners 1157">
                <a:extLst>
                  <a:ext uri="{FF2B5EF4-FFF2-40B4-BE49-F238E27FC236}">
                    <a16:creationId xmlns:a16="http://schemas.microsoft.com/office/drawing/2014/main" id="{9A0A5657-549C-C9D5-F31E-1B01759010C9}"/>
                  </a:ext>
                </a:extLst>
              </p:cNvPr>
              <p:cNvSpPr/>
              <p:nvPr/>
            </p:nvSpPr>
            <p:spPr>
              <a:xfrm>
                <a:off x="6356250" y="5859350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#14</a:t>
                </a:r>
              </a:p>
            </p:txBody>
          </p:sp>
          <p:sp>
            <p:nvSpPr>
              <p:cNvPr id="1159" name="Rectangle: Rounded Corners 1158">
                <a:extLst>
                  <a:ext uri="{FF2B5EF4-FFF2-40B4-BE49-F238E27FC236}">
                    <a16:creationId xmlns:a16="http://schemas.microsoft.com/office/drawing/2014/main" id="{02015DF3-A2C0-44E9-D50F-C99E8F599606}"/>
                  </a:ext>
                </a:extLst>
              </p:cNvPr>
              <p:cNvSpPr/>
              <p:nvPr/>
            </p:nvSpPr>
            <p:spPr>
              <a:xfrm>
                <a:off x="6356250" y="6125557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#15</a:t>
                </a:r>
              </a:p>
            </p:txBody>
          </p:sp>
        </p:grpSp>
        <p:sp>
          <p:nvSpPr>
            <p:cNvPr id="1161" name="Arrow: Right 1160">
              <a:extLst>
                <a:ext uri="{FF2B5EF4-FFF2-40B4-BE49-F238E27FC236}">
                  <a16:creationId xmlns:a16="http://schemas.microsoft.com/office/drawing/2014/main" id="{992E6EE8-CBF8-21A1-4102-D6D0140B18DC}"/>
                </a:ext>
              </a:extLst>
            </p:cNvPr>
            <p:cNvSpPr/>
            <p:nvPr/>
          </p:nvSpPr>
          <p:spPr>
            <a:xfrm>
              <a:off x="5042472" y="3668505"/>
              <a:ext cx="499462" cy="32701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72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" grpId="0" animBg="1"/>
      <p:bldP spid="1125" grpId="0" animBg="1"/>
      <p:bldP spid="1126" grpId="0" animBg="1"/>
      <p:bldP spid="1127" grpId="0" animBg="1"/>
      <p:bldP spid="1128" grpId="0" animBg="1"/>
      <p:bldP spid="1129" grpId="0" animBg="1"/>
      <p:bldP spid="1130" grpId="0" animBg="1"/>
      <p:bldP spid="1131" grpId="0" animBg="1"/>
      <p:bldP spid="1132" grpId="0" animBg="1"/>
      <p:bldP spid="1133" grpId="0" animBg="1"/>
      <p:bldP spid="1134" grpId="0" animBg="1"/>
      <p:bldP spid="1135" grpId="0" animBg="1"/>
      <p:bldP spid="1136" grpId="0" animBg="1"/>
      <p:bldP spid="1137" grpId="0" animBg="1"/>
      <p:bldP spid="1138" grpId="0" animBg="1"/>
      <p:bldP spid="1139" grpId="0" animBg="1"/>
      <p:bldP spid="114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C1ED56-D686-62EB-E8AA-4568F4C6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sizes</a:t>
            </a:r>
          </a:p>
        </p:txBody>
      </p:sp>
      <p:sp>
        <p:nvSpPr>
          <p:cNvPr id="1826" name="TextBox 1825">
            <a:extLst>
              <a:ext uri="{FF2B5EF4-FFF2-40B4-BE49-F238E27FC236}">
                <a16:creationId xmlns:a16="http://schemas.microsoft.com/office/drawing/2014/main" id="{21E292AF-983E-02FF-2DC6-1EFF42CB863B}"/>
              </a:ext>
            </a:extLst>
          </p:cNvPr>
          <p:cNvSpPr txBox="1"/>
          <p:nvPr/>
        </p:nvSpPr>
        <p:spPr>
          <a:xfrm>
            <a:off x="893206" y="1686490"/>
            <a:ext cx="22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256 Cells (16x16)</a:t>
            </a:r>
          </a:p>
        </p:txBody>
      </p:sp>
      <p:grpSp>
        <p:nvGrpSpPr>
          <p:cNvPr id="1827" name="Graphic 786">
            <a:extLst>
              <a:ext uri="{FF2B5EF4-FFF2-40B4-BE49-F238E27FC236}">
                <a16:creationId xmlns:a16="http://schemas.microsoft.com/office/drawing/2014/main" id="{6C8ED4E9-9369-F263-106C-84215C4433F5}"/>
              </a:ext>
            </a:extLst>
          </p:cNvPr>
          <p:cNvGrpSpPr/>
          <p:nvPr/>
        </p:nvGrpSpPr>
        <p:grpSpPr>
          <a:xfrm>
            <a:off x="407851" y="2198827"/>
            <a:ext cx="3246058" cy="3246527"/>
            <a:chOff x="182656" y="2835046"/>
            <a:chExt cx="3246058" cy="3246527"/>
          </a:xfrm>
        </p:grpSpPr>
        <p:grpSp>
          <p:nvGrpSpPr>
            <p:cNvPr id="1828" name="Graphic 786">
              <a:extLst>
                <a:ext uri="{FF2B5EF4-FFF2-40B4-BE49-F238E27FC236}">
                  <a16:creationId xmlns:a16="http://schemas.microsoft.com/office/drawing/2014/main" id="{783B9E18-DE25-3442-9AED-ACCCFE17C078}"/>
                </a:ext>
              </a:extLst>
            </p:cNvPr>
            <p:cNvGrpSpPr/>
            <p:nvPr/>
          </p:nvGrpSpPr>
          <p:grpSpPr>
            <a:xfrm>
              <a:off x="362993" y="3015383"/>
              <a:ext cx="2885383" cy="2885852"/>
              <a:chOff x="362993" y="3015383"/>
              <a:chExt cx="2885383" cy="2885852"/>
            </a:xfrm>
            <a:solidFill>
              <a:srgbClr val="000000"/>
            </a:solidFill>
          </p:grpSpPr>
          <p:sp>
            <p:nvSpPr>
              <p:cNvPr id="1898" name="Freeform: Shape 1897">
                <a:extLst>
                  <a:ext uri="{FF2B5EF4-FFF2-40B4-BE49-F238E27FC236}">
                    <a16:creationId xmlns:a16="http://schemas.microsoft.com/office/drawing/2014/main" id="{858DEC69-8E08-4CD8-87A7-13E17350A4FD}"/>
                  </a:ext>
                </a:extLst>
              </p:cNvPr>
              <p:cNvSpPr/>
              <p:nvPr/>
            </p:nvSpPr>
            <p:spPr>
              <a:xfrm>
                <a:off x="362993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9" name="Freeform: Shape 1898">
                <a:extLst>
                  <a:ext uri="{FF2B5EF4-FFF2-40B4-BE49-F238E27FC236}">
                    <a16:creationId xmlns:a16="http://schemas.microsoft.com/office/drawing/2014/main" id="{24317136-3707-D8AB-161F-AEDF0E18E126}"/>
                  </a:ext>
                </a:extLst>
              </p:cNvPr>
              <p:cNvSpPr/>
              <p:nvPr/>
            </p:nvSpPr>
            <p:spPr>
              <a:xfrm>
                <a:off x="543331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0" name="Freeform: Shape 1899">
                <a:extLst>
                  <a:ext uri="{FF2B5EF4-FFF2-40B4-BE49-F238E27FC236}">
                    <a16:creationId xmlns:a16="http://schemas.microsoft.com/office/drawing/2014/main" id="{12E9728A-69D2-062F-4DC9-F96973B6C7FD}"/>
                  </a:ext>
                </a:extLst>
              </p:cNvPr>
              <p:cNvSpPr/>
              <p:nvPr/>
            </p:nvSpPr>
            <p:spPr>
              <a:xfrm>
                <a:off x="723668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1" name="Freeform: Shape 1900">
                <a:extLst>
                  <a:ext uri="{FF2B5EF4-FFF2-40B4-BE49-F238E27FC236}">
                    <a16:creationId xmlns:a16="http://schemas.microsoft.com/office/drawing/2014/main" id="{A011AD79-832A-C03F-DFF6-B93964B21F36}"/>
                  </a:ext>
                </a:extLst>
              </p:cNvPr>
              <p:cNvSpPr/>
              <p:nvPr/>
            </p:nvSpPr>
            <p:spPr>
              <a:xfrm>
                <a:off x="904005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2" name="Freeform: Shape 1901">
                <a:extLst>
                  <a:ext uri="{FF2B5EF4-FFF2-40B4-BE49-F238E27FC236}">
                    <a16:creationId xmlns:a16="http://schemas.microsoft.com/office/drawing/2014/main" id="{9CF1F71E-C277-61A0-FCA5-0C1F73078356}"/>
                  </a:ext>
                </a:extLst>
              </p:cNvPr>
              <p:cNvSpPr/>
              <p:nvPr/>
            </p:nvSpPr>
            <p:spPr>
              <a:xfrm>
                <a:off x="1084342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3" name="Freeform: Shape 1902">
                <a:extLst>
                  <a:ext uri="{FF2B5EF4-FFF2-40B4-BE49-F238E27FC236}">
                    <a16:creationId xmlns:a16="http://schemas.microsoft.com/office/drawing/2014/main" id="{57C0C3FB-1C1B-F967-D873-BB6DA3A6CA52}"/>
                  </a:ext>
                </a:extLst>
              </p:cNvPr>
              <p:cNvSpPr/>
              <p:nvPr/>
            </p:nvSpPr>
            <p:spPr>
              <a:xfrm>
                <a:off x="1264679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4" name="Freeform: Shape 1903">
                <a:extLst>
                  <a:ext uri="{FF2B5EF4-FFF2-40B4-BE49-F238E27FC236}">
                    <a16:creationId xmlns:a16="http://schemas.microsoft.com/office/drawing/2014/main" id="{30184353-84F0-1F23-9785-BD6CB3A47B34}"/>
                  </a:ext>
                </a:extLst>
              </p:cNvPr>
              <p:cNvSpPr/>
              <p:nvPr/>
            </p:nvSpPr>
            <p:spPr>
              <a:xfrm>
                <a:off x="144501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5" name="Freeform: Shape 1904">
                <a:extLst>
                  <a:ext uri="{FF2B5EF4-FFF2-40B4-BE49-F238E27FC236}">
                    <a16:creationId xmlns:a16="http://schemas.microsoft.com/office/drawing/2014/main" id="{51A58E09-698F-2C5B-2F33-A55506862167}"/>
                  </a:ext>
                </a:extLst>
              </p:cNvPr>
              <p:cNvSpPr/>
              <p:nvPr/>
            </p:nvSpPr>
            <p:spPr>
              <a:xfrm>
                <a:off x="1625354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6" name="Freeform: Shape 1905">
                <a:extLst>
                  <a:ext uri="{FF2B5EF4-FFF2-40B4-BE49-F238E27FC236}">
                    <a16:creationId xmlns:a16="http://schemas.microsoft.com/office/drawing/2014/main" id="{CB375DC4-E450-5D18-35A9-EAAA3080F414}"/>
                  </a:ext>
                </a:extLst>
              </p:cNvPr>
              <p:cNvSpPr/>
              <p:nvPr/>
            </p:nvSpPr>
            <p:spPr>
              <a:xfrm>
                <a:off x="180568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7" name="Freeform: Shape 1906">
                <a:extLst>
                  <a:ext uri="{FF2B5EF4-FFF2-40B4-BE49-F238E27FC236}">
                    <a16:creationId xmlns:a16="http://schemas.microsoft.com/office/drawing/2014/main" id="{532384EC-42E3-EEE6-B90A-4912671E3584}"/>
                  </a:ext>
                </a:extLst>
              </p:cNvPr>
              <p:cNvSpPr/>
              <p:nvPr/>
            </p:nvSpPr>
            <p:spPr>
              <a:xfrm>
                <a:off x="1986017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8" name="Freeform: Shape 1907">
                <a:extLst>
                  <a:ext uri="{FF2B5EF4-FFF2-40B4-BE49-F238E27FC236}">
                    <a16:creationId xmlns:a16="http://schemas.microsoft.com/office/drawing/2014/main" id="{EECEFA54-F1BD-F5F1-69E1-35D1BEA6FCC7}"/>
                  </a:ext>
                </a:extLst>
              </p:cNvPr>
              <p:cNvSpPr/>
              <p:nvPr/>
            </p:nvSpPr>
            <p:spPr>
              <a:xfrm>
                <a:off x="2166354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9" name="Freeform: Shape 1908">
                <a:extLst>
                  <a:ext uri="{FF2B5EF4-FFF2-40B4-BE49-F238E27FC236}">
                    <a16:creationId xmlns:a16="http://schemas.microsoft.com/office/drawing/2014/main" id="{BE8205E6-8B55-51A3-C94D-B374C5A42332}"/>
                  </a:ext>
                </a:extLst>
              </p:cNvPr>
              <p:cNvSpPr/>
              <p:nvPr/>
            </p:nvSpPr>
            <p:spPr>
              <a:xfrm>
                <a:off x="2346691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0" name="Freeform: Shape 1909">
                <a:extLst>
                  <a:ext uri="{FF2B5EF4-FFF2-40B4-BE49-F238E27FC236}">
                    <a16:creationId xmlns:a16="http://schemas.microsoft.com/office/drawing/2014/main" id="{5AD16D90-9FA1-FCED-2CA3-A5748E4D726C}"/>
                  </a:ext>
                </a:extLst>
              </p:cNvPr>
              <p:cNvSpPr/>
              <p:nvPr/>
            </p:nvSpPr>
            <p:spPr>
              <a:xfrm>
                <a:off x="2527029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1" name="Freeform: Shape 1910">
                <a:extLst>
                  <a:ext uri="{FF2B5EF4-FFF2-40B4-BE49-F238E27FC236}">
                    <a16:creationId xmlns:a16="http://schemas.microsoft.com/office/drawing/2014/main" id="{7407F2F1-BF0D-774D-E94A-4127DC0EF64B}"/>
                  </a:ext>
                </a:extLst>
              </p:cNvPr>
              <p:cNvSpPr/>
              <p:nvPr/>
            </p:nvSpPr>
            <p:spPr>
              <a:xfrm>
                <a:off x="2707366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2" name="Freeform: Shape 1911">
                <a:extLst>
                  <a:ext uri="{FF2B5EF4-FFF2-40B4-BE49-F238E27FC236}">
                    <a16:creationId xmlns:a16="http://schemas.microsoft.com/office/drawing/2014/main" id="{D1F1C2BB-54DC-1350-516F-2F7C9061ACE1}"/>
                  </a:ext>
                </a:extLst>
              </p:cNvPr>
              <p:cNvSpPr/>
              <p:nvPr/>
            </p:nvSpPr>
            <p:spPr>
              <a:xfrm>
                <a:off x="2887703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3" name="Freeform: Shape 1912">
                <a:extLst>
                  <a:ext uri="{FF2B5EF4-FFF2-40B4-BE49-F238E27FC236}">
                    <a16:creationId xmlns:a16="http://schemas.microsoft.com/office/drawing/2014/main" id="{2A1FCF44-2AB0-B2D9-A549-C2F716EFF576}"/>
                  </a:ext>
                </a:extLst>
              </p:cNvPr>
              <p:cNvSpPr/>
              <p:nvPr/>
            </p:nvSpPr>
            <p:spPr>
              <a:xfrm>
                <a:off x="306804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4" name="Freeform: Shape 1913">
                <a:extLst>
                  <a:ext uri="{FF2B5EF4-FFF2-40B4-BE49-F238E27FC236}">
                    <a16:creationId xmlns:a16="http://schemas.microsoft.com/office/drawing/2014/main" id="{74D0A0DD-C049-BE42-9AEF-C96B14EE4F69}"/>
                  </a:ext>
                </a:extLst>
              </p:cNvPr>
              <p:cNvSpPr/>
              <p:nvPr/>
            </p:nvSpPr>
            <p:spPr>
              <a:xfrm>
                <a:off x="362993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5" name="Freeform: Shape 1914">
                <a:extLst>
                  <a:ext uri="{FF2B5EF4-FFF2-40B4-BE49-F238E27FC236}">
                    <a16:creationId xmlns:a16="http://schemas.microsoft.com/office/drawing/2014/main" id="{942FAB5F-9352-C827-40B1-AC8535E69038}"/>
                  </a:ext>
                </a:extLst>
              </p:cNvPr>
              <p:cNvSpPr/>
              <p:nvPr/>
            </p:nvSpPr>
            <p:spPr>
              <a:xfrm>
                <a:off x="543331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6" name="Freeform: Shape 1915">
                <a:extLst>
                  <a:ext uri="{FF2B5EF4-FFF2-40B4-BE49-F238E27FC236}">
                    <a16:creationId xmlns:a16="http://schemas.microsoft.com/office/drawing/2014/main" id="{FDAE5AC4-7167-54D4-F65B-5A4044B88F62}"/>
                  </a:ext>
                </a:extLst>
              </p:cNvPr>
              <p:cNvSpPr/>
              <p:nvPr/>
            </p:nvSpPr>
            <p:spPr>
              <a:xfrm>
                <a:off x="723668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7" name="Freeform: Shape 1916">
                <a:extLst>
                  <a:ext uri="{FF2B5EF4-FFF2-40B4-BE49-F238E27FC236}">
                    <a16:creationId xmlns:a16="http://schemas.microsoft.com/office/drawing/2014/main" id="{015EF60A-10E1-F23B-EDE7-FA2215A984EA}"/>
                  </a:ext>
                </a:extLst>
              </p:cNvPr>
              <p:cNvSpPr/>
              <p:nvPr/>
            </p:nvSpPr>
            <p:spPr>
              <a:xfrm>
                <a:off x="904005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8" name="Freeform: Shape 1917">
                <a:extLst>
                  <a:ext uri="{FF2B5EF4-FFF2-40B4-BE49-F238E27FC236}">
                    <a16:creationId xmlns:a16="http://schemas.microsoft.com/office/drawing/2014/main" id="{0D02E987-2DBC-424C-70AB-5367C0A2756F}"/>
                  </a:ext>
                </a:extLst>
              </p:cNvPr>
              <p:cNvSpPr/>
              <p:nvPr/>
            </p:nvSpPr>
            <p:spPr>
              <a:xfrm>
                <a:off x="1084342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9" name="Freeform: Shape 1918">
                <a:extLst>
                  <a:ext uri="{FF2B5EF4-FFF2-40B4-BE49-F238E27FC236}">
                    <a16:creationId xmlns:a16="http://schemas.microsoft.com/office/drawing/2014/main" id="{A507EE63-E174-1BB7-4AFE-A3B7BF90300C}"/>
                  </a:ext>
                </a:extLst>
              </p:cNvPr>
              <p:cNvSpPr/>
              <p:nvPr/>
            </p:nvSpPr>
            <p:spPr>
              <a:xfrm>
                <a:off x="1264679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0" name="Freeform: Shape 1919">
                <a:extLst>
                  <a:ext uri="{FF2B5EF4-FFF2-40B4-BE49-F238E27FC236}">
                    <a16:creationId xmlns:a16="http://schemas.microsoft.com/office/drawing/2014/main" id="{CAB07618-8B7C-7EFE-AE61-9B53A2F642DC}"/>
                  </a:ext>
                </a:extLst>
              </p:cNvPr>
              <p:cNvSpPr/>
              <p:nvPr/>
            </p:nvSpPr>
            <p:spPr>
              <a:xfrm>
                <a:off x="144501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1" name="Freeform: Shape 1920">
                <a:extLst>
                  <a:ext uri="{FF2B5EF4-FFF2-40B4-BE49-F238E27FC236}">
                    <a16:creationId xmlns:a16="http://schemas.microsoft.com/office/drawing/2014/main" id="{C2F0DA73-A37B-4D54-6AE5-E8BFA997FD60}"/>
                  </a:ext>
                </a:extLst>
              </p:cNvPr>
              <p:cNvSpPr/>
              <p:nvPr/>
            </p:nvSpPr>
            <p:spPr>
              <a:xfrm>
                <a:off x="1625354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2" name="Freeform: Shape 1921">
                <a:extLst>
                  <a:ext uri="{FF2B5EF4-FFF2-40B4-BE49-F238E27FC236}">
                    <a16:creationId xmlns:a16="http://schemas.microsoft.com/office/drawing/2014/main" id="{988C3020-0149-1810-8362-5A889AA73AF6}"/>
                  </a:ext>
                </a:extLst>
              </p:cNvPr>
              <p:cNvSpPr/>
              <p:nvPr/>
            </p:nvSpPr>
            <p:spPr>
              <a:xfrm>
                <a:off x="180568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3" name="Freeform: Shape 1922">
                <a:extLst>
                  <a:ext uri="{FF2B5EF4-FFF2-40B4-BE49-F238E27FC236}">
                    <a16:creationId xmlns:a16="http://schemas.microsoft.com/office/drawing/2014/main" id="{A41AC1CD-1483-8B44-9B10-1887D537D99C}"/>
                  </a:ext>
                </a:extLst>
              </p:cNvPr>
              <p:cNvSpPr/>
              <p:nvPr/>
            </p:nvSpPr>
            <p:spPr>
              <a:xfrm>
                <a:off x="1986017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4" name="Freeform: Shape 1923">
                <a:extLst>
                  <a:ext uri="{FF2B5EF4-FFF2-40B4-BE49-F238E27FC236}">
                    <a16:creationId xmlns:a16="http://schemas.microsoft.com/office/drawing/2014/main" id="{B9F6CED8-F9D9-25C6-7632-C14390D23D0C}"/>
                  </a:ext>
                </a:extLst>
              </p:cNvPr>
              <p:cNvSpPr/>
              <p:nvPr/>
            </p:nvSpPr>
            <p:spPr>
              <a:xfrm>
                <a:off x="2166354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5" name="Freeform: Shape 1924">
                <a:extLst>
                  <a:ext uri="{FF2B5EF4-FFF2-40B4-BE49-F238E27FC236}">
                    <a16:creationId xmlns:a16="http://schemas.microsoft.com/office/drawing/2014/main" id="{77227BC5-850C-1300-F6C5-46974AEF8FBD}"/>
                  </a:ext>
                </a:extLst>
              </p:cNvPr>
              <p:cNvSpPr/>
              <p:nvPr/>
            </p:nvSpPr>
            <p:spPr>
              <a:xfrm>
                <a:off x="2346691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6" name="Freeform: Shape 1925">
                <a:extLst>
                  <a:ext uri="{FF2B5EF4-FFF2-40B4-BE49-F238E27FC236}">
                    <a16:creationId xmlns:a16="http://schemas.microsoft.com/office/drawing/2014/main" id="{CC89C840-F297-151F-04E2-47BAF441D0C6}"/>
                  </a:ext>
                </a:extLst>
              </p:cNvPr>
              <p:cNvSpPr/>
              <p:nvPr/>
            </p:nvSpPr>
            <p:spPr>
              <a:xfrm>
                <a:off x="2527029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7" name="Freeform: Shape 1926">
                <a:extLst>
                  <a:ext uri="{FF2B5EF4-FFF2-40B4-BE49-F238E27FC236}">
                    <a16:creationId xmlns:a16="http://schemas.microsoft.com/office/drawing/2014/main" id="{C6C5670D-11F5-4A20-2395-8F1990DF5A57}"/>
                  </a:ext>
                </a:extLst>
              </p:cNvPr>
              <p:cNvSpPr/>
              <p:nvPr/>
            </p:nvSpPr>
            <p:spPr>
              <a:xfrm>
                <a:off x="2707366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8" name="Freeform: Shape 1927">
                <a:extLst>
                  <a:ext uri="{FF2B5EF4-FFF2-40B4-BE49-F238E27FC236}">
                    <a16:creationId xmlns:a16="http://schemas.microsoft.com/office/drawing/2014/main" id="{147E8B4B-7435-FF2E-8EB6-54CA19F8F75A}"/>
                  </a:ext>
                </a:extLst>
              </p:cNvPr>
              <p:cNvSpPr/>
              <p:nvPr/>
            </p:nvSpPr>
            <p:spPr>
              <a:xfrm>
                <a:off x="2887703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9" name="Freeform: Shape 1928">
                <a:extLst>
                  <a:ext uri="{FF2B5EF4-FFF2-40B4-BE49-F238E27FC236}">
                    <a16:creationId xmlns:a16="http://schemas.microsoft.com/office/drawing/2014/main" id="{46E7CE6D-E8EE-3223-DBF6-FF2010C99B6E}"/>
                  </a:ext>
                </a:extLst>
              </p:cNvPr>
              <p:cNvSpPr/>
              <p:nvPr/>
            </p:nvSpPr>
            <p:spPr>
              <a:xfrm>
                <a:off x="306804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0" name="Freeform: Shape 1929">
                <a:extLst>
                  <a:ext uri="{FF2B5EF4-FFF2-40B4-BE49-F238E27FC236}">
                    <a16:creationId xmlns:a16="http://schemas.microsoft.com/office/drawing/2014/main" id="{96479019-8421-69FC-FB16-337E3ED77A6B}"/>
                  </a:ext>
                </a:extLst>
              </p:cNvPr>
              <p:cNvSpPr/>
              <p:nvPr/>
            </p:nvSpPr>
            <p:spPr>
              <a:xfrm>
                <a:off x="362993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1" name="Freeform: Shape 1930">
                <a:extLst>
                  <a:ext uri="{FF2B5EF4-FFF2-40B4-BE49-F238E27FC236}">
                    <a16:creationId xmlns:a16="http://schemas.microsoft.com/office/drawing/2014/main" id="{C0E7E20D-5498-2D9F-CDEF-55F778B36BEA}"/>
                  </a:ext>
                </a:extLst>
              </p:cNvPr>
              <p:cNvSpPr/>
              <p:nvPr/>
            </p:nvSpPr>
            <p:spPr>
              <a:xfrm>
                <a:off x="543331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2" name="Freeform: Shape 1931">
                <a:extLst>
                  <a:ext uri="{FF2B5EF4-FFF2-40B4-BE49-F238E27FC236}">
                    <a16:creationId xmlns:a16="http://schemas.microsoft.com/office/drawing/2014/main" id="{BA203145-EA9F-BD17-1AF2-8635B30C1AF4}"/>
                  </a:ext>
                </a:extLst>
              </p:cNvPr>
              <p:cNvSpPr/>
              <p:nvPr/>
            </p:nvSpPr>
            <p:spPr>
              <a:xfrm>
                <a:off x="723668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3" name="Freeform: Shape 1932">
                <a:extLst>
                  <a:ext uri="{FF2B5EF4-FFF2-40B4-BE49-F238E27FC236}">
                    <a16:creationId xmlns:a16="http://schemas.microsoft.com/office/drawing/2014/main" id="{6AA197DE-D465-99C0-CDBA-4419D0EEEFBF}"/>
                  </a:ext>
                </a:extLst>
              </p:cNvPr>
              <p:cNvSpPr/>
              <p:nvPr/>
            </p:nvSpPr>
            <p:spPr>
              <a:xfrm>
                <a:off x="904005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4" name="Freeform: Shape 1933">
                <a:extLst>
                  <a:ext uri="{FF2B5EF4-FFF2-40B4-BE49-F238E27FC236}">
                    <a16:creationId xmlns:a16="http://schemas.microsoft.com/office/drawing/2014/main" id="{D4286B78-CB4A-967B-F487-437886B9488B}"/>
                  </a:ext>
                </a:extLst>
              </p:cNvPr>
              <p:cNvSpPr/>
              <p:nvPr/>
            </p:nvSpPr>
            <p:spPr>
              <a:xfrm>
                <a:off x="1084342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5" name="Freeform: Shape 1934">
                <a:extLst>
                  <a:ext uri="{FF2B5EF4-FFF2-40B4-BE49-F238E27FC236}">
                    <a16:creationId xmlns:a16="http://schemas.microsoft.com/office/drawing/2014/main" id="{918F0F06-6E92-964A-798C-5F019AD2B24B}"/>
                  </a:ext>
                </a:extLst>
              </p:cNvPr>
              <p:cNvSpPr/>
              <p:nvPr/>
            </p:nvSpPr>
            <p:spPr>
              <a:xfrm>
                <a:off x="1264679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6" name="Freeform: Shape 1935">
                <a:extLst>
                  <a:ext uri="{FF2B5EF4-FFF2-40B4-BE49-F238E27FC236}">
                    <a16:creationId xmlns:a16="http://schemas.microsoft.com/office/drawing/2014/main" id="{1C1ADCE4-7780-33C2-6D80-1912443162C3}"/>
                  </a:ext>
                </a:extLst>
              </p:cNvPr>
              <p:cNvSpPr/>
              <p:nvPr/>
            </p:nvSpPr>
            <p:spPr>
              <a:xfrm>
                <a:off x="144501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7" name="Freeform: Shape 1936">
                <a:extLst>
                  <a:ext uri="{FF2B5EF4-FFF2-40B4-BE49-F238E27FC236}">
                    <a16:creationId xmlns:a16="http://schemas.microsoft.com/office/drawing/2014/main" id="{3ED86750-A57E-D6F0-779A-E3D124C64C89}"/>
                  </a:ext>
                </a:extLst>
              </p:cNvPr>
              <p:cNvSpPr/>
              <p:nvPr/>
            </p:nvSpPr>
            <p:spPr>
              <a:xfrm>
                <a:off x="1625354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8" name="Freeform: Shape 1937">
                <a:extLst>
                  <a:ext uri="{FF2B5EF4-FFF2-40B4-BE49-F238E27FC236}">
                    <a16:creationId xmlns:a16="http://schemas.microsoft.com/office/drawing/2014/main" id="{AB4ABA5B-9751-C6FF-2734-78B9D2DADF88}"/>
                  </a:ext>
                </a:extLst>
              </p:cNvPr>
              <p:cNvSpPr/>
              <p:nvPr/>
            </p:nvSpPr>
            <p:spPr>
              <a:xfrm>
                <a:off x="180568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9" name="Freeform: Shape 1938">
                <a:extLst>
                  <a:ext uri="{FF2B5EF4-FFF2-40B4-BE49-F238E27FC236}">
                    <a16:creationId xmlns:a16="http://schemas.microsoft.com/office/drawing/2014/main" id="{0DD3E661-9E5B-7C76-3A1F-50C479054EB1}"/>
                  </a:ext>
                </a:extLst>
              </p:cNvPr>
              <p:cNvSpPr/>
              <p:nvPr/>
            </p:nvSpPr>
            <p:spPr>
              <a:xfrm>
                <a:off x="1986017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0" name="Freeform: Shape 1939">
                <a:extLst>
                  <a:ext uri="{FF2B5EF4-FFF2-40B4-BE49-F238E27FC236}">
                    <a16:creationId xmlns:a16="http://schemas.microsoft.com/office/drawing/2014/main" id="{FC3DE933-6373-4B5A-C5D8-CD38E5C80D73}"/>
                  </a:ext>
                </a:extLst>
              </p:cNvPr>
              <p:cNvSpPr/>
              <p:nvPr/>
            </p:nvSpPr>
            <p:spPr>
              <a:xfrm>
                <a:off x="2166354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1" name="Freeform: Shape 1940">
                <a:extLst>
                  <a:ext uri="{FF2B5EF4-FFF2-40B4-BE49-F238E27FC236}">
                    <a16:creationId xmlns:a16="http://schemas.microsoft.com/office/drawing/2014/main" id="{3C4ECA6D-BFE5-1E00-C87F-CA1F6212F677}"/>
                  </a:ext>
                </a:extLst>
              </p:cNvPr>
              <p:cNvSpPr/>
              <p:nvPr/>
            </p:nvSpPr>
            <p:spPr>
              <a:xfrm>
                <a:off x="2346691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2" name="Freeform: Shape 1941">
                <a:extLst>
                  <a:ext uri="{FF2B5EF4-FFF2-40B4-BE49-F238E27FC236}">
                    <a16:creationId xmlns:a16="http://schemas.microsoft.com/office/drawing/2014/main" id="{60B9CDA1-66E1-F87C-E34C-B44CB8CF54D7}"/>
                  </a:ext>
                </a:extLst>
              </p:cNvPr>
              <p:cNvSpPr/>
              <p:nvPr/>
            </p:nvSpPr>
            <p:spPr>
              <a:xfrm>
                <a:off x="2527029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3" name="Freeform: Shape 1942">
                <a:extLst>
                  <a:ext uri="{FF2B5EF4-FFF2-40B4-BE49-F238E27FC236}">
                    <a16:creationId xmlns:a16="http://schemas.microsoft.com/office/drawing/2014/main" id="{6AEE753F-1B91-EF69-B59F-98659703FFA4}"/>
                  </a:ext>
                </a:extLst>
              </p:cNvPr>
              <p:cNvSpPr/>
              <p:nvPr/>
            </p:nvSpPr>
            <p:spPr>
              <a:xfrm>
                <a:off x="2707366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4" name="Freeform: Shape 1943">
                <a:extLst>
                  <a:ext uri="{FF2B5EF4-FFF2-40B4-BE49-F238E27FC236}">
                    <a16:creationId xmlns:a16="http://schemas.microsoft.com/office/drawing/2014/main" id="{30759AE8-8A09-B421-3580-3C604EA7B977}"/>
                  </a:ext>
                </a:extLst>
              </p:cNvPr>
              <p:cNvSpPr/>
              <p:nvPr/>
            </p:nvSpPr>
            <p:spPr>
              <a:xfrm>
                <a:off x="2887703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5" name="Freeform: Shape 1944">
                <a:extLst>
                  <a:ext uri="{FF2B5EF4-FFF2-40B4-BE49-F238E27FC236}">
                    <a16:creationId xmlns:a16="http://schemas.microsoft.com/office/drawing/2014/main" id="{81F2E27D-35EF-B1BA-1A5B-A37610971DA3}"/>
                  </a:ext>
                </a:extLst>
              </p:cNvPr>
              <p:cNvSpPr/>
              <p:nvPr/>
            </p:nvSpPr>
            <p:spPr>
              <a:xfrm>
                <a:off x="306804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6" name="Freeform: Shape 1945">
                <a:extLst>
                  <a:ext uri="{FF2B5EF4-FFF2-40B4-BE49-F238E27FC236}">
                    <a16:creationId xmlns:a16="http://schemas.microsoft.com/office/drawing/2014/main" id="{FD2905BC-57F4-7864-138B-073AB365BDDC}"/>
                  </a:ext>
                </a:extLst>
              </p:cNvPr>
              <p:cNvSpPr/>
              <p:nvPr/>
            </p:nvSpPr>
            <p:spPr>
              <a:xfrm>
                <a:off x="362993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7" name="Freeform: Shape 1946">
                <a:extLst>
                  <a:ext uri="{FF2B5EF4-FFF2-40B4-BE49-F238E27FC236}">
                    <a16:creationId xmlns:a16="http://schemas.microsoft.com/office/drawing/2014/main" id="{98447128-A8F3-47FE-5A2A-DCC8C82EC182}"/>
                  </a:ext>
                </a:extLst>
              </p:cNvPr>
              <p:cNvSpPr/>
              <p:nvPr/>
            </p:nvSpPr>
            <p:spPr>
              <a:xfrm>
                <a:off x="543331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8" name="Freeform: Shape 1947">
                <a:extLst>
                  <a:ext uri="{FF2B5EF4-FFF2-40B4-BE49-F238E27FC236}">
                    <a16:creationId xmlns:a16="http://schemas.microsoft.com/office/drawing/2014/main" id="{7AB7070C-3996-C26B-5E63-ED5FE96399DB}"/>
                  </a:ext>
                </a:extLst>
              </p:cNvPr>
              <p:cNvSpPr/>
              <p:nvPr/>
            </p:nvSpPr>
            <p:spPr>
              <a:xfrm>
                <a:off x="723668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9" name="Freeform: Shape 1948">
                <a:extLst>
                  <a:ext uri="{FF2B5EF4-FFF2-40B4-BE49-F238E27FC236}">
                    <a16:creationId xmlns:a16="http://schemas.microsoft.com/office/drawing/2014/main" id="{CE02E8C0-DD01-A7A9-12F3-2993E2956596}"/>
                  </a:ext>
                </a:extLst>
              </p:cNvPr>
              <p:cNvSpPr/>
              <p:nvPr/>
            </p:nvSpPr>
            <p:spPr>
              <a:xfrm>
                <a:off x="904005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0" name="Freeform: Shape 1949">
                <a:extLst>
                  <a:ext uri="{FF2B5EF4-FFF2-40B4-BE49-F238E27FC236}">
                    <a16:creationId xmlns:a16="http://schemas.microsoft.com/office/drawing/2014/main" id="{10F80A6C-C08A-F053-534A-11A5C4A92780}"/>
                  </a:ext>
                </a:extLst>
              </p:cNvPr>
              <p:cNvSpPr/>
              <p:nvPr/>
            </p:nvSpPr>
            <p:spPr>
              <a:xfrm>
                <a:off x="1084342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1" name="Freeform: Shape 1950">
                <a:extLst>
                  <a:ext uri="{FF2B5EF4-FFF2-40B4-BE49-F238E27FC236}">
                    <a16:creationId xmlns:a16="http://schemas.microsoft.com/office/drawing/2014/main" id="{9682B4DB-C1CF-AD01-567D-EEC6522D0668}"/>
                  </a:ext>
                </a:extLst>
              </p:cNvPr>
              <p:cNvSpPr/>
              <p:nvPr/>
            </p:nvSpPr>
            <p:spPr>
              <a:xfrm>
                <a:off x="1264679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2" name="Freeform: Shape 1951">
                <a:extLst>
                  <a:ext uri="{FF2B5EF4-FFF2-40B4-BE49-F238E27FC236}">
                    <a16:creationId xmlns:a16="http://schemas.microsoft.com/office/drawing/2014/main" id="{6331AA4E-D8CF-567C-690F-8B16A2F39458}"/>
                  </a:ext>
                </a:extLst>
              </p:cNvPr>
              <p:cNvSpPr/>
              <p:nvPr/>
            </p:nvSpPr>
            <p:spPr>
              <a:xfrm>
                <a:off x="144501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3" name="Freeform: Shape 1952">
                <a:extLst>
                  <a:ext uri="{FF2B5EF4-FFF2-40B4-BE49-F238E27FC236}">
                    <a16:creationId xmlns:a16="http://schemas.microsoft.com/office/drawing/2014/main" id="{139B4864-AE8F-A8F6-1000-436172A05F95}"/>
                  </a:ext>
                </a:extLst>
              </p:cNvPr>
              <p:cNvSpPr/>
              <p:nvPr/>
            </p:nvSpPr>
            <p:spPr>
              <a:xfrm>
                <a:off x="1625354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4" name="Freeform: Shape 1953">
                <a:extLst>
                  <a:ext uri="{FF2B5EF4-FFF2-40B4-BE49-F238E27FC236}">
                    <a16:creationId xmlns:a16="http://schemas.microsoft.com/office/drawing/2014/main" id="{2CF8D4D2-1B97-8D59-336E-4911C2D9F5F2}"/>
                  </a:ext>
                </a:extLst>
              </p:cNvPr>
              <p:cNvSpPr/>
              <p:nvPr/>
            </p:nvSpPr>
            <p:spPr>
              <a:xfrm>
                <a:off x="180568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5" name="Freeform: Shape 1954">
                <a:extLst>
                  <a:ext uri="{FF2B5EF4-FFF2-40B4-BE49-F238E27FC236}">
                    <a16:creationId xmlns:a16="http://schemas.microsoft.com/office/drawing/2014/main" id="{EBF239D5-2788-9DD6-B264-6B043770B393}"/>
                  </a:ext>
                </a:extLst>
              </p:cNvPr>
              <p:cNvSpPr/>
              <p:nvPr/>
            </p:nvSpPr>
            <p:spPr>
              <a:xfrm>
                <a:off x="1986017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6" name="Freeform: Shape 1955">
                <a:extLst>
                  <a:ext uri="{FF2B5EF4-FFF2-40B4-BE49-F238E27FC236}">
                    <a16:creationId xmlns:a16="http://schemas.microsoft.com/office/drawing/2014/main" id="{41794CCF-A8BC-A32F-21E1-091AA032E44C}"/>
                  </a:ext>
                </a:extLst>
              </p:cNvPr>
              <p:cNvSpPr/>
              <p:nvPr/>
            </p:nvSpPr>
            <p:spPr>
              <a:xfrm>
                <a:off x="2166354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7" name="Freeform: Shape 1956">
                <a:extLst>
                  <a:ext uri="{FF2B5EF4-FFF2-40B4-BE49-F238E27FC236}">
                    <a16:creationId xmlns:a16="http://schemas.microsoft.com/office/drawing/2014/main" id="{07D654F8-D074-E684-9100-ED3987E89B30}"/>
                  </a:ext>
                </a:extLst>
              </p:cNvPr>
              <p:cNvSpPr/>
              <p:nvPr/>
            </p:nvSpPr>
            <p:spPr>
              <a:xfrm>
                <a:off x="2346691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8" name="Freeform: Shape 1957">
                <a:extLst>
                  <a:ext uri="{FF2B5EF4-FFF2-40B4-BE49-F238E27FC236}">
                    <a16:creationId xmlns:a16="http://schemas.microsoft.com/office/drawing/2014/main" id="{E188C5EE-EB64-F900-BFB8-BD6C634143DC}"/>
                  </a:ext>
                </a:extLst>
              </p:cNvPr>
              <p:cNvSpPr/>
              <p:nvPr/>
            </p:nvSpPr>
            <p:spPr>
              <a:xfrm>
                <a:off x="2527029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9" name="Freeform: Shape 1958">
                <a:extLst>
                  <a:ext uri="{FF2B5EF4-FFF2-40B4-BE49-F238E27FC236}">
                    <a16:creationId xmlns:a16="http://schemas.microsoft.com/office/drawing/2014/main" id="{CA13AE85-028A-98E6-D908-03A7950A2386}"/>
                  </a:ext>
                </a:extLst>
              </p:cNvPr>
              <p:cNvSpPr/>
              <p:nvPr/>
            </p:nvSpPr>
            <p:spPr>
              <a:xfrm>
                <a:off x="2707366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0" name="Freeform: Shape 1959">
                <a:extLst>
                  <a:ext uri="{FF2B5EF4-FFF2-40B4-BE49-F238E27FC236}">
                    <a16:creationId xmlns:a16="http://schemas.microsoft.com/office/drawing/2014/main" id="{9FBFAF55-4EF9-B7BB-0FDB-D833C6AAE3D6}"/>
                  </a:ext>
                </a:extLst>
              </p:cNvPr>
              <p:cNvSpPr/>
              <p:nvPr/>
            </p:nvSpPr>
            <p:spPr>
              <a:xfrm>
                <a:off x="2887703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1" name="Freeform: Shape 1960">
                <a:extLst>
                  <a:ext uri="{FF2B5EF4-FFF2-40B4-BE49-F238E27FC236}">
                    <a16:creationId xmlns:a16="http://schemas.microsoft.com/office/drawing/2014/main" id="{1A7805F2-CA3E-874C-87C0-BBA1C10F4D34}"/>
                  </a:ext>
                </a:extLst>
              </p:cNvPr>
              <p:cNvSpPr/>
              <p:nvPr/>
            </p:nvSpPr>
            <p:spPr>
              <a:xfrm>
                <a:off x="306804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2" name="Freeform: Shape 1961">
                <a:extLst>
                  <a:ext uri="{FF2B5EF4-FFF2-40B4-BE49-F238E27FC236}">
                    <a16:creationId xmlns:a16="http://schemas.microsoft.com/office/drawing/2014/main" id="{92081B88-EB4F-6819-2BCC-7FC2058225A0}"/>
                  </a:ext>
                </a:extLst>
              </p:cNvPr>
              <p:cNvSpPr/>
              <p:nvPr/>
            </p:nvSpPr>
            <p:spPr>
              <a:xfrm>
                <a:off x="362993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3" name="Freeform: Shape 1962">
                <a:extLst>
                  <a:ext uri="{FF2B5EF4-FFF2-40B4-BE49-F238E27FC236}">
                    <a16:creationId xmlns:a16="http://schemas.microsoft.com/office/drawing/2014/main" id="{E02968E4-4A55-E7D7-45D1-9AB3A1FA83E9}"/>
                  </a:ext>
                </a:extLst>
              </p:cNvPr>
              <p:cNvSpPr/>
              <p:nvPr/>
            </p:nvSpPr>
            <p:spPr>
              <a:xfrm>
                <a:off x="543331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4" name="Freeform: Shape 1963">
                <a:extLst>
                  <a:ext uri="{FF2B5EF4-FFF2-40B4-BE49-F238E27FC236}">
                    <a16:creationId xmlns:a16="http://schemas.microsoft.com/office/drawing/2014/main" id="{2E3DDC3B-38F8-E385-23D9-8AA6F5F2665A}"/>
                  </a:ext>
                </a:extLst>
              </p:cNvPr>
              <p:cNvSpPr/>
              <p:nvPr/>
            </p:nvSpPr>
            <p:spPr>
              <a:xfrm>
                <a:off x="723668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5" name="Freeform: Shape 1964">
                <a:extLst>
                  <a:ext uri="{FF2B5EF4-FFF2-40B4-BE49-F238E27FC236}">
                    <a16:creationId xmlns:a16="http://schemas.microsoft.com/office/drawing/2014/main" id="{E179EB08-D780-3313-95CA-4DB2EE8FDFE0}"/>
                  </a:ext>
                </a:extLst>
              </p:cNvPr>
              <p:cNvSpPr/>
              <p:nvPr/>
            </p:nvSpPr>
            <p:spPr>
              <a:xfrm>
                <a:off x="904005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6" name="Freeform: Shape 1965">
                <a:extLst>
                  <a:ext uri="{FF2B5EF4-FFF2-40B4-BE49-F238E27FC236}">
                    <a16:creationId xmlns:a16="http://schemas.microsoft.com/office/drawing/2014/main" id="{9B8B5124-0F1E-8582-C960-E5AB40D3566E}"/>
                  </a:ext>
                </a:extLst>
              </p:cNvPr>
              <p:cNvSpPr/>
              <p:nvPr/>
            </p:nvSpPr>
            <p:spPr>
              <a:xfrm>
                <a:off x="1084342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7" name="Freeform: Shape 1966">
                <a:extLst>
                  <a:ext uri="{FF2B5EF4-FFF2-40B4-BE49-F238E27FC236}">
                    <a16:creationId xmlns:a16="http://schemas.microsoft.com/office/drawing/2014/main" id="{23A3CD4A-895F-8FC3-8271-B01896B9E5BC}"/>
                  </a:ext>
                </a:extLst>
              </p:cNvPr>
              <p:cNvSpPr/>
              <p:nvPr/>
            </p:nvSpPr>
            <p:spPr>
              <a:xfrm>
                <a:off x="1264679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8" name="Freeform: Shape 1967">
                <a:extLst>
                  <a:ext uri="{FF2B5EF4-FFF2-40B4-BE49-F238E27FC236}">
                    <a16:creationId xmlns:a16="http://schemas.microsoft.com/office/drawing/2014/main" id="{DEA0CD15-F38D-D9A9-99C3-9F48DED14B35}"/>
                  </a:ext>
                </a:extLst>
              </p:cNvPr>
              <p:cNvSpPr/>
              <p:nvPr/>
            </p:nvSpPr>
            <p:spPr>
              <a:xfrm>
                <a:off x="144501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9" name="Freeform: Shape 1968">
                <a:extLst>
                  <a:ext uri="{FF2B5EF4-FFF2-40B4-BE49-F238E27FC236}">
                    <a16:creationId xmlns:a16="http://schemas.microsoft.com/office/drawing/2014/main" id="{8F267C2B-54DA-C9C1-E45D-DB2B1FDB985E}"/>
                  </a:ext>
                </a:extLst>
              </p:cNvPr>
              <p:cNvSpPr/>
              <p:nvPr/>
            </p:nvSpPr>
            <p:spPr>
              <a:xfrm>
                <a:off x="1625354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0" name="Freeform: Shape 1969">
                <a:extLst>
                  <a:ext uri="{FF2B5EF4-FFF2-40B4-BE49-F238E27FC236}">
                    <a16:creationId xmlns:a16="http://schemas.microsoft.com/office/drawing/2014/main" id="{1DD784FE-963A-518B-4BB4-7E92B4D65F53}"/>
                  </a:ext>
                </a:extLst>
              </p:cNvPr>
              <p:cNvSpPr/>
              <p:nvPr/>
            </p:nvSpPr>
            <p:spPr>
              <a:xfrm>
                <a:off x="180568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1" name="Freeform: Shape 1970">
                <a:extLst>
                  <a:ext uri="{FF2B5EF4-FFF2-40B4-BE49-F238E27FC236}">
                    <a16:creationId xmlns:a16="http://schemas.microsoft.com/office/drawing/2014/main" id="{5BA9754D-256B-2C10-D567-E71015259C03}"/>
                  </a:ext>
                </a:extLst>
              </p:cNvPr>
              <p:cNvSpPr/>
              <p:nvPr/>
            </p:nvSpPr>
            <p:spPr>
              <a:xfrm>
                <a:off x="1986017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2" name="Freeform: Shape 1971">
                <a:extLst>
                  <a:ext uri="{FF2B5EF4-FFF2-40B4-BE49-F238E27FC236}">
                    <a16:creationId xmlns:a16="http://schemas.microsoft.com/office/drawing/2014/main" id="{9BCA48BF-363E-698B-CEEA-9DE913CC58CF}"/>
                  </a:ext>
                </a:extLst>
              </p:cNvPr>
              <p:cNvSpPr/>
              <p:nvPr/>
            </p:nvSpPr>
            <p:spPr>
              <a:xfrm>
                <a:off x="2166354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3" name="Freeform: Shape 1972">
                <a:extLst>
                  <a:ext uri="{FF2B5EF4-FFF2-40B4-BE49-F238E27FC236}">
                    <a16:creationId xmlns:a16="http://schemas.microsoft.com/office/drawing/2014/main" id="{59C244DA-58E5-38DF-3743-59DFFECA9144}"/>
                  </a:ext>
                </a:extLst>
              </p:cNvPr>
              <p:cNvSpPr/>
              <p:nvPr/>
            </p:nvSpPr>
            <p:spPr>
              <a:xfrm>
                <a:off x="2346691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4" name="Freeform: Shape 1973">
                <a:extLst>
                  <a:ext uri="{FF2B5EF4-FFF2-40B4-BE49-F238E27FC236}">
                    <a16:creationId xmlns:a16="http://schemas.microsoft.com/office/drawing/2014/main" id="{3C8DB8C3-0AB7-11D3-1EA3-8BA00F4597E1}"/>
                  </a:ext>
                </a:extLst>
              </p:cNvPr>
              <p:cNvSpPr/>
              <p:nvPr/>
            </p:nvSpPr>
            <p:spPr>
              <a:xfrm>
                <a:off x="2527029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5" name="Freeform: Shape 1974">
                <a:extLst>
                  <a:ext uri="{FF2B5EF4-FFF2-40B4-BE49-F238E27FC236}">
                    <a16:creationId xmlns:a16="http://schemas.microsoft.com/office/drawing/2014/main" id="{8B0D1E5A-AF39-C877-D988-4D44CB781EFE}"/>
                  </a:ext>
                </a:extLst>
              </p:cNvPr>
              <p:cNvSpPr/>
              <p:nvPr/>
            </p:nvSpPr>
            <p:spPr>
              <a:xfrm>
                <a:off x="2707366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6" name="Freeform: Shape 1975">
                <a:extLst>
                  <a:ext uri="{FF2B5EF4-FFF2-40B4-BE49-F238E27FC236}">
                    <a16:creationId xmlns:a16="http://schemas.microsoft.com/office/drawing/2014/main" id="{F47E3728-8E57-7B01-CD8D-28781382E39A}"/>
                  </a:ext>
                </a:extLst>
              </p:cNvPr>
              <p:cNvSpPr/>
              <p:nvPr/>
            </p:nvSpPr>
            <p:spPr>
              <a:xfrm>
                <a:off x="2887703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7" name="Freeform: Shape 1976">
                <a:extLst>
                  <a:ext uri="{FF2B5EF4-FFF2-40B4-BE49-F238E27FC236}">
                    <a16:creationId xmlns:a16="http://schemas.microsoft.com/office/drawing/2014/main" id="{56C064AF-4346-B7B9-DC2E-FF25D5E11754}"/>
                  </a:ext>
                </a:extLst>
              </p:cNvPr>
              <p:cNvSpPr/>
              <p:nvPr/>
            </p:nvSpPr>
            <p:spPr>
              <a:xfrm>
                <a:off x="306804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8" name="Freeform: Shape 1977">
                <a:extLst>
                  <a:ext uri="{FF2B5EF4-FFF2-40B4-BE49-F238E27FC236}">
                    <a16:creationId xmlns:a16="http://schemas.microsoft.com/office/drawing/2014/main" id="{57A0F5FF-BFB8-BC09-6800-E1B03B80ACD8}"/>
                  </a:ext>
                </a:extLst>
              </p:cNvPr>
              <p:cNvSpPr/>
              <p:nvPr/>
            </p:nvSpPr>
            <p:spPr>
              <a:xfrm>
                <a:off x="362993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9" name="Freeform: Shape 1978">
                <a:extLst>
                  <a:ext uri="{FF2B5EF4-FFF2-40B4-BE49-F238E27FC236}">
                    <a16:creationId xmlns:a16="http://schemas.microsoft.com/office/drawing/2014/main" id="{FB3B76AF-2E31-11B5-4C06-175082336A78}"/>
                  </a:ext>
                </a:extLst>
              </p:cNvPr>
              <p:cNvSpPr/>
              <p:nvPr/>
            </p:nvSpPr>
            <p:spPr>
              <a:xfrm>
                <a:off x="543331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0" name="Freeform: Shape 1979">
                <a:extLst>
                  <a:ext uri="{FF2B5EF4-FFF2-40B4-BE49-F238E27FC236}">
                    <a16:creationId xmlns:a16="http://schemas.microsoft.com/office/drawing/2014/main" id="{B05415E6-4C79-6624-70CA-0DB2F2B2085B}"/>
                  </a:ext>
                </a:extLst>
              </p:cNvPr>
              <p:cNvSpPr/>
              <p:nvPr/>
            </p:nvSpPr>
            <p:spPr>
              <a:xfrm>
                <a:off x="723668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1" name="Freeform: Shape 1980">
                <a:extLst>
                  <a:ext uri="{FF2B5EF4-FFF2-40B4-BE49-F238E27FC236}">
                    <a16:creationId xmlns:a16="http://schemas.microsoft.com/office/drawing/2014/main" id="{95271ADA-526C-0B82-202C-69E55A73257B}"/>
                  </a:ext>
                </a:extLst>
              </p:cNvPr>
              <p:cNvSpPr/>
              <p:nvPr/>
            </p:nvSpPr>
            <p:spPr>
              <a:xfrm>
                <a:off x="904005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2" name="Freeform: Shape 1981">
                <a:extLst>
                  <a:ext uri="{FF2B5EF4-FFF2-40B4-BE49-F238E27FC236}">
                    <a16:creationId xmlns:a16="http://schemas.microsoft.com/office/drawing/2014/main" id="{8103DC32-B4A0-D506-8B51-72F0FB999874}"/>
                  </a:ext>
                </a:extLst>
              </p:cNvPr>
              <p:cNvSpPr/>
              <p:nvPr/>
            </p:nvSpPr>
            <p:spPr>
              <a:xfrm>
                <a:off x="1084342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3" name="Freeform: Shape 1982">
                <a:extLst>
                  <a:ext uri="{FF2B5EF4-FFF2-40B4-BE49-F238E27FC236}">
                    <a16:creationId xmlns:a16="http://schemas.microsoft.com/office/drawing/2014/main" id="{B418506F-1CE4-FC54-D1B8-BABFFC4CE5DD}"/>
                  </a:ext>
                </a:extLst>
              </p:cNvPr>
              <p:cNvSpPr/>
              <p:nvPr/>
            </p:nvSpPr>
            <p:spPr>
              <a:xfrm>
                <a:off x="1264679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4" name="Freeform: Shape 1983">
                <a:extLst>
                  <a:ext uri="{FF2B5EF4-FFF2-40B4-BE49-F238E27FC236}">
                    <a16:creationId xmlns:a16="http://schemas.microsoft.com/office/drawing/2014/main" id="{FDE77D76-AC43-AFB4-95CF-466F456331D2}"/>
                  </a:ext>
                </a:extLst>
              </p:cNvPr>
              <p:cNvSpPr/>
              <p:nvPr/>
            </p:nvSpPr>
            <p:spPr>
              <a:xfrm>
                <a:off x="144501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5" name="Freeform: Shape 1984">
                <a:extLst>
                  <a:ext uri="{FF2B5EF4-FFF2-40B4-BE49-F238E27FC236}">
                    <a16:creationId xmlns:a16="http://schemas.microsoft.com/office/drawing/2014/main" id="{BE81D4FC-7ED7-7567-4865-D0E872DBB416}"/>
                  </a:ext>
                </a:extLst>
              </p:cNvPr>
              <p:cNvSpPr/>
              <p:nvPr/>
            </p:nvSpPr>
            <p:spPr>
              <a:xfrm>
                <a:off x="1625354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6" name="Freeform: Shape 1985">
                <a:extLst>
                  <a:ext uri="{FF2B5EF4-FFF2-40B4-BE49-F238E27FC236}">
                    <a16:creationId xmlns:a16="http://schemas.microsoft.com/office/drawing/2014/main" id="{491E4B51-3420-11F9-0B51-3ACBB126EB43}"/>
                  </a:ext>
                </a:extLst>
              </p:cNvPr>
              <p:cNvSpPr/>
              <p:nvPr/>
            </p:nvSpPr>
            <p:spPr>
              <a:xfrm>
                <a:off x="180568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7" name="Freeform: Shape 1986">
                <a:extLst>
                  <a:ext uri="{FF2B5EF4-FFF2-40B4-BE49-F238E27FC236}">
                    <a16:creationId xmlns:a16="http://schemas.microsoft.com/office/drawing/2014/main" id="{8797C19E-694B-3C8E-9A23-39D36DBB73D7}"/>
                  </a:ext>
                </a:extLst>
              </p:cNvPr>
              <p:cNvSpPr/>
              <p:nvPr/>
            </p:nvSpPr>
            <p:spPr>
              <a:xfrm>
                <a:off x="1986017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8" name="Freeform: Shape 1987">
                <a:extLst>
                  <a:ext uri="{FF2B5EF4-FFF2-40B4-BE49-F238E27FC236}">
                    <a16:creationId xmlns:a16="http://schemas.microsoft.com/office/drawing/2014/main" id="{24FCE472-368A-9E03-6264-2BD962C2BB9B}"/>
                  </a:ext>
                </a:extLst>
              </p:cNvPr>
              <p:cNvSpPr/>
              <p:nvPr/>
            </p:nvSpPr>
            <p:spPr>
              <a:xfrm>
                <a:off x="2166354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9" name="Freeform: Shape 1988">
                <a:extLst>
                  <a:ext uri="{FF2B5EF4-FFF2-40B4-BE49-F238E27FC236}">
                    <a16:creationId xmlns:a16="http://schemas.microsoft.com/office/drawing/2014/main" id="{A60D5143-61F8-60B4-E348-D5BC400077B7}"/>
                  </a:ext>
                </a:extLst>
              </p:cNvPr>
              <p:cNvSpPr/>
              <p:nvPr/>
            </p:nvSpPr>
            <p:spPr>
              <a:xfrm>
                <a:off x="2346691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0" name="Freeform: Shape 1989">
                <a:extLst>
                  <a:ext uri="{FF2B5EF4-FFF2-40B4-BE49-F238E27FC236}">
                    <a16:creationId xmlns:a16="http://schemas.microsoft.com/office/drawing/2014/main" id="{308B8EAE-3125-B43D-4453-3EF95E3017FD}"/>
                  </a:ext>
                </a:extLst>
              </p:cNvPr>
              <p:cNvSpPr/>
              <p:nvPr/>
            </p:nvSpPr>
            <p:spPr>
              <a:xfrm>
                <a:off x="2527029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1" name="Freeform: Shape 1990">
                <a:extLst>
                  <a:ext uri="{FF2B5EF4-FFF2-40B4-BE49-F238E27FC236}">
                    <a16:creationId xmlns:a16="http://schemas.microsoft.com/office/drawing/2014/main" id="{145B5B36-E4BD-A9E0-6CD5-B83DAB1563CA}"/>
                  </a:ext>
                </a:extLst>
              </p:cNvPr>
              <p:cNvSpPr/>
              <p:nvPr/>
            </p:nvSpPr>
            <p:spPr>
              <a:xfrm>
                <a:off x="2707366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2" name="Freeform: Shape 1991">
                <a:extLst>
                  <a:ext uri="{FF2B5EF4-FFF2-40B4-BE49-F238E27FC236}">
                    <a16:creationId xmlns:a16="http://schemas.microsoft.com/office/drawing/2014/main" id="{013EC9A9-139C-D1D3-B617-1FCEE6CCE0F5}"/>
                  </a:ext>
                </a:extLst>
              </p:cNvPr>
              <p:cNvSpPr/>
              <p:nvPr/>
            </p:nvSpPr>
            <p:spPr>
              <a:xfrm>
                <a:off x="2887703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3" name="Freeform: Shape 1992">
                <a:extLst>
                  <a:ext uri="{FF2B5EF4-FFF2-40B4-BE49-F238E27FC236}">
                    <a16:creationId xmlns:a16="http://schemas.microsoft.com/office/drawing/2014/main" id="{A4EAA7F9-DE26-00B1-188C-89FA32711A62}"/>
                  </a:ext>
                </a:extLst>
              </p:cNvPr>
              <p:cNvSpPr/>
              <p:nvPr/>
            </p:nvSpPr>
            <p:spPr>
              <a:xfrm>
                <a:off x="306804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4" name="Freeform: Shape 1993">
                <a:extLst>
                  <a:ext uri="{FF2B5EF4-FFF2-40B4-BE49-F238E27FC236}">
                    <a16:creationId xmlns:a16="http://schemas.microsoft.com/office/drawing/2014/main" id="{FCBE1579-5708-A32E-6D07-7A4435A54414}"/>
                  </a:ext>
                </a:extLst>
              </p:cNvPr>
              <p:cNvSpPr/>
              <p:nvPr/>
            </p:nvSpPr>
            <p:spPr>
              <a:xfrm>
                <a:off x="362993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5" name="Freeform: Shape 1994">
                <a:extLst>
                  <a:ext uri="{FF2B5EF4-FFF2-40B4-BE49-F238E27FC236}">
                    <a16:creationId xmlns:a16="http://schemas.microsoft.com/office/drawing/2014/main" id="{E7CEA069-9E42-E01B-5F2B-5E3B3C627A7B}"/>
                  </a:ext>
                </a:extLst>
              </p:cNvPr>
              <p:cNvSpPr/>
              <p:nvPr/>
            </p:nvSpPr>
            <p:spPr>
              <a:xfrm>
                <a:off x="543331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6" name="Freeform: Shape 1995">
                <a:extLst>
                  <a:ext uri="{FF2B5EF4-FFF2-40B4-BE49-F238E27FC236}">
                    <a16:creationId xmlns:a16="http://schemas.microsoft.com/office/drawing/2014/main" id="{E9C8FC4D-91F8-6F78-9D36-9CCFE86FB3DB}"/>
                  </a:ext>
                </a:extLst>
              </p:cNvPr>
              <p:cNvSpPr/>
              <p:nvPr/>
            </p:nvSpPr>
            <p:spPr>
              <a:xfrm>
                <a:off x="723668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7" name="Freeform: Shape 1996">
                <a:extLst>
                  <a:ext uri="{FF2B5EF4-FFF2-40B4-BE49-F238E27FC236}">
                    <a16:creationId xmlns:a16="http://schemas.microsoft.com/office/drawing/2014/main" id="{5E22205A-CA21-D147-B351-27486AB2D886}"/>
                  </a:ext>
                </a:extLst>
              </p:cNvPr>
              <p:cNvSpPr/>
              <p:nvPr/>
            </p:nvSpPr>
            <p:spPr>
              <a:xfrm>
                <a:off x="904005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8" name="Freeform: Shape 1997">
                <a:extLst>
                  <a:ext uri="{FF2B5EF4-FFF2-40B4-BE49-F238E27FC236}">
                    <a16:creationId xmlns:a16="http://schemas.microsoft.com/office/drawing/2014/main" id="{356C25C1-3B95-8BF5-217A-9874A7F86934}"/>
                  </a:ext>
                </a:extLst>
              </p:cNvPr>
              <p:cNvSpPr/>
              <p:nvPr/>
            </p:nvSpPr>
            <p:spPr>
              <a:xfrm>
                <a:off x="1084342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9" name="Freeform: Shape 1998">
                <a:extLst>
                  <a:ext uri="{FF2B5EF4-FFF2-40B4-BE49-F238E27FC236}">
                    <a16:creationId xmlns:a16="http://schemas.microsoft.com/office/drawing/2014/main" id="{7F8DA085-464F-D03A-754C-2CDA0E09E2FC}"/>
                  </a:ext>
                </a:extLst>
              </p:cNvPr>
              <p:cNvSpPr/>
              <p:nvPr/>
            </p:nvSpPr>
            <p:spPr>
              <a:xfrm>
                <a:off x="1264679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0" name="Freeform: Shape 1999">
                <a:extLst>
                  <a:ext uri="{FF2B5EF4-FFF2-40B4-BE49-F238E27FC236}">
                    <a16:creationId xmlns:a16="http://schemas.microsoft.com/office/drawing/2014/main" id="{94F7DDF4-2FC1-3472-8DA3-51A9843B41D3}"/>
                  </a:ext>
                </a:extLst>
              </p:cNvPr>
              <p:cNvSpPr/>
              <p:nvPr/>
            </p:nvSpPr>
            <p:spPr>
              <a:xfrm>
                <a:off x="144501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1" name="Freeform: Shape 2000">
                <a:extLst>
                  <a:ext uri="{FF2B5EF4-FFF2-40B4-BE49-F238E27FC236}">
                    <a16:creationId xmlns:a16="http://schemas.microsoft.com/office/drawing/2014/main" id="{F8CCA7F0-E7E5-6BE1-C886-F21346E573F3}"/>
                  </a:ext>
                </a:extLst>
              </p:cNvPr>
              <p:cNvSpPr/>
              <p:nvPr/>
            </p:nvSpPr>
            <p:spPr>
              <a:xfrm>
                <a:off x="1625354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2" name="Freeform: Shape 2001">
                <a:extLst>
                  <a:ext uri="{FF2B5EF4-FFF2-40B4-BE49-F238E27FC236}">
                    <a16:creationId xmlns:a16="http://schemas.microsoft.com/office/drawing/2014/main" id="{8D262D2C-2CF9-23CC-FF4C-A3851D0A0D65}"/>
                  </a:ext>
                </a:extLst>
              </p:cNvPr>
              <p:cNvSpPr/>
              <p:nvPr/>
            </p:nvSpPr>
            <p:spPr>
              <a:xfrm>
                <a:off x="180568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3" name="Freeform: Shape 2002">
                <a:extLst>
                  <a:ext uri="{FF2B5EF4-FFF2-40B4-BE49-F238E27FC236}">
                    <a16:creationId xmlns:a16="http://schemas.microsoft.com/office/drawing/2014/main" id="{6A8AAC5D-0B0E-9E35-C98D-B0172A14F41B}"/>
                  </a:ext>
                </a:extLst>
              </p:cNvPr>
              <p:cNvSpPr/>
              <p:nvPr/>
            </p:nvSpPr>
            <p:spPr>
              <a:xfrm>
                <a:off x="1986017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4" name="Freeform: Shape 2003">
                <a:extLst>
                  <a:ext uri="{FF2B5EF4-FFF2-40B4-BE49-F238E27FC236}">
                    <a16:creationId xmlns:a16="http://schemas.microsoft.com/office/drawing/2014/main" id="{33501C77-1FFA-824F-8689-64B02F15F475}"/>
                  </a:ext>
                </a:extLst>
              </p:cNvPr>
              <p:cNvSpPr/>
              <p:nvPr/>
            </p:nvSpPr>
            <p:spPr>
              <a:xfrm>
                <a:off x="2166354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5" name="Freeform: Shape 2004">
                <a:extLst>
                  <a:ext uri="{FF2B5EF4-FFF2-40B4-BE49-F238E27FC236}">
                    <a16:creationId xmlns:a16="http://schemas.microsoft.com/office/drawing/2014/main" id="{D558C6C1-162B-8331-990A-E8DF4658087A}"/>
                  </a:ext>
                </a:extLst>
              </p:cNvPr>
              <p:cNvSpPr/>
              <p:nvPr/>
            </p:nvSpPr>
            <p:spPr>
              <a:xfrm>
                <a:off x="2346691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6" name="Freeform: Shape 2005">
                <a:extLst>
                  <a:ext uri="{FF2B5EF4-FFF2-40B4-BE49-F238E27FC236}">
                    <a16:creationId xmlns:a16="http://schemas.microsoft.com/office/drawing/2014/main" id="{9019B13F-0831-6A56-6C69-056A32E5DA3D}"/>
                  </a:ext>
                </a:extLst>
              </p:cNvPr>
              <p:cNvSpPr/>
              <p:nvPr/>
            </p:nvSpPr>
            <p:spPr>
              <a:xfrm>
                <a:off x="2527029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7" name="Freeform: Shape 2006">
                <a:extLst>
                  <a:ext uri="{FF2B5EF4-FFF2-40B4-BE49-F238E27FC236}">
                    <a16:creationId xmlns:a16="http://schemas.microsoft.com/office/drawing/2014/main" id="{AA5F3B3A-4E91-755D-B64F-9D2CF15EA6CA}"/>
                  </a:ext>
                </a:extLst>
              </p:cNvPr>
              <p:cNvSpPr/>
              <p:nvPr/>
            </p:nvSpPr>
            <p:spPr>
              <a:xfrm>
                <a:off x="2707366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8" name="Freeform: Shape 2007">
                <a:extLst>
                  <a:ext uri="{FF2B5EF4-FFF2-40B4-BE49-F238E27FC236}">
                    <a16:creationId xmlns:a16="http://schemas.microsoft.com/office/drawing/2014/main" id="{9693F866-FFB1-23BC-0BB2-F1FDB43BB153}"/>
                  </a:ext>
                </a:extLst>
              </p:cNvPr>
              <p:cNvSpPr/>
              <p:nvPr/>
            </p:nvSpPr>
            <p:spPr>
              <a:xfrm>
                <a:off x="2887703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9" name="Freeform: Shape 2008">
                <a:extLst>
                  <a:ext uri="{FF2B5EF4-FFF2-40B4-BE49-F238E27FC236}">
                    <a16:creationId xmlns:a16="http://schemas.microsoft.com/office/drawing/2014/main" id="{A8AC9BEC-C5D9-650E-08D9-B84C99A05001}"/>
                  </a:ext>
                </a:extLst>
              </p:cNvPr>
              <p:cNvSpPr/>
              <p:nvPr/>
            </p:nvSpPr>
            <p:spPr>
              <a:xfrm>
                <a:off x="306804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0" name="Freeform: Shape 2009">
                <a:extLst>
                  <a:ext uri="{FF2B5EF4-FFF2-40B4-BE49-F238E27FC236}">
                    <a16:creationId xmlns:a16="http://schemas.microsoft.com/office/drawing/2014/main" id="{AFC4011A-B388-6C94-D472-69BFF3A60E69}"/>
                  </a:ext>
                </a:extLst>
              </p:cNvPr>
              <p:cNvSpPr/>
              <p:nvPr/>
            </p:nvSpPr>
            <p:spPr>
              <a:xfrm>
                <a:off x="362993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1" name="Freeform: Shape 2010">
                <a:extLst>
                  <a:ext uri="{FF2B5EF4-FFF2-40B4-BE49-F238E27FC236}">
                    <a16:creationId xmlns:a16="http://schemas.microsoft.com/office/drawing/2014/main" id="{1955BF76-EBDF-BE49-FD31-CEA5CA0FEB6E}"/>
                  </a:ext>
                </a:extLst>
              </p:cNvPr>
              <p:cNvSpPr/>
              <p:nvPr/>
            </p:nvSpPr>
            <p:spPr>
              <a:xfrm>
                <a:off x="543331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2" name="Freeform: Shape 2011">
                <a:extLst>
                  <a:ext uri="{FF2B5EF4-FFF2-40B4-BE49-F238E27FC236}">
                    <a16:creationId xmlns:a16="http://schemas.microsoft.com/office/drawing/2014/main" id="{42EE0F28-821B-57C4-B7E6-7BADFE8B3713}"/>
                  </a:ext>
                </a:extLst>
              </p:cNvPr>
              <p:cNvSpPr/>
              <p:nvPr/>
            </p:nvSpPr>
            <p:spPr>
              <a:xfrm>
                <a:off x="723668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3" name="Freeform: Shape 2012">
                <a:extLst>
                  <a:ext uri="{FF2B5EF4-FFF2-40B4-BE49-F238E27FC236}">
                    <a16:creationId xmlns:a16="http://schemas.microsoft.com/office/drawing/2014/main" id="{BBD6B3B4-B6E8-75A6-239C-50F103C41429}"/>
                  </a:ext>
                </a:extLst>
              </p:cNvPr>
              <p:cNvSpPr/>
              <p:nvPr/>
            </p:nvSpPr>
            <p:spPr>
              <a:xfrm>
                <a:off x="904005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4" name="Freeform: Shape 2013">
                <a:extLst>
                  <a:ext uri="{FF2B5EF4-FFF2-40B4-BE49-F238E27FC236}">
                    <a16:creationId xmlns:a16="http://schemas.microsoft.com/office/drawing/2014/main" id="{B86EDD06-B1E2-99CC-F1D6-962ED8119164}"/>
                  </a:ext>
                </a:extLst>
              </p:cNvPr>
              <p:cNvSpPr/>
              <p:nvPr/>
            </p:nvSpPr>
            <p:spPr>
              <a:xfrm>
                <a:off x="1084342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5" name="Freeform: Shape 2014">
                <a:extLst>
                  <a:ext uri="{FF2B5EF4-FFF2-40B4-BE49-F238E27FC236}">
                    <a16:creationId xmlns:a16="http://schemas.microsoft.com/office/drawing/2014/main" id="{AAA59F5F-782C-A1AB-B852-247DCDFFB1E9}"/>
                  </a:ext>
                </a:extLst>
              </p:cNvPr>
              <p:cNvSpPr/>
              <p:nvPr/>
            </p:nvSpPr>
            <p:spPr>
              <a:xfrm>
                <a:off x="1264679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6" name="Freeform: Shape 2015">
                <a:extLst>
                  <a:ext uri="{FF2B5EF4-FFF2-40B4-BE49-F238E27FC236}">
                    <a16:creationId xmlns:a16="http://schemas.microsoft.com/office/drawing/2014/main" id="{DEC13665-CE25-621B-F204-F49193F96C99}"/>
                  </a:ext>
                </a:extLst>
              </p:cNvPr>
              <p:cNvSpPr/>
              <p:nvPr/>
            </p:nvSpPr>
            <p:spPr>
              <a:xfrm>
                <a:off x="144501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7" name="Freeform: Shape 2016">
                <a:extLst>
                  <a:ext uri="{FF2B5EF4-FFF2-40B4-BE49-F238E27FC236}">
                    <a16:creationId xmlns:a16="http://schemas.microsoft.com/office/drawing/2014/main" id="{984A9775-DA53-3EF9-4BD3-A1D97BED9897}"/>
                  </a:ext>
                </a:extLst>
              </p:cNvPr>
              <p:cNvSpPr/>
              <p:nvPr/>
            </p:nvSpPr>
            <p:spPr>
              <a:xfrm>
                <a:off x="1625354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8" name="Freeform: Shape 2017">
                <a:extLst>
                  <a:ext uri="{FF2B5EF4-FFF2-40B4-BE49-F238E27FC236}">
                    <a16:creationId xmlns:a16="http://schemas.microsoft.com/office/drawing/2014/main" id="{DF232024-F3C1-9D6E-032E-4A48FE6E74E2}"/>
                  </a:ext>
                </a:extLst>
              </p:cNvPr>
              <p:cNvSpPr/>
              <p:nvPr/>
            </p:nvSpPr>
            <p:spPr>
              <a:xfrm>
                <a:off x="180568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9" name="Freeform: Shape 2018">
                <a:extLst>
                  <a:ext uri="{FF2B5EF4-FFF2-40B4-BE49-F238E27FC236}">
                    <a16:creationId xmlns:a16="http://schemas.microsoft.com/office/drawing/2014/main" id="{AA92A88F-A3D2-4AE2-0474-2B607DF352F4}"/>
                  </a:ext>
                </a:extLst>
              </p:cNvPr>
              <p:cNvSpPr/>
              <p:nvPr/>
            </p:nvSpPr>
            <p:spPr>
              <a:xfrm>
                <a:off x="1986017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0" name="Freeform: Shape 2019">
                <a:extLst>
                  <a:ext uri="{FF2B5EF4-FFF2-40B4-BE49-F238E27FC236}">
                    <a16:creationId xmlns:a16="http://schemas.microsoft.com/office/drawing/2014/main" id="{1FC8650E-D605-1215-947C-667055123ACF}"/>
                  </a:ext>
                </a:extLst>
              </p:cNvPr>
              <p:cNvSpPr/>
              <p:nvPr/>
            </p:nvSpPr>
            <p:spPr>
              <a:xfrm>
                <a:off x="2166354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1" name="Freeform: Shape 2020">
                <a:extLst>
                  <a:ext uri="{FF2B5EF4-FFF2-40B4-BE49-F238E27FC236}">
                    <a16:creationId xmlns:a16="http://schemas.microsoft.com/office/drawing/2014/main" id="{60341BC2-F10C-6E4B-2FC2-C4484F773E5C}"/>
                  </a:ext>
                </a:extLst>
              </p:cNvPr>
              <p:cNvSpPr/>
              <p:nvPr/>
            </p:nvSpPr>
            <p:spPr>
              <a:xfrm>
                <a:off x="2346691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2" name="Freeform: Shape 2021">
                <a:extLst>
                  <a:ext uri="{FF2B5EF4-FFF2-40B4-BE49-F238E27FC236}">
                    <a16:creationId xmlns:a16="http://schemas.microsoft.com/office/drawing/2014/main" id="{E5788A43-3B89-72BE-DBF1-96C2D9E922C5}"/>
                  </a:ext>
                </a:extLst>
              </p:cNvPr>
              <p:cNvSpPr/>
              <p:nvPr/>
            </p:nvSpPr>
            <p:spPr>
              <a:xfrm>
                <a:off x="2527029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3" name="Freeform: Shape 2022">
                <a:extLst>
                  <a:ext uri="{FF2B5EF4-FFF2-40B4-BE49-F238E27FC236}">
                    <a16:creationId xmlns:a16="http://schemas.microsoft.com/office/drawing/2014/main" id="{C1B02DFD-72DF-EE6E-5BC4-8C3618DD6797}"/>
                  </a:ext>
                </a:extLst>
              </p:cNvPr>
              <p:cNvSpPr/>
              <p:nvPr/>
            </p:nvSpPr>
            <p:spPr>
              <a:xfrm>
                <a:off x="2707366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4" name="Freeform: Shape 2023">
                <a:extLst>
                  <a:ext uri="{FF2B5EF4-FFF2-40B4-BE49-F238E27FC236}">
                    <a16:creationId xmlns:a16="http://schemas.microsoft.com/office/drawing/2014/main" id="{5EA99E87-4CDF-8394-E089-7BAC4A3C4160}"/>
                  </a:ext>
                </a:extLst>
              </p:cNvPr>
              <p:cNvSpPr/>
              <p:nvPr/>
            </p:nvSpPr>
            <p:spPr>
              <a:xfrm>
                <a:off x="2887703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5" name="Freeform: Shape 2024">
                <a:extLst>
                  <a:ext uri="{FF2B5EF4-FFF2-40B4-BE49-F238E27FC236}">
                    <a16:creationId xmlns:a16="http://schemas.microsoft.com/office/drawing/2014/main" id="{2E6FAA66-2AAA-F75F-0254-3B1D6B1752EC}"/>
                  </a:ext>
                </a:extLst>
              </p:cNvPr>
              <p:cNvSpPr/>
              <p:nvPr/>
            </p:nvSpPr>
            <p:spPr>
              <a:xfrm>
                <a:off x="306804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6" name="Freeform: Shape 2025">
                <a:extLst>
                  <a:ext uri="{FF2B5EF4-FFF2-40B4-BE49-F238E27FC236}">
                    <a16:creationId xmlns:a16="http://schemas.microsoft.com/office/drawing/2014/main" id="{7641121A-B958-24A1-3243-F568DF75C00A}"/>
                  </a:ext>
                </a:extLst>
              </p:cNvPr>
              <p:cNvSpPr/>
              <p:nvPr/>
            </p:nvSpPr>
            <p:spPr>
              <a:xfrm>
                <a:off x="362993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7" name="Freeform: Shape 2026">
                <a:extLst>
                  <a:ext uri="{FF2B5EF4-FFF2-40B4-BE49-F238E27FC236}">
                    <a16:creationId xmlns:a16="http://schemas.microsoft.com/office/drawing/2014/main" id="{E2E4E826-7E5F-D9FF-2069-FC7B1D3555D5}"/>
                  </a:ext>
                </a:extLst>
              </p:cNvPr>
              <p:cNvSpPr/>
              <p:nvPr/>
            </p:nvSpPr>
            <p:spPr>
              <a:xfrm>
                <a:off x="543331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8" name="Freeform: Shape 2027">
                <a:extLst>
                  <a:ext uri="{FF2B5EF4-FFF2-40B4-BE49-F238E27FC236}">
                    <a16:creationId xmlns:a16="http://schemas.microsoft.com/office/drawing/2014/main" id="{72827A39-9603-519A-A81D-FC9A545ECF38}"/>
                  </a:ext>
                </a:extLst>
              </p:cNvPr>
              <p:cNvSpPr/>
              <p:nvPr/>
            </p:nvSpPr>
            <p:spPr>
              <a:xfrm>
                <a:off x="723668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9" name="Freeform: Shape 2028">
                <a:extLst>
                  <a:ext uri="{FF2B5EF4-FFF2-40B4-BE49-F238E27FC236}">
                    <a16:creationId xmlns:a16="http://schemas.microsoft.com/office/drawing/2014/main" id="{49FB9A56-5477-A4A6-01C4-C7AA838A2282}"/>
                  </a:ext>
                </a:extLst>
              </p:cNvPr>
              <p:cNvSpPr/>
              <p:nvPr/>
            </p:nvSpPr>
            <p:spPr>
              <a:xfrm>
                <a:off x="904005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0" name="Freeform: Shape 2029">
                <a:extLst>
                  <a:ext uri="{FF2B5EF4-FFF2-40B4-BE49-F238E27FC236}">
                    <a16:creationId xmlns:a16="http://schemas.microsoft.com/office/drawing/2014/main" id="{22A94467-7921-10E3-10E0-833A16313B70}"/>
                  </a:ext>
                </a:extLst>
              </p:cNvPr>
              <p:cNvSpPr/>
              <p:nvPr/>
            </p:nvSpPr>
            <p:spPr>
              <a:xfrm>
                <a:off x="1084342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1" name="Freeform: Shape 2030">
                <a:extLst>
                  <a:ext uri="{FF2B5EF4-FFF2-40B4-BE49-F238E27FC236}">
                    <a16:creationId xmlns:a16="http://schemas.microsoft.com/office/drawing/2014/main" id="{D68F4B0E-D499-7D7C-D633-2B994FA49BD3}"/>
                  </a:ext>
                </a:extLst>
              </p:cNvPr>
              <p:cNvSpPr/>
              <p:nvPr/>
            </p:nvSpPr>
            <p:spPr>
              <a:xfrm>
                <a:off x="1264679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2" name="Freeform: Shape 2031">
                <a:extLst>
                  <a:ext uri="{FF2B5EF4-FFF2-40B4-BE49-F238E27FC236}">
                    <a16:creationId xmlns:a16="http://schemas.microsoft.com/office/drawing/2014/main" id="{81E9F615-60F1-05A6-7733-F6CB4C30A060}"/>
                  </a:ext>
                </a:extLst>
              </p:cNvPr>
              <p:cNvSpPr/>
              <p:nvPr/>
            </p:nvSpPr>
            <p:spPr>
              <a:xfrm>
                <a:off x="144501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3" name="Freeform: Shape 2032">
                <a:extLst>
                  <a:ext uri="{FF2B5EF4-FFF2-40B4-BE49-F238E27FC236}">
                    <a16:creationId xmlns:a16="http://schemas.microsoft.com/office/drawing/2014/main" id="{8B1A8110-1F12-DDB6-6865-41B06C8C32E4}"/>
                  </a:ext>
                </a:extLst>
              </p:cNvPr>
              <p:cNvSpPr/>
              <p:nvPr/>
            </p:nvSpPr>
            <p:spPr>
              <a:xfrm>
                <a:off x="1625354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4" name="Freeform: Shape 2033">
                <a:extLst>
                  <a:ext uri="{FF2B5EF4-FFF2-40B4-BE49-F238E27FC236}">
                    <a16:creationId xmlns:a16="http://schemas.microsoft.com/office/drawing/2014/main" id="{C323D876-22AC-27B3-D145-0B7E090DB94F}"/>
                  </a:ext>
                </a:extLst>
              </p:cNvPr>
              <p:cNvSpPr/>
              <p:nvPr/>
            </p:nvSpPr>
            <p:spPr>
              <a:xfrm>
                <a:off x="180568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5" name="Freeform: Shape 2034">
                <a:extLst>
                  <a:ext uri="{FF2B5EF4-FFF2-40B4-BE49-F238E27FC236}">
                    <a16:creationId xmlns:a16="http://schemas.microsoft.com/office/drawing/2014/main" id="{47704830-8CEC-6BC3-2131-6B2B07E4046D}"/>
                  </a:ext>
                </a:extLst>
              </p:cNvPr>
              <p:cNvSpPr/>
              <p:nvPr/>
            </p:nvSpPr>
            <p:spPr>
              <a:xfrm>
                <a:off x="1986017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6" name="Freeform: Shape 2035">
                <a:extLst>
                  <a:ext uri="{FF2B5EF4-FFF2-40B4-BE49-F238E27FC236}">
                    <a16:creationId xmlns:a16="http://schemas.microsoft.com/office/drawing/2014/main" id="{B4DB82EB-AF6E-5BD8-7A62-52443B856427}"/>
                  </a:ext>
                </a:extLst>
              </p:cNvPr>
              <p:cNvSpPr/>
              <p:nvPr/>
            </p:nvSpPr>
            <p:spPr>
              <a:xfrm>
                <a:off x="2166354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7" name="Freeform: Shape 2036">
                <a:extLst>
                  <a:ext uri="{FF2B5EF4-FFF2-40B4-BE49-F238E27FC236}">
                    <a16:creationId xmlns:a16="http://schemas.microsoft.com/office/drawing/2014/main" id="{612E43CC-2C0F-55A0-150A-E4958A539EA4}"/>
                  </a:ext>
                </a:extLst>
              </p:cNvPr>
              <p:cNvSpPr/>
              <p:nvPr/>
            </p:nvSpPr>
            <p:spPr>
              <a:xfrm>
                <a:off x="2346691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8" name="Freeform: Shape 2037">
                <a:extLst>
                  <a:ext uri="{FF2B5EF4-FFF2-40B4-BE49-F238E27FC236}">
                    <a16:creationId xmlns:a16="http://schemas.microsoft.com/office/drawing/2014/main" id="{BB2B91F4-A06B-30FB-550A-836F899CAAB3}"/>
                  </a:ext>
                </a:extLst>
              </p:cNvPr>
              <p:cNvSpPr/>
              <p:nvPr/>
            </p:nvSpPr>
            <p:spPr>
              <a:xfrm>
                <a:off x="2527029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9" name="Freeform: Shape 2038">
                <a:extLst>
                  <a:ext uri="{FF2B5EF4-FFF2-40B4-BE49-F238E27FC236}">
                    <a16:creationId xmlns:a16="http://schemas.microsoft.com/office/drawing/2014/main" id="{369F05F9-6C29-A838-B70B-C31411B62C75}"/>
                  </a:ext>
                </a:extLst>
              </p:cNvPr>
              <p:cNvSpPr/>
              <p:nvPr/>
            </p:nvSpPr>
            <p:spPr>
              <a:xfrm>
                <a:off x="2707366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0" name="Freeform: Shape 2039">
                <a:extLst>
                  <a:ext uri="{FF2B5EF4-FFF2-40B4-BE49-F238E27FC236}">
                    <a16:creationId xmlns:a16="http://schemas.microsoft.com/office/drawing/2014/main" id="{3D78B91D-A1FB-5045-909B-5855A924206E}"/>
                  </a:ext>
                </a:extLst>
              </p:cNvPr>
              <p:cNvSpPr/>
              <p:nvPr/>
            </p:nvSpPr>
            <p:spPr>
              <a:xfrm>
                <a:off x="2887703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1" name="Freeform: Shape 2040">
                <a:extLst>
                  <a:ext uri="{FF2B5EF4-FFF2-40B4-BE49-F238E27FC236}">
                    <a16:creationId xmlns:a16="http://schemas.microsoft.com/office/drawing/2014/main" id="{DD51A419-D275-C0AE-F424-88A94F8C4465}"/>
                  </a:ext>
                </a:extLst>
              </p:cNvPr>
              <p:cNvSpPr/>
              <p:nvPr/>
            </p:nvSpPr>
            <p:spPr>
              <a:xfrm>
                <a:off x="306804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2" name="Freeform: Shape 2041">
                <a:extLst>
                  <a:ext uri="{FF2B5EF4-FFF2-40B4-BE49-F238E27FC236}">
                    <a16:creationId xmlns:a16="http://schemas.microsoft.com/office/drawing/2014/main" id="{F1CD7D8C-1E93-C7A0-7274-2665841501CA}"/>
                  </a:ext>
                </a:extLst>
              </p:cNvPr>
              <p:cNvSpPr/>
              <p:nvPr/>
            </p:nvSpPr>
            <p:spPr>
              <a:xfrm>
                <a:off x="362993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3" name="Freeform: Shape 2042">
                <a:extLst>
                  <a:ext uri="{FF2B5EF4-FFF2-40B4-BE49-F238E27FC236}">
                    <a16:creationId xmlns:a16="http://schemas.microsoft.com/office/drawing/2014/main" id="{9E2B3F8F-0DA7-34E2-5AFA-363C9801A847}"/>
                  </a:ext>
                </a:extLst>
              </p:cNvPr>
              <p:cNvSpPr/>
              <p:nvPr/>
            </p:nvSpPr>
            <p:spPr>
              <a:xfrm>
                <a:off x="543331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4" name="Freeform: Shape 2043">
                <a:extLst>
                  <a:ext uri="{FF2B5EF4-FFF2-40B4-BE49-F238E27FC236}">
                    <a16:creationId xmlns:a16="http://schemas.microsoft.com/office/drawing/2014/main" id="{C92868B2-2351-A5DA-2179-E85BB6D4E835}"/>
                  </a:ext>
                </a:extLst>
              </p:cNvPr>
              <p:cNvSpPr/>
              <p:nvPr/>
            </p:nvSpPr>
            <p:spPr>
              <a:xfrm>
                <a:off x="723668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5" name="Freeform: Shape 2044">
                <a:extLst>
                  <a:ext uri="{FF2B5EF4-FFF2-40B4-BE49-F238E27FC236}">
                    <a16:creationId xmlns:a16="http://schemas.microsoft.com/office/drawing/2014/main" id="{EE9E81C9-A29F-4BB7-98CA-CE6EE4AB8F8B}"/>
                  </a:ext>
                </a:extLst>
              </p:cNvPr>
              <p:cNvSpPr/>
              <p:nvPr/>
            </p:nvSpPr>
            <p:spPr>
              <a:xfrm>
                <a:off x="904005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6" name="Freeform: Shape 2045">
                <a:extLst>
                  <a:ext uri="{FF2B5EF4-FFF2-40B4-BE49-F238E27FC236}">
                    <a16:creationId xmlns:a16="http://schemas.microsoft.com/office/drawing/2014/main" id="{08E289D2-C600-8F34-CB7B-FC44998B489C}"/>
                  </a:ext>
                </a:extLst>
              </p:cNvPr>
              <p:cNvSpPr/>
              <p:nvPr/>
            </p:nvSpPr>
            <p:spPr>
              <a:xfrm>
                <a:off x="1084342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7" name="Freeform: Shape 2046">
                <a:extLst>
                  <a:ext uri="{FF2B5EF4-FFF2-40B4-BE49-F238E27FC236}">
                    <a16:creationId xmlns:a16="http://schemas.microsoft.com/office/drawing/2014/main" id="{C19EAA39-37F8-A524-804A-70F911A57C2D}"/>
                  </a:ext>
                </a:extLst>
              </p:cNvPr>
              <p:cNvSpPr/>
              <p:nvPr/>
            </p:nvSpPr>
            <p:spPr>
              <a:xfrm>
                <a:off x="1264679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8" name="Freeform: Shape 2047">
                <a:extLst>
                  <a:ext uri="{FF2B5EF4-FFF2-40B4-BE49-F238E27FC236}">
                    <a16:creationId xmlns:a16="http://schemas.microsoft.com/office/drawing/2014/main" id="{4815D6E8-018C-692E-2495-D42439222310}"/>
                  </a:ext>
                </a:extLst>
              </p:cNvPr>
              <p:cNvSpPr/>
              <p:nvPr/>
            </p:nvSpPr>
            <p:spPr>
              <a:xfrm>
                <a:off x="144501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9" name="Freeform: Shape 2048">
                <a:extLst>
                  <a:ext uri="{FF2B5EF4-FFF2-40B4-BE49-F238E27FC236}">
                    <a16:creationId xmlns:a16="http://schemas.microsoft.com/office/drawing/2014/main" id="{41858EA9-C6C7-4EF9-1010-1E4E3F5234E7}"/>
                  </a:ext>
                </a:extLst>
              </p:cNvPr>
              <p:cNvSpPr/>
              <p:nvPr/>
            </p:nvSpPr>
            <p:spPr>
              <a:xfrm>
                <a:off x="1625354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0" name="Freeform: Shape 2049">
                <a:extLst>
                  <a:ext uri="{FF2B5EF4-FFF2-40B4-BE49-F238E27FC236}">
                    <a16:creationId xmlns:a16="http://schemas.microsoft.com/office/drawing/2014/main" id="{4129E434-5EFD-6376-4DCE-D96BCC2ADAF7}"/>
                  </a:ext>
                </a:extLst>
              </p:cNvPr>
              <p:cNvSpPr/>
              <p:nvPr/>
            </p:nvSpPr>
            <p:spPr>
              <a:xfrm>
                <a:off x="180568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B7B6E3B4-4EFE-019A-7F51-17E6D12F8398}"/>
                  </a:ext>
                </a:extLst>
              </p:cNvPr>
              <p:cNvSpPr/>
              <p:nvPr/>
            </p:nvSpPr>
            <p:spPr>
              <a:xfrm>
                <a:off x="1986017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2" name="Freeform: Shape 2051">
                <a:extLst>
                  <a:ext uri="{FF2B5EF4-FFF2-40B4-BE49-F238E27FC236}">
                    <a16:creationId xmlns:a16="http://schemas.microsoft.com/office/drawing/2014/main" id="{81195251-4191-DC42-C48F-E7F045F0B801}"/>
                  </a:ext>
                </a:extLst>
              </p:cNvPr>
              <p:cNvSpPr/>
              <p:nvPr/>
            </p:nvSpPr>
            <p:spPr>
              <a:xfrm>
                <a:off x="2166354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3" name="Freeform: Shape 2052">
                <a:extLst>
                  <a:ext uri="{FF2B5EF4-FFF2-40B4-BE49-F238E27FC236}">
                    <a16:creationId xmlns:a16="http://schemas.microsoft.com/office/drawing/2014/main" id="{612E0770-C841-EA17-9128-D4F1CA30A19D}"/>
                  </a:ext>
                </a:extLst>
              </p:cNvPr>
              <p:cNvSpPr/>
              <p:nvPr/>
            </p:nvSpPr>
            <p:spPr>
              <a:xfrm>
                <a:off x="2346691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4" name="Freeform: Shape 2053">
                <a:extLst>
                  <a:ext uri="{FF2B5EF4-FFF2-40B4-BE49-F238E27FC236}">
                    <a16:creationId xmlns:a16="http://schemas.microsoft.com/office/drawing/2014/main" id="{09CF145B-4D73-0403-2498-552B728ADFE0}"/>
                  </a:ext>
                </a:extLst>
              </p:cNvPr>
              <p:cNvSpPr/>
              <p:nvPr/>
            </p:nvSpPr>
            <p:spPr>
              <a:xfrm>
                <a:off x="2527029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5" name="Freeform: Shape 2054">
                <a:extLst>
                  <a:ext uri="{FF2B5EF4-FFF2-40B4-BE49-F238E27FC236}">
                    <a16:creationId xmlns:a16="http://schemas.microsoft.com/office/drawing/2014/main" id="{E281CFDA-475B-11ED-FBB8-A0E968891E52}"/>
                  </a:ext>
                </a:extLst>
              </p:cNvPr>
              <p:cNvSpPr/>
              <p:nvPr/>
            </p:nvSpPr>
            <p:spPr>
              <a:xfrm>
                <a:off x="2707366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6" name="Freeform: Shape 2055">
                <a:extLst>
                  <a:ext uri="{FF2B5EF4-FFF2-40B4-BE49-F238E27FC236}">
                    <a16:creationId xmlns:a16="http://schemas.microsoft.com/office/drawing/2014/main" id="{5DE026C7-9B25-F476-5A06-D63BA4F38F50}"/>
                  </a:ext>
                </a:extLst>
              </p:cNvPr>
              <p:cNvSpPr/>
              <p:nvPr/>
            </p:nvSpPr>
            <p:spPr>
              <a:xfrm>
                <a:off x="2887703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7" name="Freeform: Shape 2056">
                <a:extLst>
                  <a:ext uri="{FF2B5EF4-FFF2-40B4-BE49-F238E27FC236}">
                    <a16:creationId xmlns:a16="http://schemas.microsoft.com/office/drawing/2014/main" id="{4B356938-33A5-6990-A643-93CD73FC5A76}"/>
                  </a:ext>
                </a:extLst>
              </p:cNvPr>
              <p:cNvSpPr/>
              <p:nvPr/>
            </p:nvSpPr>
            <p:spPr>
              <a:xfrm>
                <a:off x="306804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8" name="Freeform: Shape 2057">
                <a:extLst>
                  <a:ext uri="{FF2B5EF4-FFF2-40B4-BE49-F238E27FC236}">
                    <a16:creationId xmlns:a16="http://schemas.microsoft.com/office/drawing/2014/main" id="{FE3AC492-1ACA-EB6A-61F3-E32E377CE4AE}"/>
                  </a:ext>
                </a:extLst>
              </p:cNvPr>
              <p:cNvSpPr/>
              <p:nvPr/>
            </p:nvSpPr>
            <p:spPr>
              <a:xfrm>
                <a:off x="362993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9" name="Freeform: Shape 2058">
                <a:extLst>
                  <a:ext uri="{FF2B5EF4-FFF2-40B4-BE49-F238E27FC236}">
                    <a16:creationId xmlns:a16="http://schemas.microsoft.com/office/drawing/2014/main" id="{10B49C4E-D14D-02AD-B200-5F92420C512C}"/>
                  </a:ext>
                </a:extLst>
              </p:cNvPr>
              <p:cNvSpPr/>
              <p:nvPr/>
            </p:nvSpPr>
            <p:spPr>
              <a:xfrm>
                <a:off x="543331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0" name="Freeform: Shape 2059">
                <a:extLst>
                  <a:ext uri="{FF2B5EF4-FFF2-40B4-BE49-F238E27FC236}">
                    <a16:creationId xmlns:a16="http://schemas.microsoft.com/office/drawing/2014/main" id="{FB2410B3-5A30-65C4-178E-22C86BC25C97}"/>
                  </a:ext>
                </a:extLst>
              </p:cNvPr>
              <p:cNvSpPr/>
              <p:nvPr/>
            </p:nvSpPr>
            <p:spPr>
              <a:xfrm>
                <a:off x="723668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1" name="Freeform: Shape 2060">
                <a:extLst>
                  <a:ext uri="{FF2B5EF4-FFF2-40B4-BE49-F238E27FC236}">
                    <a16:creationId xmlns:a16="http://schemas.microsoft.com/office/drawing/2014/main" id="{834FBC1D-0078-2970-CD30-3FE92465B564}"/>
                  </a:ext>
                </a:extLst>
              </p:cNvPr>
              <p:cNvSpPr/>
              <p:nvPr/>
            </p:nvSpPr>
            <p:spPr>
              <a:xfrm>
                <a:off x="904005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2" name="Freeform: Shape 2061">
                <a:extLst>
                  <a:ext uri="{FF2B5EF4-FFF2-40B4-BE49-F238E27FC236}">
                    <a16:creationId xmlns:a16="http://schemas.microsoft.com/office/drawing/2014/main" id="{847E353D-5358-829D-8D99-D7D874269D60}"/>
                  </a:ext>
                </a:extLst>
              </p:cNvPr>
              <p:cNvSpPr/>
              <p:nvPr/>
            </p:nvSpPr>
            <p:spPr>
              <a:xfrm>
                <a:off x="1084342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3" name="Freeform: Shape 2062">
                <a:extLst>
                  <a:ext uri="{FF2B5EF4-FFF2-40B4-BE49-F238E27FC236}">
                    <a16:creationId xmlns:a16="http://schemas.microsoft.com/office/drawing/2014/main" id="{3AF2DABF-E8B9-A7B5-D39B-697C75176B53}"/>
                  </a:ext>
                </a:extLst>
              </p:cNvPr>
              <p:cNvSpPr/>
              <p:nvPr/>
            </p:nvSpPr>
            <p:spPr>
              <a:xfrm>
                <a:off x="1264679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4" name="Freeform: Shape 2063">
                <a:extLst>
                  <a:ext uri="{FF2B5EF4-FFF2-40B4-BE49-F238E27FC236}">
                    <a16:creationId xmlns:a16="http://schemas.microsoft.com/office/drawing/2014/main" id="{B922B3C2-603A-4865-887C-9438A01C9263}"/>
                  </a:ext>
                </a:extLst>
              </p:cNvPr>
              <p:cNvSpPr/>
              <p:nvPr/>
            </p:nvSpPr>
            <p:spPr>
              <a:xfrm>
                <a:off x="144501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5" name="Freeform: Shape 2064">
                <a:extLst>
                  <a:ext uri="{FF2B5EF4-FFF2-40B4-BE49-F238E27FC236}">
                    <a16:creationId xmlns:a16="http://schemas.microsoft.com/office/drawing/2014/main" id="{057CD3AB-0AA8-6DAC-67F4-9231D9323088}"/>
                  </a:ext>
                </a:extLst>
              </p:cNvPr>
              <p:cNvSpPr/>
              <p:nvPr/>
            </p:nvSpPr>
            <p:spPr>
              <a:xfrm>
                <a:off x="1625354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6" name="Freeform: Shape 2065">
                <a:extLst>
                  <a:ext uri="{FF2B5EF4-FFF2-40B4-BE49-F238E27FC236}">
                    <a16:creationId xmlns:a16="http://schemas.microsoft.com/office/drawing/2014/main" id="{873F8F33-6992-9290-459B-910F98F8E4FE}"/>
                  </a:ext>
                </a:extLst>
              </p:cNvPr>
              <p:cNvSpPr/>
              <p:nvPr/>
            </p:nvSpPr>
            <p:spPr>
              <a:xfrm>
                <a:off x="180568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7" name="Freeform: Shape 2066">
                <a:extLst>
                  <a:ext uri="{FF2B5EF4-FFF2-40B4-BE49-F238E27FC236}">
                    <a16:creationId xmlns:a16="http://schemas.microsoft.com/office/drawing/2014/main" id="{5C88F104-58D5-A4E7-8620-476A2FE18152}"/>
                  </a:ext>
                </a:extLst>
              </p:cNvPr>
              <p:cNvSpPr/>
              <p:nvPr/>
            </p:nvSpPr>
            <p:spPr>
              <a:xfrm>
                <a:off x="1986017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8" name="Freeform: Shape 2067">
                <a:extLst>
                  <a:ext uri="{FF2B5EF4-FFF2-40B4-BE49-F238E27FC236}">
                    <a16:creationId xmlns:a16="http://schemas.microsoft.com/office/drawing/2014/main" id="{A4260782-4717-78C6-48E2-D7EACE7793ED}"/>
                  </a:ext>
                </a:extLst>
              </p:cNvPr>
              <p:cNvSpPr/>
              <p:nvPr/>
            </p:nvSpPr>
            <p:spPr>
              <a:xfrm>
                <a:off x="2166354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9" name="Freeform: Shape 2068">
                <a:extLst>
                  <a:ext uri="{FF2B5EF4-FFF2-40B4-BE49-F238E27FC236}">
                    <a16:creationId xmlns:a16="http://schemas.microsoft.com/office/drawing/2014/main" id="{91D53224-6E29-E470-BD06-FB4A7D58900A}"/>
                  </a:ext>
                </a:extLst>
              </p:cNvPr>
              <p:cNvSpPr/>
              <p:nvPr/>
            </p:nvSpPr>
            <p:spPr>
              <a:xfrm>
                <a:off x="2346691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0" name="Freeform: Shape 2069">
                <a:extLst>
                  <a:ext uri="{FF2B5EF4-FFF2-40B4-BE49-F238E27FC236}">
                    <a16:creationId xmlns:a16="http://schemas.microsoft.com/office/drawing/2014/main" id="{546CDA9F-D33A-D214-B817-32553341FB57}"/>
                  </a:ext>
                </a:extLst>
              </p:cNvPr>
              <p:cNvSpPr/>
              <p:nvPr/>
            </p:nvSpPr>
            <p:spPr>
              <a:xfrm>
                <a:off x="2527029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1" name="Freeform: Shape 2070">
                <a:extLst>
                  <a:ext uri="{FF2B5EF4-FFF2-40B4-BE49-F238E27FC236}">
                    <a16:creationId xmlns:a16="http://schemas.microsoft.com/office/drawing/2014/main" id="{011F0CF4-36C7-1382-77D6-F87B0C38E350}"/>
                  </a:ext>
                </a:extLst>
              </p:cNvPr>
              <p:cNvSpPr/>
              <p:nvPr/>
            </p:nvSpPr>
            <p:spPr>
              <a:xfrm>
                <a:off x="2707366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2" name="Freeform: Shape 2071">
                <a:extLst>
                  <a:ext uri="{FF2B5EF4-FFF2-40B4-BE49-F238E27FC236}">
                    <a16:creationId xmlns:a16="http://schemas.microsoft.com/office/drawing/2014/main" id="{0D9F10B3-6B25-8500-37FA-6DBA65C1FE5B}"/>
                  </a:ext>
                </a:extLst>
              </p:cNvPr>
              <p:cNvSpPr/>
              <p:nvPr/>
            </p:nvSpPr>
            <p:spPr>
              <a:xfrm>
                <a:off x="2887703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3" name="Freeform: Shape 2072">
                <a:extLst>
                  <a:ext uri="{FF2B5EF4-FFF2-40B4-BE49-F238E27FC236}">
                    <a16:creationId xmlns:a16="http://schemas.microsoft.com/office/drawing/2014/main" id="{5BB4D140-9C65-FA9A-DD3A-B3C0172FEC12}"/>
                  </a:ext>
                </a:extLst>
              </p:cNvPr>
              <p:cNvSpPr/>
              <p:nvPr/>
            </p:nvSpPr>
            <p:spPr>
              <a:xfrm>
                <a:off x="306804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4" name="Freeform: Shape 2073">
                <a:extLst>
                  <a:ext uri="{FF2B5EF4-FFF2-40B4-BE49-F238E27FC236}">
                    <a16:creationId xmlns:a16="http://schemas.microsoft.com/office/drawing/2014/main" id="{1DDD2B05-C8C7-C359-B452-95CE5E967754}"/>
                  </a:ext>
                </a:extLst>
              </p:cNvPr>
              <p:cNvSpPr/>
              <p:nvPr/>
            </p:nvSpPr>
            <p:spPr>
              <a:xfrm>
                <a:off x="362993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5" name="Freeform: Shape 2074">
                <a:extLst>
                  <a:ext uri="{FF2B5EF4-FFF2-40B4-BE49-F238E27FC236}">
                    <a16:creationId xmlns:a16="http://schemas.microsoft.com/office/drawing/2014/main" id="{BE2F4388-D17C-5DF1-1C8B-FC695B6069D3}"/>
                  </a:ext>
                </a:extLst>
              </p:cNvPr>
              <p:cNvSpPr/>
              <p:nvPr/>
            </p:nvSpPr>
            <p:spPr>
              <a:xfrm>
                <a:off x="543331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6" name="Freeform: Shape 2075">
                <a:extLst>
                  <a:ext uri="{FF2B5EF4-FFF2-40B4-BE49-F238E27FC236}">
                    <a16:creationId xmlns:a16="http://schemas.microsoft.com/office/drawing/2014/main" id="{490F22F4-DBEC-73D1-A91E-613773146E03}"/>
                  </a:ext>
                </a:extLst>
              </p:cNvPr>
              <p:cNvSpPr/>
              <p:nvPr/>
            </p:nvSpPr>
            <p:spPr>
              <a:xfrm>
                <a:off x="723668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7" name="Freeform: Shape 2076">
                <a:extLst>
                  <a:ext uri="{FF2B5EF4-FFF2-40B4-BE49-F238E27FC236}">
                    <a16:creationId xmlns:a16="http://schemas.microsoft.com/office/drawing/2014/main" id="{406AA44C-B5CF-F0C4-0A7D-8103DC13BD4A}"/>
                  </a:ext>
                </a:extLst>
              </p:cNvPr>
              <p:cNvSpPr/>
              <p:nvPr/>
            </p:nvSpPr>
            <p:spPr>
              <a:xfrm>
                <a:off x="904005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8" name="Freeform: Shape 2077">
                <a:extLst>
                  <a:ext uri="{FF2B5EF4-FFF2-40B4-BE49-F238E27FC236}">
                    <a16:creationId xmlns:a16="http://schemas.microsoft.com/office/drawing/2014/main" id="{43F71BAC-97C2-27B9-E3C1-4CB3CD44B58E}"/>
                  </a:ext>
                </a:extLst>
              </p:cNvPr>
              <p:cNvSpPr/>
              <p:nvPr/>
            </p:nvSpPr>
            <p:spPr>
              <a:xfrm>
                <a:off x="1084342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9" name="Freeform: Shape 2078">
                <a:extLst>
                  <a:ext uri="{FF2B5EF4-FFF2-40B4-BE49-F238E27FC236}">
                    <a16:creationId xmlns:a16="http://schemas.microsoft.com/office/drawing/2014/main" id="{8AF85409-F7B4-4D67-CF73-56E08913F59D}"/>
                  </a:ext>
                </a:extLst>
              </p:cNvPr>
              <p:cNvSpPr/>
              <p:nvPr/>
            </p:nvSpPr>
            <p:spPr>
              <a:xfrm>
                <a:off x="1264679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0" name="Freeform: Shape 2079">
                <a:extLst>
                  <a:ext uri="{FF2B5EF4-FFF2-40B4-BE49-F238E27FC236}">
                    <a16:creationId xmlns:a16="http://schemas.microsoft.com/office/drawing/2014/main" id="{ECE614B4-6CFE-80E8-84B3-ABA57CAF9BB0}"/>
                  </a:ext>
                </a:extLst>
              </p:cNvPr>
              <p:cNvSpPr/>
              <p:nvPr/>
            </p:nvSpPr>
            <p:spPr>
              <a:xfrm>
                <a:off x="144501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1" name="Freeform: Shape 2080">
                <a:extLst>
                  <a:ext uri="{FF2B5EF4-FFF2-40B4-BE49-F238E27FC236}">
                    <a16:creationId xmlns:a16="http://schemas.microsoft.com/office/drawing/2014/main" id="{F5395F9C-881C-99D1-F8C1-A303C2D77403}"/>
                  </a:ext>
                </a:extLst>
              </p:cNvPr>
              <p:cNvSpPr/>
              <p:nvPr/>
            </p:nvSpPr>
            <p:spPr>
              <a:xfrm>
                <a:off x="1625354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2" name="Freeform: Shape 2081">
                <a:extLst>
                  <a:ext uri="{FF2B5EF4-FFF2-40B4-BE49-F238E27FC236}">
                    <a16:creationId xmlns:a16="http://schemas.microsoft.com/office/drawing/2014/main" id="{752D275F-40B9-2526-681A-F575F0B22798}"/>
                  </a:ext>
                </a:extLst>
              </p:cNvPr>
              <p:cNvSpPr/>
              <p:nvPr/>
            </p:nvSpPr>
            <p:spPr>
              <a:xfrm>
                <a:off x="180568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3" name="Freeform: Shape 2082">
                <a:extLst>
                  <a:ext uri="{FF2B5EF4-FFF2-40B4-BE49-F238E27FC236}">
                    <a16:creationId xmlns:a16="http://schemas.microsoft.com/office/drawing/2014/main" id="{03031ABB-92A0-7559-4FB2-098C796C896C}"/>
                  </a:ext>
                </a:extLst>
              </p:cNvPr>
              <p:cNvSpPr/>
              <p:nvPr/>
            </p:nvSpPr>
            <p:spPr>
              <a:xfrm>
                <a:off x="1986017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4" name="Freeform: Shape 2083">
                <a:extLst>
                  <a:ext uri="{FF2B5EF4-FFF2-40B4-BE49-F238E27FC236}">
                    <a16:creationId xmlns:a16="http://schemas.microsoft.com/office/drawing/2014/main" id="{C886F65B-5619-F945-E9EE-AF2C995222A8}"/>
                  </a:ext>
                </a:extLst>
              </p:cNvPr>
              <p:cNvSpPr/>
              <p:nvPr/>
            </p:nvSpPr>
            <p:spPr>
              <a:xfrm>
                <a:off x="2166354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5" name="Freeform: Shape 2084">
                <a:extLst>
                  <a:ext uri="{FF2B5EF4-FFF2-40B4-BE49-F238E27FC236}">
                    <a16:creationId xmlns:a16="http://schemas.microsoft.com/office/drawing/2014/main" id="{E309FD9C-78F8-F87F-0609-FF106A2D3A46}"/>
                  </a:ext>
                </a:extLst>
              </p:cNvPr>
              <p:cNvSpPr/>
              <p:nvPr/>
            </p:nvSpPr>
            <p:spPr>
              <a:xfrm>
                <a:off x="2346691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6" name="Freeform: Shape 2085">
                <a:extLst>
                  <a:ext uri="{FF2B5EF4-FFF2-40B4-BE49-F238E27FC236}">
                    <a16:creationId xmlns:a16="http://schemas.microsoft.com/office/drawing/2014/main" id="{C7655791-DC24-9FC2-0FEC-E17103BFF43A}"/>
                  </a:ext>
                </a:extLst>
              </p:cNvPr>
              <p:cNvSpPr/>
              <p:nvPr/>
            </p:nvSpPr>
            <p:spPr>
              <a:xfrm>
                <a:off x="2527029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7" name="Freeform: Shape 2086">
                <a:extLst>
                  <a:ext uri="{FF2B5EF4-FFF2-40B4-BE49-F238E27FC236}">
                    <a16:creationId xmlns:a16="http://schemas.microsoft.com/office/drawing/2014/main" id="{BD09D138-4448-046B-DD26-CA8F25FBF45E}"/>
                  </a:ext>
                </a:extLst>
              </p:cNvPr>
              <p:cNvSpPr/>
              <p:nvPr/>
            </p:nvSpPr>
            <p:spPr>
              <a:xfrm>
                <a:off x="2707366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8" name="Freeform: Shape 2087">
                <a:extLst>
                  <a:ext uri="{FF2B5EF4-FFF2-40B4-BE49-F238E27FC236}">
                    <a16:creationId xmlns:a16="http://schemas.microsoft.com/office/drawing/2014/main" id="{BC681A1D-FA23-16E6-5C91-27153B6AE514}"/>
                  </a:ext>
                </a:extLst>
              </p:cNvPr>
              <p:cNvSpPr/>
              <p:nvPr/>
            </p:nvSpPr>
            <p:spPr>
              <a:xfrm>
                <a:off x="2887703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9" name="Freeform: Shape 2088">
                <a:extLst>
                  <a:ext uri="{FF2B5EF4-FFF2-40B4-BE49-F238E27FC236}">
                    <a16:creationId xmlns:a16="http://schemas.microsoft.com/office/drawing/2014/main" id="{99911E9A-1F32-B7E6-BBC1-7B88286F0C80}"/>
                  </a:ext>
                </a:extLst>
              </p:cNvPr>
              <p:cNvSpPr/>
              <p:nvPr/>
            </p:nvSpPr>
            <p:spPr>
              <a:xfrm>
                <a:off x="306804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0" name="Freeform: Shape 2089">
                <a:extLst>
                  <a:ext uri="{FF2B5EF4-FFF2-40B4-BE49-F238E27FC236}">
                    <a16:creationId xmlns:a16="http://schemas.microsoft.com/office/drawing/2014/main" id="{523E78E7-C822-19D9-B00B-E61B0DE7D2B1}"/>
                  </a:ext>
                </a:extLst>
              </p:cNvPr>
              <p:cNvSpPr/>
              <p:nvPr/>
            </p:nvSpPr>
            <p:spPr>
              <a:xfrm>
                <a:off x="362993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1" name="Freeform: Shape 2090">
                <a:extLst>
                  <a:ext uri="{FF2B5EF4-FFF2-40B4-BE49-F238E27FC236}">
                    <a16:creationId xmlns:a16="http://schemas.microsoft.com/office/drawing/2014/main" id="{838DD398-1B4A-07A5-A22A-73F35A9A020D}"/>
                  </a:ext>
                </a:extLst>
              </p:cNvPr>
              <p:cNvSpPr/>
              <p:nvPr/>
            </p:nvSpPr>
            <p:spPr>
              <a:xfrm>
                <a:off x="543331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2" name="Freeform: Shape 2091">
                <a:extLst>
                  <a:ext uri="{FF2B5EF4-FFF2-40B4-BE49-F238E27FC236}">
                    <a16:creationId xmlns:a16="http://schemas.microsoft.com/office/drawing/2014/main" id="{D7CF08F2-4123-2C89-3F08-741756861152}"/>
                  </a:ext>
                </a:extLst>
              </p:cNvPr>
              <p:cNvSpPr/>
              <p:nvPr/>
            </p:nvSpPr>
            <p:spPr>
              <a:xfrm>
                <a:off x="723668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3" name="Freeform: Shape 2092">
                <a:extLst>
                  <a:ext uri="{FF2B5EF4-FFF2-40B4-BE49-F238E27FC236}">
                    <a16:creationId xmlns:a16="http://schemas.microsoft.com/office/drawing/2014/main" id="{41C8D726-E64F-3671-D044-7060D8D6AE60}"/>
                  </a:ext>
                </a:extLst>
              </p:cNvPr>
              <p:cNvSpPr/>
              <p:nvPr/>
            </p:nvSpPr>
            <p:spPr>
              <a:xfrm>
                <a:off x="904005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4" name="Freeform: Shape 2093">
                <a:extLst>
                  <a:ext uri="{FF2B5EF4-FFF2-40B4-BE49-F238E27FC236}">
                    <a16:creationId xmlns:a16="http://schemas.microsoft.com/office/drawing/2014/main" id="{A47B1BCE-1780-1895-AEF3-B64ADDD49AFB}"/>
                  </a:ext>
                </a:extLst>
              </p:cNvPr>
              <p:cNvSpPr/>
              <p:nvPr/>
            </p:nvSpPr>
            <p:spPr>
              <a:xfrm>
                <a:off x="1084342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5" name="Freeform: Shape 2094">
                <a:extLst>
                  <a:ext uri="{FF2B5EF4-FFF2-40B4-BE49-F238E27FC236}">
                    <a16:creationId xmlns:a16="http://schemas.microsoft.com/office/drawing/2014/main" id="{969B478D-3885-0BF4-A107-66D9B8DC791A}"/>
                  </a:ext>
                </a:extLst>
              </p:cNvPr>
              <p:cNvSpPr/>
              <p:nvPr/>
            </p:nvSpPr>
            <p:spPr>
              <a:xfrm>
                <a:off x="1264679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6" name="Freeform: Shape 2095">
                <a:extLst>
                  <a:ext uri="{FF2B5EF4-FFF2-40B4-BE49-F238E27FC236}">
                    <a16:creationId xmlns:a16="http://schemas.microsoft.com/office/drawing/2014/main" id="{3D86E931-1E95-3DEC-58B1-0283D56E4E56}"/>
                  </a:ext>
                </a:extLst>
              </p:cNvPr>
              <p:cNvSpPr/>
              <p:nvPr/>
            </p:nvSpPr>
            <p:spPr>
              <a:xfrm>
                <a:off x="144501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7" name="Freeform: Shape 2096">
                <a:extLst>
                  <a:ext uri="{FF2B5EF4-FFF2-40B4-BE49-F238E27FC236}">
                    <a16:creationId xmlns:a16="http://schemas.microsoft.com/office/drawing/2014/main" id="{487A8CF6-C104-D5C8-1A72-7280CB156A42}"/>
                  </a:ext>
                </a:extLst>
              </p:cNvPr>
              <p:cNvSpPr/>
              <p:nvPr/>
            </p:nvSpPr>
            <p:spPr>
              <a:xfrm>
                <a:off x="1625354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8" name="Freeform: Shape 2097">
                <a:extLst>
                  <a:ext uri="{FF2B5EF4-FFF2-40B4-BE49-F238E27FC236}">
                    <a16:creationId xmlns:a16="http://schemas.microsoft.com/office/drawing/2014/main" id="{E290CC3D-1C2D-42E0-CD10-8E99A84E6E03}"/>
                  </a:ext>
                </a:extLst>
              </p:cNvPr>
              <p:cNvSpPr/>
              <p:nvPr/>
            </p:nvSpPr>
            <p:spPr>
              <a:xfrm>
                <a:off x="180568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9" name="Freeform: Shape 2098">
                <a:extLst>
                  <a:ext uri="{FF2B5EF4-FFF2-40B4-BE49-F238E27FC236}">
                    <a16:creationId xmlns:a16="http://schemas.microsoft.com/office/drawing/2014/main" id="{5651E9C5-5C9A-3097-783D-F86F9E4D7F60}"/>
                  </a:ext>
                </a:extLst>
              </p:cNvPr>
              <p:cNvSpPr/>
              <p:nvPr/>
            </p:nvSpPr>
            <p:spPr>
              <a:xfrm>
                <a:off x="1986017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0" name="Freeform: Shape 2099">
                <a:extLst>
                  <a:ext uri="{FF2B5EF4-FFF2-40B4-BE49-F238E27FC236}">
                    <a16:creationId xmlns:a16="http://schemas.microsoft.com/office/drawing/2014/main" id="{7BF488DF-C8FB-2673-B026-16E6CE3D1134}"/>
                  </a:ext>
                </a:extLst>
              </p:cNvPr>
              <p:cNvSpPr/>
              <p:nvPr/>
            </p:nvSpPr>
            <p:spPr>
              <a:xfrm>
                <a:off x="2166354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1" name="Freeform: Shape 2100">
                <a:extLst>
                  <a:ext uri="{FF2B5EF4-FFF2-40B4-BE49-F238E27FC236}">
                    <a16:creationId xmlns:a16="http://schemas.microsoft.com/office/drawing/2014/main" id="{46992D34-972C-C8BD-2212-2A7F8FC1D26E}"/>
                  </a:ext>
                </a:extLst>
              </p:cNvPr>
              <p:cNvSpPr/>
              <p:nvPr/>
            </p:nvSpPr>
            <p:spPr>
              <a:xfrm>
                <a:off x="2346691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2" name="Freeform: Shape 2101">
                <a:extLst>
                  <a:ext uri="{FF2B5EF4-FFF2-40B4-BE49-F238E27FC236}">
                    <a16:creationId xmlns:a16="http://schemas.microsoft.com/office/drawing/2014/main" id="{A0B60249-62B3-F351-E42A-9EF65A7290EB}"/>
                  </a:ext>
                </a:extLst>
              </p:cNvPr>
              <p:cNvSpPr/>
              <p:nvPr/>
            </p:nvSpPr>
            <p:spPr>
              <a:xfrm>
                <a:off x="2527029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3" name="Freeform: Shape 2102">
                <a:extLst>
                  <a:ext uri="{FF2B5EF4-FFF2-40B4-BE49-F238E27FC236}">
                    <a16:creationId xmlns:a16="http://schemas.microsoft.com/office/drawing/2014/main" id="{1A4FCC5D-D772-2CEF-554A-C9FCEF382D84}"/>
                  </a:ext>
                </a:extLst>
              </p:cNvPr>
              <p:cNvSpPr/>
              <p:nvPr/>
            </p:nvSpPr>
            <p:spPr>
              <a:xfrm>
                <a:off x="2707366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4" name="Freeform: Shape 2103">
                <a:extLst>
                  <a:ext uri="{FF2B5EF4-FFF2-40B4-BE49-F238E27FC236}">
                    <a16:creationId xmlns:a16="http://schemas.microsoft.com/office/drawing/2014/main" id="{EB5A64C7-E29A-BC05-20C5-55DA3D7F1FF9}"/>
                  </a:ext>
                </a:extLst>
              </p:cNvPr>
              <p:cNvSpPr/>
              <p:nvPr/>
            </p:nvSpPr>
            <p:spPr>
              <a:xfrm>
                <a:off x="2887703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5" name="Freeform: Shape 2104">
                <a:extLst>
                  <a:ext uri="{FF2B5EF4-FFF2-40B4-BE49-F238E27FC236}">
                    <a16:creationId xmlns:a16="http://schemas.microsoft.com/office/drawing/2014/main" id="{3554B017-8749-F5D4-F393-0A2DB55C37EC}"/>
                  </a:ext>
                </a:extLst>
              </p:cNvPr>
              <p:cNvSpPr/>
              <p:nvPr/>
            </p:nvSpPr>
            <p:spPr>
              <a:xfrm>
                <a:off x="306804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6" name="Freeform: Shape 2105">
                <a:extLst>
                  <a:ext uri="{FF2B5EF4-FFF2-40B4-BE49-F238E27FC236}">
                    <a16:creationId xmlns:a16="http://schemas.microsoft.com/office/drawing/2014/main" id="{08ACE77F-DBC9-E6B0-783F-9471A3C302FA}"/>
                  </a:ext>
                </a:extLst>
              </p:cNvPr>
              <p:cNvSpPr/>
              <p:nvPr/>
            </p:nvSpPr>
            <p:spPr>
              <a:xfrm>
                <a:off x="362993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7" name="Freeform: Shape 2106">
                <a:extLst>
                  <a:ext uri="{FF2B5EF4-FFF2-40B4-BE49-F238E27FC236}">
                    <a16:creationId xmlns:a16="http://schemas.microsoft.com/office/drawing/2014/main" id="{9787B9E5-71DE-0D70-9771-5557651D119B}"/>
                  </a:ext>
                </a:extLst>
              </p:cNvPr>
              <p:cNvSpPr/>
              <p:nvPr/>
            </p:nvSpPr>
            <p:spPr>
              <a:xfrm>
                <a:off x="543331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8" name="Freeform: Shape 2107">
                <a:extLst>
                  <a:ext uri="{FF2B5EF4-FFF2-40B4-BE49-F238E27FC236}">
                    <a16:creationId xmlns:a16="http://schemas.microsoft.com/office/drawing/2014/main" id="{F56FB842-66B4-537A-096F-AC295FC9CC21}"/>
                  </a:ext>
                </a:extLst>
              </p:cNvPr>
              <p:cNvSpPr/>
              <p:nvPr/>
            </p:nvSpPr>
            <p:spPr>
              <a:xfrm>
                <a:off x="723668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9" name="Freeform: Shape 2108">
                <a:extLst>
                  <a:ext uri="{FF2B5EF4-FFF2-40B4-BE49-F238E27FC236}">
                    <a16:creationId xmlns:a16="http://schemas.microsoft.com/office/drawing/2014/main" id="{A188B023-6566-C791-F772-6F2BC9401D0A}"/>
                  </a:ext>
                </a:extLst>
              </p:cNvPr>
              <p:cNvSpPr/>
              <p:nvPr/>
            </p:nvSpPr>
            <p:spPr>
              <a:xfrm>
                <a:off x="904005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0" name="Freeform: Shape 2109">
                <a:extLst>
                  <a:ext uri="{FF2B5EF4-FFF2-40B4-BE49-F238E27FC236}">
                    <a16:creationId xmlns:a16="http://schemas.microsoft.com/office/drawing/2014/main" id="{98166439-1E9B-CB73-B2A4-9718FABD84C9}"/>
                  </a:ext>
                </a:extLst>
              </p:cNvPr>
              <p:cNvSpPr/>
              <p:nvPr/>
            </p:nvSpPr>
            <p:spPr>
              <a:xfrm>
                <a:off x="1084342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1" name="Freeform: Shape 2110">
                <a:extLst>
                  <a:ext uri="{FF2B5EF4-FFF2-40B4-BE49-F238E27FC236}">
                    <a16:creationId xmlns:a16="http://schemas.microsoft.com/office/drawing/2014/main" id="{5441F07C-C81F-726C-5EE9-6E3C99BF5DB4}"/>
                  </a:ext>
                </a:extLst>
              </p:cNvPr>
              <p:cNvSpPr/>
              <p:nvPr/>
            </p:nvSpPr>
            <p:spPr>
              <a:xfrm>
                <a:off x="1264679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2" name="Freeform: Shape 2111">
                <a:extLst>
                  <a:ext uri="{FF2B5EF4-FFF2-40B4-BE49-F238E27FC236}">
                    <a16:creationId xmlns:a16="http://schemas.microsoft.com/office/drawing/2014/main" id="{4C68AF9B-1CB2-2560-A8EB-F5E11DB86F42}"/>
                  </a:ext>
                </a:extLst>
              </p:cNvPr>
              <p:cNvSpPr/>
              <p:nvPr/>
            </p:nvSpPr>
            <p:spPr>
              <a:xfrm>
                <a:off x="144501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3" name="Freeform: Shape 2112">
                <a:extLst>
                  <a:ext uri="{FF2B5EF4-FFF2-40B4-BE49-F238E27FC236}">
                    <a16:creationId xmlns:a16="http://schemas.microsoft.com/office/drawing/2014/main" id="{07257017-E920-74D4-F9F5-01005C80CF0F}"/>
                  </a:ext>
                </a:extLst>
              </p:cNvPr>
              <p:cNvSpPr/>
              <p:nvPr/>
            </p:nvSpPr>
            <p:spPr>
              <a:xfrm>
                <a:off x="1625354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4" name="Freeform: Shape 2113">
                <a:extLst>
                  <a:ext uri="{FF2B5EF4-FFF2-40B4-BE49-F238E27FC236}">
                    <a16:creationId xmlns:a16="http://schemas.microsoft.com/office/drawing/2014/main" id="{A5EA09EF-24D4-2E33-D820-2EB29F9A2C00}"/>
                  </a:ext>
                </a:extLst>
              </p:cNvPr>
              <p:cNvSpPr/>
              <p:nvPr/>
            </p:nvSpPr>
            <p:spPr>
              <a:xfrm>
                <a:off x="180568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5" name="Freeform: Shape 2114">
                <a:extLst>
                  <a:ext uri="{FF2B5EF4-FFF2-40B4-BE49-F238E27FC236}">
                    <a16:creationId xmlns:a16="http://schemas.microsoft.com/office/drawing/2014/main" id="{5A62D599-2E9C-F210-3ADD-02D2A7B4D7F4}"/>
                  </a:ext>
                </a:extLst>
              </p:cNvPr>
              <p:cNvSpPr/>
              <p:nvPr/>
            </p:nvSpPr>
            <p:spPr>
              <a:xfrm>
                <a:off x="1986017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6" name="Freeform: Shape 2115">
                <a:extLst>
                  <a:ext uri="{FF2B5EF4-FFF2-40B4-BE49-F238E27FC236}">
                    <a16:creationId xmlns:a16="http://schemas.microsoft.com/office/drawing/2014/main" id="{CFA5B686-FBF7-CFF4-450F-98B72B96E0C4}"/>
                  </a:ext>
                </a:extLst>
              </p:cNvPr>
              <p:cNvSpPr/>
              <p:nvPr/>
            </p:nvSpPr>
            <p:spPr>
              <a:xfrm>
                <a:off x="2166354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7" name="Freeform: Shape 2116">
                <a:extLst>
                  <a:ext uri="{FF2B5EF4-FFF2-40B4-BE49-F238E27FC236}">
                    <a16:creationId xmlns:a16="http://schemas.microsoft.com/office/drawing/2014/main" id="{6DF5D5E5-0B80-EA09-AA61-0FE760EA1C77}"/>
                  </a:ext>
                </a:extLst>
              </p:cNvPr>
              <p:cNvSpPr/>
              <p:nvPr/>
            </p:nvSpPr>
            <p:spPr>
              <a:xfrm>
                <a:off x="2346691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8" name="Freeform: Shape 2117">
                <a:extLst>
                  <a:ext uri="{FF2B5EF4-FFF2-40B4-BE49-F238E27FC236}">
                    <a16:creationId xmlns:a16="http://schemas.microsoft.com/office/drawing/2014/main" id="{3629E2B7-88A9-03B0-7A4E-C1D543D7009A}"/>
                  </a:ext>
                </a:extLst>
              </p:cNvPr>
              <p:cNvSpPr/>
              <p:nvPr/>
            </p:nvSpPr>
            <p:spPr>
              <a:xfrm>
                <a:off x="2527029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9" name="Freeform: Shape 2118">
                <a:extLst>
                  <a:ext uri="{FF2B5EF4-FFF2-40B4-BE49-F238E27FC236}">
                    <a16:creationId xmlns:a16="http://schemas.microsoft.com/office/drawing/2014/main" id="{CADA08F8-1384-45EE-7C5D-D8E56740A142}"/>
                  </a:ext>
                </a:extLst>
              </p:cNvPr>
              <p:cNvSpPr/>
              <p:nvPr/>
            </p:nvSpPr>
            <p:spPr>
              <a:xfrm>
                <a:off x="2707366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0" name="Freeform: Shape 2119">
                <a:extLst>
                  <a:ext uri="{FF2B5EF4-FFF2-40B4-BE49-F238E27FC236}">
                    <a16:creationId xmlns:a16="http://schemas.microsoft.com/office/drawing/2014/main" id="{AF8220DA-516F-4E7E-D2E9-3EF461E27BA3}"/>
                  </a:ext>
                </a:extLst>
              </p:cNvPr>
              <p:cNvSpPr/>
              <p:nvPr/>
            </p:nvSpPr>
            <p:spPr>
              <a:xfrm>
                <a:off x="2887703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1" name="Freeform: Shape 2120">
                <a:extLst>
                  <a:ext uri="{FF2B5EF4-FFF2-40B4-BE49-F238E27FC236}">
                    <a16:creationId xmlns:a16="http://schemas.microsoft.com/office/drawing/2014/main" id="{97CB7713-D3C1-DE7D-353C-03D4324E3DB4}"/>
                  </a:ext>
                </a:extLst>
              </p:cNvPr>
              <p:cNvSpPr/>
              <p:nvPr/>
            </p:nvSpPr>
            <p:spPr>
              <a:xfrm>
                <a:off x="306804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2" name="Freeform: Shape 2121">
                <a:extLst>
                  <a:ext uri="{FF2B5EF4-FFF2-40B4-BE49-F238E27FC236}">
                    <a16:creationId xmlns:a16="http://schemas.microsoft.com/office/drawing/2014/main" id="{4EC69886-89C8-5F7F-2D5B-100787F28228}"/>
                  </a:ext>
                </a:extLst>
              </p:cNvPr>
              <p:cNvSpPr/>
              <p:nvPr/>
            </p:nvSpPr>
            <p:spPr>
              <a:xfrm>
                <a:off x="362993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3" name="Freeform: Shape 2122">
                <a:extLst>
                  <a:ext uri="{FF2B5EF4-FFF2-40B4-BE49-F238E27FC236}">
                    <a16:creationId xmlns:a16="http://schemas.microsoft.com/office/drawing/2014/main" id="{F400A3A5-D03E-8B1F-75E1-90C6FF3B6B06}"/>
                  </a:ext>
                </a:extLst>
              </p:cNvPr>
              <p:cNvSpPr/>
              <p:nvPr/>
            </p:nvSpPr>
            <p:spPr>
              <a:xfrm>
                <a:off x="543331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4" name="Freeform: Shape 2123">
                <a:extLst>
                  <a:ext uri="{FF2B5EF4-FFF2-40B4-BE49-F238E27FC236}">
                    <a16:creationId xmlns:a16="http://schemas.microsoft.com/office/drawing/2014/main" id="{968323A9-B8FE-C949-52A2-06D27A8613A0}"/>
                  </a:ext>
                </a:extLst>
              </p:cNvPr>
              <p:cNvSpPr/>
              <p:nvPr/>
            </p:nvSpPr>
            <p:spPr>
              <a:xfrm>
                <a:off x="723668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5" name="Freeform: Shape 2124">
                <a:extLst>
                  <a:ext uri="{FF2B5EF4-FFF2-40B4-BE49-F238E27FC236}">
                    <a16:creationId xmlns:a16="http://schemas.microsoft.com/office/drawing/2014/main" id="{4CF786ED-F709-EE5C-74F8-4587FA208B4F}"/>
                  </a:ext>
                </a:extLst>
              </p:cNvPr>
              <p:cNvSpPr/>
              <p:nvPr/>
            </p:nvSpPr>
            <p:spPr>
              <a:xfrm>
                <a:off x="904005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6" name="Freeform: Shape 2125">
                <a:extLst>
                  <a:ext uri="{FF2B5EF4-FFF2-40B4-BE49-F238E27FC236}">
                    <a16:creationId xmlns:a16="http://schemas.microsoft.com/office/drawing/2014/main" id="{4F15D375-2538-7347-0392-D7F7FE8E7AD4}"/>
                  </a:ext>
                </a:extLst>
              </p:cNvPr>
              <p:cNvSpPr/>
              <p:nvPr/>
            </p:nvSpPr>
            <p:spPr>
              <a:xfrm>
                <a:off x="1084342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7" name="Freeform: Shape 2126">
                <a:extLst>
                  <a:ext uri="{FF2B5EF4-FFF2-40B4-BE49-F238E27FC236}">
                    <a16:creationId xmlns:a16="http://schemas.microsoft.com/office/drawing/2014/main" id="{4AB96C79-CFB9-90D2-E493-2D35B2DDDA16}"/>
                  </a:ext>
                </a:extLst>
              </p:cNvPr>
              <p:cNvSpPr/>
              <p:nvPr/>
            </p:nvSpPr>
            <p:spPr>
              <a:xfrm>
                <a:off x="1264679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8" name="Freeform: Shape 2127">
                <a:extLst>
                  <a:ext uri="{FF2B5EF4-FFF2-40B4-BE49-F238E27FC236}">
                    <a16:creationId xmlns:a16="http://schemas.microsoft.com/office/drawing/2014/main" id="{6126AB44-A9F5-7C65-BC26-4B3801E0E935}"/>
                  </a:ext>
                </a:extLst>
              </p:cNvPr>
              <p:cNvSpPr/>
              <p:nvPr/>
            </p:nvSpPr>
            <p:spPr>
              <a:xfrm>
                <a:off x="144501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9" name="Freeform: Shape 2128">
                <a:extLst>
                  <a:ext uri="{FF2B5EF4-FFF2-40B4-BE49-F238E27FC236}">
                    <a16:creationId xmlns:a16="http://schemas.microsoft.com/office/drawing/2014/main" id="{F531757A-793E-49BF-880B-BCE5CA27C167}"/>
                  </a:ext>
                </a:extLst>
              </p:cNvPr>
              <p:cNvSpPr/>
              <p:nvPr/>
            </p:nvSpPr>
            <p:spPr>
              <a:xfrm>
                <a:off x="1625354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0" name="Freeform: Shape 2129">
                <a:extLst>
                  <a:ext uri="{FF2B5EF4-FFF2-40B4-BE49-F238E27FC236}">
                    <a16:creationId xmlns:a16="http://schemas.microsoft.com/office/drawing/2014/main" id="{6BD89A7E-16C0-D1FE-F5FC-C4681D7381C9}"/>
                  </a:ext>
                </a:extLst>
              </p:cNvPr>
              <p:cNvSpPr/>
              <p:nvPr/>
            </p:nvSpPr>
            <p:spPr>
              <a:xfrm>
                <a:off x="180568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1" name="Freeform: Shape 2130">
                <a:extLst>
                  <a:ext uri="{FF2B5EF4-FFF2-40B4-BE49-F238E27FC236}">
                    <a16:creationId xmlns:a16="http://schemas.microsoft.com/office/drawing/2014/main" id="{5B957D4C-4EDE-717E-5D37-C2DE33C8B59B}"/>
                  </a:ext>
                </a:extLst>
              </p:cNvPr>
              <p:cNvSpPr/>
              <p:nvPr/>
            </p:nvSpPr>
            <p:spPr>
              <a:xfrm>
                <a:off x="1986017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2" name="Freeform: Shape 2131">
                <a:extLst>
                  <a:ext uri="{FF2B5EF4-FFF2-40B4-BE49-F238E27FC236}">
                    <a16:creationId xmlns:a16="http://schemas.microsoft.com/office/drawing/2014/main" id="{A8C9370B-FC95-45AB-4E55-B6139C725D82}"/>
                  </a:ext>
                </a:extLst>
              </p:cNvPr>
              <p:cNvSpPr/>
              <p:nvPr/>
            </p:nvSpPr>
            <p:spPr>
              <a:xfrm>
                <a:off x="2166354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3" name="Freeform: Shape 2132">
                <a:extLst>
                  <a:ext uri="{FF2B5EF4-FFF2-40B4-BE49-F238E27FC236}">
                    <a16:creationId xmlns:a16="http://schemas.microsoft.com/office/drawing/2014/main" id="{74305AA1-2E90-1458-99B9-7421EE03F75E}"/>
                  </a:ext>
                </a:extLst>
              </p:cNvPr>
              <p:cNvSpPr/>
              <p:nvPr/>
            </p:nvSpPr>
            <p:spPr>
              <a:xfrm>
                <a:off x="2346691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4" name="Freeform: Shape 2133">
                <a:extLst>
                  <a:ext uri="{FF2B5EF4-FFF2-40B4-BE49-F238E27FC236}">
                    <a16:creationId xmlns:a16="http://schemas.microsoft.com/office/drawing/2014/main" id="{4F7A00E0-B346-9C91-B2E7-210C41260C77}"/>
                  </a:ext>
                </a:extLst>
              </p:cNvPr>
              <p:cNvSpPr/>
              <p:nvPr/>
            </p:nvSpPr>
            <p:spPr>
              <a:xfrm>
                <a:off x="2527029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5" name="Freeform: Shape 2134">
                <a:extLst>
                  <a:ext uri="{FF2B5EF4-FFF2-40B4-BE49-F238E27FC236}">
                    <a16:creationId xmlns:a16="http://schemas.microsoft.com/office/drawing/2014/main" id="{0611BCCF-AC17-A94C-3441-A29D6093F49C}"/>
                  </a:ext>
                </a:extLst>
              </p:cNvPr>
              <p:cNvSpPr/>
              <p:nvPr/>
            </p:nvSpPr>
            <p:spPr>
              <a:xfrm>
                <a:off x="2707366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6" name="Freeform: Shape 2135">
                <a:extLst>
                  <a:ext uri="{FF2B5EF4-FFF2-40B4-BE49-F238E27FC236}">
                    <a16:creationId xmlns:a16="http://schemas.microsoft.com/office/drawing/2014/main" id="{6E1678A6-E63F-AC63-0E29-238718576907}"/>
                  </a:ext>
                </a:extLst>
              </p:cNvPr>
              <p:cNvSpPr/>
              <p:nvPr/>
            </p:nvSpPr>
            <p:spPr>
              <a:xfrm>
                <a:off x="2887703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7" name="Freeform: Shape 2136">
                <a:extLst>
                  <a:ext uri="{FF2B5EF4-FFF2-40B4-BE49-F238E27FC236}">
                    <a16:creationId xmlns:a16="http://schemas.microsoft.com/office/drawing/2014/main" id="{28F0583B-9BBD-AA2E-520B-C4BE5CD3B7DB}"/>
                  </a:ext>
                </a:extLst>
              </p:cNvPr>
              <p:cNvSpPr/>
              <p:nvPr/>
            </p:nvSpPr>
            <p:spPr>
              <a:xfrm>
                <a:off x="306804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8" name="Freeform: Shape 2137">
                <a:extLst>
                  <a:ext uri="{FF2B5EF4-FFF2-40B4-BE49-F238E27FC236}">
                    <a16:creationId xmlns:a16="http://schemas.microsoft.com/office/drawing/2014/main" id="{CE130EAD-FA70-C3FD-DAB0-187A8DD000D6}"/>
                  </a:ext>
                </a:extLst>
              </p:cNvPr>
              <p:cNvSpPr/>
              <p:nvPr/>
            </p:nvSpPr>
            <p:spPr>
              <a:xfrm>
                <a:off x="362993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9" name="Freeform: Shape 2138">
                <a:extLst>
                  <a:ext uri="{FF2B5EF4-FFF2-40B4-BE49-F238E27FC236}">
                    <a16:creationId xmlns:a16="http://schemas.microsoft.com/office/drawing/2014/main" id="{8B28E0D9-14E0-9544-6AA9-185C1F18F5BF}"/>
                  </a:ext>
                </a:extLst>
              </p:cNvPr>
              <p:cNvSpPr/>
              <p:nvPr/>
            </p:nvSpPr>
            <p:spPr>
              <a:xfrm>
                <a:off x="543331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0" name="Freeform: Shape 2139">
                <a:extLst>
                  <a:ext uri="{FF2B5EF4-FFF2-40B4-BE49-F238E27FC236}">
                    <a16:creationId xmlns:a16="http://schemas.microsoft.com/office/drawing/2014/main" id="{07EF7A75-F07A-0055-6F63-1DCFB0D24DD7}"/>
                  </a:ext>
                </a:extLst>
              </p:cNvPr>
              <p:cNvSpPr/>
              <p:nvPr/>
            </p:nvSpPr>
            <p:spPr>
              <a:xfrm>
                <a:off x="723668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1" name="Freeform: Shape 2140">
                <a:extLst>
                  <a:ext uri="{FF2B5EF4-FFF2-40B4-BE49-F238E27FC236}">
                    <a16:creationId xmlns:a16="http://schemas.microsoft.com/office/drawing/2014/main" id="{97256CFE-3BB0-DDC1-AAB7-2FC7465D007F}"/>
                  </a:ext>
                </a:extLst>
              </p:cNvPr>
              <p:cNvSpPr/>
              <p:nvPr/>
            </p:nvSpPr>
            <p:spPr>
              <a:xfrm>
                <a:off x="904005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2" name="Freeform: Shape 2141">
                <a:extLst>
                  <a:ext uri="{FF2B5EF4-FFF2-40B4-BE49-F238E27FC236}">
                    <a16:creationId xmlns:a16="http://schemas.microsoft.com/office/drawing/2014/main" id="{A5F8BAC2-B8B6-97C8-72DF-7B57527E9562}"/>
                  </a:ext>
                </a:extLst>
              </p:cNvPr>
              <p:cNvSpPr/>
              <p:nvPr/>
            </p:nvSpPr>
            <p:spPr>
              <a:xfrm>
                <a:off x="1084342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3" name="Freeform: Shape 2142">
                <a:extLst>
                  <a:ext uri="{FF2B5EF4-FFF2-40B4-BE49-F238E27FC236}">
                    <a16:creationId xmlns:a16="http://schemas.microsoft.com/office/drawing/2014/main" id="{91D3850E-BB20-29B0-E3A2-2FD5AA793AC3}"/>
                  </a:ext>
                </a:extLst>
              </p:cNvPr>
              <p:cNvSpPr/>
              <p:nvPr/>
            </p:nvSpPr>
            <p:spPr>
              <a:xfrm>
                <a:off x="1264679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4" name="Freeform: Shape 2143">
                <a:extLst>
                  <a:ext uri="{FF2B5EF4-FFF2-40B4-BE49-F238E27FC236}">
                    <a16:creationId xmlns:a16="http://schemas.microsoft.com/office/drawing/2014/main" id="{B96B3C44-B61E-27BA-2ED7-8DA30367FCF3}"/>
                  </a:ext>
                </a:extLst>
              </p:cNvPr>
              <p:cNvSpPr/>
              <p:nvPr/>
            </p:nvSpPr>
            <p:spPr>
              <a:xfrm>
                <a:off x="144501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5" name="Freeform: Shape 2144">
                <a:extLst>
                  <a:ext uri="{FF2B5EF4-FFF2-40B4-BE49-F238E27FC236}">
                    <a16:creationId xmlns:a16="http://schemas.microsoft.com/office/drawing/2014/main" id="{9E0AD283-C545-9639-D321-7C979F224C31}"/>
                  </a:ext>
                </a:extLst>
              </p:cNvPr>
              <p:cNvSpPr/>
              <p:nvPr/>
            </p:nvSpPr>
            <p:spPr>
              <a:xfrm>
                <a:off x="1625354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6" name="Freeform: Shape 2145">
                <a:extLst>
                  <a:ext uri="{FF2B5EF4-FFF2-40B4-BE49-F238E27FC236}">
                    <a16:creationId xmlns:a16="http://schemas.microsoft.com/office/drawing/2014/main" id="{C2091392-0F6B-6E05-0570-8BF719CF166D}"/>
                  </a:ext>
                </a:extLst>
              </p:cNvPr>
              <p:cNvSpPr/>
              <p:nvPr/>
            </p:nvSpPr>
            <p:spPr>
              <a:xfrm>
                <a:off x="180568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7" name="Freeform: Shape 2146">
                <a:extLst>
                  <a:ext uri="{FF2B5EF4-FFF2-40B4-BE49-F238E27FC236}">
                    <a16:creationId xmlns:a16="http://schemas.microsoft.com/office/drawing/2014/main" id="{6A84E351-8B5F-EC31-8965-52F3B4106063}"/>
                  </a:ext>
                </a:extLst>
              </p:cNvPr>
              <p:cNvSpPr/>
              <p:nvPr/>
            </p:nvSpPr>
            <p:spPr>
              <a:xfrm>
                <a:off x="1986017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8" name="Freeform: Shape 2147">
                <a:extLst>
                  <a:ext uri="{FF2B5EF4-FFF2-40B4-BE49-F238E27FC236}">
                    <a16:creationId xmlns:a16="http://schemas.microsoft.com/office/drawing/2014/main" id="{0C0E753F-B726-9E05-6687-FCC10305C997}"/>
                  </a:ext>
                </a:extLst>
              </p:cNvPr>
              <p:cNvSpPr/>
              <p:nvPr/>
            </p:nvSpPr>
            <p:spPr>
              <a:xfrm>
                <a:off x="2166354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9" name="Freeform: Shape 2148">
                <a:extLst>
                  <a:ext uri="{FF2B5EF4-FFF2-40B4-BE49-F238E27FC236}">
                    <a16:creationId xmlns:a16="http://schemas.microsoft.com/office/drawing/2014/main" id="{D50296B4-9080-EBF4-2165-7008184779C0}"/>
                  </a:ext>
                </a:extLst>
              </p:cNvPr>
              <p:cNvSpPr/>
              <p:nvPr/>
            </p:nvSpPr>
            <p:spPr>
              <a:xfrm>
                <a:off x="2346691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0" name="Freeform: Shape 2149">
                <a:extLst>
                  <a:ext uri="{FF2B5EF4-FFF2-40B4-BE49-F238E27FC236}">
                    <a16:creationId xmlns:a16="http://schemas.microsoft.com/office/drawing/2014/main" id="{1CD21C7E-754B-12EA-3ED4-D6C52DDCA73E}"/>
                  </a:ext>
                </a:extLst>
              </p:cNvPr>
              <p:cNvSpPr/>
              <p:nvPr/>
            </p:nvSpPr>
            <p:spPr>
              <a:xfrm>
                <a:off x="2527029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1" name="Freeform: Shape 2150">
                <a:extLst>
                  <a:ext uri="{FF2B5EF4-FFF2-40B4-BE49-F238E27FC236}">
                    <a16:creationId xmlns:a16="http://schemas.microsoft.com/office/drawing/2014/main" id="{3AE0FCEB-471D-E883-3343-8DF124277349}"/>
                  </a:ext>
                </a:extLst>
              </p:cNvPr>
              <p:cNvSpPr/>
              <p:nvPr/>
            </p:nvSpPr>
            <p:spPr>
              <a:xfrm>
                <a:off x="2707366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2" name="Freeform: Shape 2151">
                <a:extLst>
                  <a:ext uri="{FF2B5EF4-FFF2-40B4-BE49-F238E27FC236}">
                    <a16:creationId xmlns:a16="http://schemas.microsoft.com/office/drawing/2014/main" id="{F5D48DD9-8097-27DA-913B-A7B2AB461D58}"/>
                  </a:ext>
                </a:extLst>
              </p:cNvPr>
              <p:cNvSpPr/>
              <p:nvPr/>
            </p:nvSpPr>
            <p:spPr>
              <a:xfrm>
                <a:off x="2887703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3" name="Freeform: Shape 2152">
                <a:extLst>
                  <a:ext uri="{FF2B5EF4-FFF2-40B4-BE49-F238E27FC236}">
                    <a16:creationId xmlns:a16="http://schemas.microsoft.com/office/drawing/2014/main" id="{BC9E65AC-E7F9-0B21-2DB3-0D4EA84F665C}"/>
                  </a:ext>
                </a:extLst>
              </p:cNvPr>
              <p:cNvSpPr/>
              <p:nvPr/>
            </p:nvSpPr>
            <p:spPr>
              <a:xfrm>
                <a:off x="306804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29" name="Graphic 786">
              <a:extLst>
                <a:ext uri="{FF2B5EF4-FFF2-40B4-BE49-F238E27FC236}">
                  <a16:creationId xmlns:a16="http://schemas.microsoft.com/office/drawing/2014/main" id="{E928F0D8-3EA4-F8FC-8289-BB5AA02234DC}"/>
                </a:ext>
              </a:extLst>
            </p:cNvPr>
            <p:cNvGrpSpPr/>
            <p:nvPr/>
          </p:nvGrpSpPr>
          <p:grpSpPr>
            <a:xfrm>
              <a:off x="182656" y="2835046"/>
              <a:ext cx="3246058" cy="3246527"/>
              <a:chOff x="182656" y="2835046"/>
              <a:chExt cx="3246058" cy="3246527"/>
            </a:xfrm>
            <a:solidFill>
              <a:srgbClr val="9B5151"/>
            </a:solidFill>
          </p:grpSpPr>
          <p:sp>
            <p:nvSpPr>
              <p:cNvPr id="1830" name="Freeform: Shape 1829">
                <a:extLst>
                  <a:ext uri="{FF2B5EF4-FFF2-40B4-BE49-F238E27FC236}">
                    <a16:creationId xmlns:a16="http://schemas.microsoft.com/office/drawing/2014/main" id="{62EF6576-3D56-CACD-A334-617F4B80EE70}"/>
                  </a:ext>
                </a:extLst>
              </p:cNvPr>
              <p:cNvSpPr/>
              <p:nvPr/>
            </p:nvSpPr>
            <p:spPr>
              <a:xfrm>
                <a:off x="362993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1" name="Freeform: Shape 1830">
                <a:extLst>
                  <a:ext uri="{FF2B5EF4-FFF2-40B4-BE49-F238E27FC236}">
                    <a16:creationId xmlns:a16="http://schemas.microsoft.com/office/drawing/2014/main" id="{066861B2-C8B9-CAA5-2E9E-116EEA1EF394}"/>
                  </a:ext>
                </a:extLst>
              </p:cNvPr>
              <p:cNvSpPr/>
              <p:nvPr/>
            </p:nvSpPr>
            <p:spPr>
              <a:xfrm>
                <a:off x="543331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2" name="Freeform: Shape 1831">
                <a:extLst>
                  <a:ext uri="{FF2B5EF4-FFF2-40B4-BE49-F238E27FC236}">
                    <a16:creationId xmlns:a16="http://schemas.microsoft.com/office/drawing/2014/main" id="{9C3FF4B9-EED2-51EA-E322-1D572D4CDDCB}"/>
                  </a:ext>
                </a:extLst>
              </p:cNvPr>
              <p:cNvSpPr/>
              <p:nvPr/>
            </p:nvSpPr>
            <p:spPr>
              <a:xfrm>
                <a:off x="723668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3" name="Freeform: Shape 1832">
                <a:extLst>
                  <a:ext uri="{FF2B5EF4-FFF2-40B4-BE49-F238E27FC236}">
                    <a16:creationId xmlns:a16="http://schemas.microsoft.com/office/drawing/2014/main" id="{26CC8382-8987-0F08-7086-C98D28F3C6C8}"/>
                  </a:ext>
                </a:extLst>
              </p:cNvPr>
              <p:cNvSpPr/>
              <p:nvPr/>
            </p:nvSpPr>
            <p:spPr>
              <a:xfrm>
                <a:off x="904005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4" name="Freeform: Shape 1833">
                <a:extLst>
                  <a:ext uri="{FF2B5EF4-FFF2-40B4-BE49-F238E27FC236}">
                    <a16:creationId xmlns:a16="http://schemas.microsoft.com/office/drawing/2014/main" id="{8F973705-E262-8E56-8739-65350D0F09D5}"/>
                  </a:ext>
                </a:extLst>
              </p:cNvPr>
              <p:cNvSpPr/>
              <p:nvPr/>
            </p:nvSpPr>
            <p:spPr>
              <a:xfrm>
                <a:off x="1084342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5" name="Freeform: Shape 1834">
                <a:extLst>
                  <a:ext uri="{FF2B5EF4-FFF2-40B4-BE49-F238E27FC236}">
                    <a16:creationId xmlns:a16="http://schemas.microsoft.com/office/drawing/2014/main" id="{637CEF2F-A2EE-CAD7-85D5-719E10AA1B9A}"/>
                  </a:ext>
                </a:extLst>
              </p:cNvPr>
              <p:cNvSpPr/>
              <p:nvPr/>
            </p:nvSpPr>
            <p:spPr>
              <a:xfrm>
                <a:off x="1264679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6" name="Freeform: Shape 1835">
                <a:extLst>
                  <a:ext uri="{FF2B5EF4-FFF2-40B4-BE49-F238E27FC236}">
                    <a16:creationId xmlns:a16="http://schemas.microsoft.com/office/drawing/2014/main" id="{266F4CB4-1960-88E7-48B4-82D8BD752968}"/>
                  </a:ext>
                </a:extLst>
              </p:cNvPr>
              <p:cNvSpPr/>
              <p:nvPr/>
            </p:nvSpPr>
            <p:spPr>
              <a:xfrm>
                <a:off x="144501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7" name="Freeform: Shape 1836">
                <a:extLst>
                  <a:ext uri="{FF2B5EF4-FFF2-40B4-BE49-F238E27FC236}">
                    <a16:creationId xmlns:a16="http://schemas.microsoft.com/office/drawing/2014/main" id="{5CDDEC3E-11AB-9BA8-C6CC-D2A5327C19FB}"/>
                  </a:ext>
                </a:extLst>
              </p:cNvPr>
              <p:cNvSpPr/>
              <p:nvPr/>
            </p:nvSpPr>
            <p:spPr>
              <a:xfrm>
                <a:off x="1625354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8" name="Freeform: Shape 1837">
                <a:extLst>
                  <a:ext uri="{FF2B5EF4-FFF2-40B4-BE49-F238E27FC236}">
                    <a16:creationId xmlns:a16="http://schemas.microsoft.com/office/drawing/2014/main" id="{7DBBF240-59B0-7EC7-11A8-A8FAFB7C8AFF}"/>
                  </a:ext>
                </a:extLst>
              </p:cNvPr>
              <p:cNvSpPr/>
              <p:nvPr/>
            </p:nvSpPr>
            <p:spPr>
              <a:xfrm>
                <a:off x="180568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9" name="Freeform: Shape 1838">
                <a:extLst>
                  <a:ext uri="{FF2B5EF4-FFF2-40B4-BE49-F238E27FC236}">
                    <a16:creationId xmlns:a16="http://schemas.microsoft.com/office/drawing/2014/main" id="{720B4C91-61AD-061C-6EF9-76FDD9D9C3B7}"/>
                  </a:ext>
                </a:extLst>
              </p:cNvPr>
              <p:cNvSpPr/>
              <p:nvPr/>
            </p:nvSpPr>
            <p:spPr>
              <a:xfrm>
                <a:off x="1986017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0" name="Freeform: Shape 1839">
                <a:extLst>
                  <a:ext uri="{FF2B5EF4-FFF2-40B4-BE49-F238E27FC236}">
                    <a16:creationId xmlns:a16="http://schemas.microsoft.com/office/drawing/2014/main" id="{5D119483-A090-970C-1C65-598E50346DFC}"/>
                  </a:ext>
                </a:extLst>
              </p:cNvPr>
              <p:cNvSpPr/>
              <p:nvPr/>
            </p:nvSpPr>
            <p:spPr>
              <a:xfrm>
                <a:off x="2166354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1" name="Freeform: Shape 1840">
                <a:extLst>
                  <a:ext uri="{FF2B5EF4-FFF2-40B4-BE49-F238E27FC236}">
                    <a16:creationId xmlns:a16="http://schemas.microsoft.com/office/drawing/2014/main" id="{E90A2461-BB20-F726-64B8-615E0605FDEF}"/>
                  </a:ext>
                </a:extLst>
              </p:cNvPr>
              <p:cNvSpPr/>
              <p:nvPr/>
            </p:nvSpPr>
            <p:spPr>
              <a:xfrm>
                <a:off x="2346691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2" name="Freeform: Shape 1841">
                <a:extLst>
                  <a:ext uri="{FF2B5EF4-FFF2-40B4-BE49-F238E27FC236}">
                    <a16:creationId xmlns:a16="http://schemas.microsoft.com/office/drawing/2014/main" id="{AF550E85-2854-46CE-6DDB-85F7A5117706}"/>
                  </a:ext>
                </a:extLst>
              </p:cNvPr>
              <p:cNvSpPr/>
              <p:nvPr/>
            </p:nvSpPr>
            <p:spPr>
              <a:xfrm>
                <a:off x="2527029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3" name="Freeform: Shape 1842">
                <a:extLst>
                  <a:ext uri="{FF2B5EF4-FFF2-40B4-BE49-F238E27FC236}">
                    <a16:creationId xmlns:a16="http://schemas.microsoft.com/office/drawing/2014/main" id="{915B1F99-361A-30FD-44CC-ECB7523F2FBD}"/>
                  </a:ext>
                </a:extLst>
              </p:cNvPr>
              <p:cNvSpPr/>
              <p:nvPr/>
            </p:nvSpPr>
            <p:spPr>
              <a:xfrm>
                <a:off x="2707366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4" name="Freeform: Shape 1843">
                <a:extLst>
                  <a:ext uri="{FF2B5EF4-FFF2-40B4-BE49-F238E27FC236}">
                    <a16:creationId xmlns:a16="http://schemas.microsoft.com/office/drawing/2014/main" id="{CB648738-ED62-1D19-CE7F-5034FD50C64D}"/>
                  </a:ext>
                </a:extLst>
              </p:cNvPr>
              <p:cNvSpPr/>
              <p:nvPr/>
            </p:nvSpPr>
            <p:spPr>
              <a:xfrm>
                <a:off x="2887703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5" name="Freeform: Shape 1844">
                <a:extLst>
                  <a:ext uri="{FF2B5EF4-FFF2-40B4-BE49-F238E27FC236}">
                    <a16:creationId xmlns:a16="http://schemas.microsoft.com/office/drawing/2014/main" id="{E0249CA8-5A02-5D69-0421-3162B87FE03F}"/>
                  </a:ext>
                </a:extLst>
              </p:cNvPr>
              <p:cNvSpPr/>
              <p:nvPr/>
            </p:nvSpPr>
            <p:spPr>
              <a:xfrm>
                <a:off x="306804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6" name="Freeform: Shape 1845">
                <a:extLst>
                  <a:ext uri="{FF2B5EF4-FFF2-40B4-BE49-F238E27FC236}">
                    <a16:creationId xmlns:a16="http://schemas.microsoft.com/office/drawing/2014/main" id="{37879274-2D3F-8177-6AA0-7705BB2DDAC5}"/>
                  </a:ext>
                </a:extLst>
              </p:cNvPr>
              <p:cNvSpPr/>
              <p:nvPr/>
            </p:nvSpPr>
            <p:spPr>
              <a:xfrm>
                <a:off x="3248377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7" name="Freeform: Shape 1846">
                <a:extLst>
                  <a:ext uri="{FF2B5EF4-FFF2-40B4-BE49-F238E27FC236}">
                    <a16:creationId xmlns:a16="http://schemas.microsoft.com/office/drawing/2014/main" id="{9D428184-1825-4084-DDF9-320E12799F6B}"/>
                  </a:ext>
                </a:extLst>
              </p:cNvPr>
              <p:cNvSpPr/>
              <p:nvPr/>
            </p:nvSpPr>
            <p:spPr>
              <a:xfrm>
                <a:off x="362993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8" name="Freeform: Shape 1847">
                <a:extLst>
                  <a:ext uri="{FF2B5EF4-FFF2-40B4-BE49-F238E27FC236}">
                    <a16:creationId xmlns:a16="http://schemas.microsoft.com/office/drawing/2014/main" id="{CFE4C09E-2F61-8125-2848-064AC70353E9}"/>
                  </a:ext>
                </a:extLst>
              </p:cNvPr>
              <p:cNvSpPr/>
              <p:nvPr/>
            </p:nvSpPr>
            <p:spPr>
              <a:xfrm>
                <a:off x="543331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9" name="Freeform: Shape 1848">
                <a:extLst>
                  <a:ext uri="{FF2B5EF4-FFF2-40B4-BE49-F238E27FC236}">
                    <a16:creationId xmlns:a16="http://schemas.microsoft.com/office/drawing/2014/main" id="{438374F2-36E6-653D-B50C-4DEF8047E35B}"/>
                  </a:ext>
                </a:extLst>
              </p:cNvPr>
              <p:cNvSpPr/>
              <p:nvPr/>
            </p:nvSpPr>
            <p:spPr>
              <a:xfrm>
                <a:off x="723668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0" name="Freeform: Shape 1849">
                <a:extLst>
                  <a:ext uri="{FF2B5EF4-FFF2-40B4-BE49-F238E27FC236}">
                    <a16:creationId xmlns:a16="http://schemas.microsoft.com/office/drawing/2014/main" id="{4098220B-E574-6383-CCDA-ADD49BF0AFF8}"/>
                  </a:ext>
                </a:extLst>
              </p:cNvPr>
              <p:cNvSpPr/>
              <p:nvPr/>
            </p:nvSpPr>
            <p:spPr>
              <a:xfrm>
                <a:off x="904005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1" name="Freeform: Shape 1850">
                <a:extLst>
                  <a:ext uri="{FF2B5EF4-FFF2-40B4-BE49-F238E27FC236}">
                    <a16:creationId xmlns:a16="http://schemas.microsoft.com/office/drawing/2014/main" id="{511D5E51-7A06-0A28-5937-2513FCED00C9}"/>
                  </a:ext>
                </a:extLst>
              </p:cNvPr>
              <p:cNvSpPr/>
              <p:nvPr/>
            </p:nvSpPr>
            <p:spPr>
              <a:xfrm>
                <a:off x="1084342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2" name="Freeform: Shape 1851">
                <a:extLst>
                  <a:ext uri="{FF2B5EF4-FFF2-40B4-BE49-F238E27FC236}">
                    <a16:creationId xmlns:a16="http://schemas.microsoft.com/office/drawing/2014/main" id="{BC8FD65B-3D1B-9C1E-008D-55E80A8EA8A1}"/>
                  </a:ext>
                </a:extLst>
              </p:cNvPr>
              <p:cNvSpPr/>
              <p:nvPr/>
            </p:nvSpPr>
            <p:spPr>
              <a:xfrm>
                <a:off x="1264679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3" name="Freeform: Shape 1852">
                <a:extLst>
                  <a:ext uri="{FF2B5EF4-FFF2-40B4-BE49-F238E27FC236}">
                    <a16:creationId xmlns:a16="http://schemas.microsoft.com/office/drawing/2014/main" id="{A07D6B2B-DEE7-CDF3-873E-463DC435B8B0}"/>
                  </a:ext>
                </a:extLst>
              </p:cNvPr>
              <p:cNvSpPr/>
              <p:nvPr/>
            </p:nvSpPr>
            <p:spPr>
              <a:xfrm>
                <a:off x="144501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4" name="Freeform: Shape 1853">
                <a:extLst>
                  <a:ext uri="{FF2B5EF4-FFF2-40B4-BE49-F238E27FC236}">
                    <a16:creationId xmlns:a16="http://schemas.microsoft.com/office/drawing/2014/main" id="{DCE2AB90-F8C1-C15B-34E7-389C6BF6154B}"/>
                  </a:ext>
                </a:extLst>
              </p:cNvPr>
              <p:cNvSpPr/>
              <p:nvPr/>
            </p:nvSpPr>
            <p:spPr>
              <a:xfrm>
                <a:off x="1625354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5" name="Freeform: Shape 1854">
                <a:extLst>
                  <a:ext uri="{FF2B5EF4-FFF2-40B4-BE49-F238E27FC236}">
                    <a16:creationId xmlns:a16="http://schemas.microsoft.com/office/drawing/2014/main" id="{CEF91037-4EF3-E631-BBC6-F3E61CF54824}"/>
                  </a:ext>
                </a:extLst>
              </p:cNvPr>
              <p:cNvSpPr/>
              <p:nvPr/>
            </p:nvSpPr>
            <p:spPr>
              <a:xfrm>
                <a:off x="180568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6" name="Freeform: Shape 1855">
                <a:extLst>
                  <a:ext uri="{FF2B5EF4-FFF2-40B4-BE49-F238E27FC236}">
                    <a16:creationId xmlns:a16="http://schemas.microsoft.com/office/drawing/2014/main" id="{A8A9F1C9-0FBD-16AF-23FB-48F15A912014}"/>
                  </a:ext>
                </a:extLst>
              </p:cNvPr>
              <p:cNvSpPr/>
              <p:nvPr/>
            </p:nvSpPr>
            <p:spPr>
              <a:xfrm>
                <a:off x="1986017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7" name="Freeform: Shape 1856">
                <a:extLst>
                  <a:ext uri="{FF2B5EF4-FFF2-40B4-BE49-F238E27FC236}">
                    <a16:creationId xmlns:a16="http://schemas.microsoft.com/office/drawing/2014/main" id="{D5F72BD3-D4D2-4A77-FAA9-373B2E71A1CD}"/>
                  </a:ext>
                </a:extLst>
              </p:cNvPr>
              <p:cNvSpPr/>
              <p:nvPr/>
            </p:nvSpPr>
            <p:spPr>
              <a:xfrm>
                <a:off x="2166354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8" name="Freeform: Shape 1857">
                <a:extLst>
                  <a:ext uri="{FF2B5EF4-FFF2-40B4-BE49-F238E27FC236}">
                    <a16:creationId xmlns:a16="http://schemas.microsoft.com/office/drawing/2014/main" id="{970AE0F6-CAE1-A33A-6ADC-E76BF8753745}"/>
                  </a:ext>
                </a:extLst>
              </p:cNvPr>
              <p:cNvSpPr/>
              <p:nvPr/>
            </p:nvSpPr>
            <p:spPr>
              <a:xfrm>
                <a:off x="2346691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9" name="Freeform: Shape 1858">
                <a:extLst>
                  <a:ext uri="{FF2B5EF4-FFF2-40B4-BE49-F238E27FC236}">
                    <a16:creationId xmlns:a16="http://schemas.microsoft.com/office/drawing/2014/main" id="{603B591A-D39C-9ACE-F701-0557F5F74D4E}"/>
                  </a:ext>
                </a:extLst>
              </p:cNvPr>
              <p:cNvSpPr/>
              <p:nvPr/>
            </p:nvSpPr>
            <p:spPr>
              <a:xfrm>
                <a:off x="2527029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0" name="Freeform: Shape 1859">
                <a:extLst>
                  <a:ext uri="{FF2B5EF4-FFF2-40B4-BE49-F238E27FC236}">
                    <a16:creationId xmlns:a16="http://schemas.microsoft.com/office/drawing/2014/main" id="{EDD32EDE-11EF-70FF-AA77-3041B4A762A4}"/>
                  </a:ext>
                </a:extLst>
              </p:cNvPr>
              <p:cNvSpPr/>
              <p:nvPr/>
            </p:nvSpPr>
            <p:spPr>
              <a:xfrm>
                <a:off x="2707366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1" name="Freeform: Shape 1860">
                <a:extLst>
                  <a:ext uri="{FF2B5EF4-FFF2-40B4-BE49-F238E27FC236}">
                    <a16:creationId xmlns:a16="http://schemas.microsoft.com/office/drawing/2014/main" id="{07638C3B-8FE5-58B1-93E9-DA07315D3750}"/>
                  </a:ext>
                </a:extLst>
              </p:cNvPr>
              <p:cNvSpPr/>
              <p:nvPr/>
            </p:nvSpPr>
            <p:spPr>
              <a:xfrm>
                <a:off x="2887703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2" name="Freeform: Shape 1861">
                <a:extLst>
                  <a:ext uri="{FF2B5EF4-FFF2-40B4-BE49-F238E27FC236}">
                    <a16:creationId xmlns:a16="http://schemas.microsoft.com/office/drawing/2014/main" id="{E3DBE895-338F-354E-7205-8663DA8366DA}"/>
                  </a:ext>
                </a:extLst>
              </p:cNvPr>
              <p:cNvSpPr/>
              <p:nvPr/>
            </p:nvSpPr>
            <p:spPr>
              <a:xfrm>
                <a:off x="306804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3" name="Freeform: Shape 1862">
                <a:extLst>
                  <a:ext uri="{FF2B5EF4-FFF2-40B4-BE49-F238E27FC236}">
                    <a16:creationId xmlns:a16="http://schemas.microsoft.com/office/drawing/2014/main" id="{E6F3C04D-2F00-95EA-625F-E7E395CEDFD7}"/>
                  </a:ext>
                </a:extLst>
              </p:cNvPr>
              <p:cNvSpPr/>
              <p:nvPr/>
            </p:nvSpPr>
            <p:spPr>
              <a:xfrm>
                <a:off x="3248377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4" name="Freeform: Shape 1863">
                <a:extLst>
                  <a:ext uri="{FF2B5EF4-FFF2-40B4-BE49-F238E27FC236}">
                    <a16:creationId xmlns:a16="http://schemas.microsoft.com/office/drawing/2014/main" id="{42FFA4F1-8C74-4A3D-F903-8F62E158FEB2}"/>
                  </a:ext>
                </a:extLst>
              </p:cNvPr>
              <p:cNvSpPr/>
              <p:nvPr/>
            </p:nvSpPr>
            <p:spPr>
              <a:xfrm>
                <a:off x="3248377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5" name="Freeform: Shape 1864">
                <a:extLst>
                  <a:ext uri="{FF2B5EF4-FFF2-40B4-BE49-F238E27FC236}">
                    <a16:creationId xmlns:a16="http://schemas.microsoft.com/office/drawing/2014/main" id="{C9B2E4D3-5021-D0F6-49F7-A21423500C9E}"/>
                  </a:ext>
                </a:extLst>
              </p:cNvPr>
              <p:cNvSpPr/>
              <p:nvPr/>
            </p:nvSpPr>
            <p:spPr>
              <a:xfrm>
                <a:off x="3248377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6" name="Freeform: Shape 1865">
                <a:extLst>
                  <a:ext uri="{FF2B5EF4-FFF2-40B4-BE49-F238E27FC236}">
                    <a16:creationId xmlns:a16="http://schemas.microsoft.com/office/drawing/2014/main" id="{3EB4886B-802C-3313-81AB-BD5D26D75B61}"/>
                  </a:ext>
                </a:extLst>
              </p:cNvPr>
              <p:cNvSpPr/>
              <p:nvPr/>
            </p:nvSpPr>
            <p:spPr>
              <a:xfrm>
                <a:off x="3248377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7" name="Freeform: Shape 1866">
                <a:extLst>
                  <a:ext uri="{FF2B5EF4-FFF2-40B4-BE49-F238E27FC236}">
                    <a16:creationId xmlns:a16="http://schemas.microsoft.com/office/drawing/2014/main" id="{4E2141CE-B3DA-0650-6FAA-62B27CCB58FA}"/>
                  </a:ext>
                </a:extLst>
              </p:cNvPr>
              <p:cNvSpPr/>
              <p:nvPr/>
            </p:nvSpPr>
            <p:spPr>
              <a:xfrm>
                <a:off x="3248377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8" name="Freeform: Shape 1867">
                <a:extLst>
                  <a:ext uri="{FF2B5EF4-FFF2-40B4-BE49-F238E27FC236}">
                    <a16:creationId xmlns:a16="http://schemas.microsoft.com/office/drawing/2014/main" id="{71B2AB3E-4CB5-E50B-ACA5-1D811BF5A3D9}"/>
                  </a:ext>
                </a:extLst>
              </p:cNvPr>
              <p:cNvSpPr/>
              <p:nvPr/>
            </p:nvSpPr>
            <p:spPr>
              <a:xfrm>
                <a:off x="3248377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9" name="Freeform: Shape 1868">
                <a:extLst>
                  <a:ext uri="{FF2B5EF4-FFF2-40B4-BE49-F238E27FC236}">
                    <a16:creationId xmlns:a16="http://schemas.microsoft.com/office/drawing/2014/main" id="{280258ED-F8A0-72F9-980A-8ECAFA350C35}"/>
                  </a:ext>
                </a:extLst>
              </p:cNvPr>
              <p:cNvSpPr/>
              <p:nvPr/>
            </p:nvSpPr>
            <p:spPr>
              <a:xfrm>
                <a:off x="3248377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0" name="Freeform: Shape 1869">
                <a:extLst>
                  <a:ext uri="{FF2B5EF4-FFF2-40B4-BE49-F238E27FC236}">
                    <a16:creationId xmlns:a16="http://schemas.microsoft.com/office/drawing/2014/main" id="{8FBA738B-FC99-88B9-693A-06CEE445A797}"/>
                  </a:ext>
                </a:extLst>
              </p:cNvPr>
              <p:cNvSpPr/>
              <p:nvPr/>
            </p:nvSpPr>
            <p:spPr>
              <a:xfrm>
                <a:off x="3248377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1" name="Freeform: Shape 1870">
                <a:extLst>
                  <a:ext uri="{FF2B5EF4-FFF2-40B4-BE49-F238E27FC236}">
                    <a16:creationId xmlns:a16="http://schemas.microsoft.com/office/drawing/2014/main" id="{F27C252E-0A68-4F62-E819-E0F5329E05A3}"/>
                  </a:ext>
                </a:extLst>
              </p:cNvPr>
              <p:cNvSpPr/>
              <p:nvPr/>
            </p:nvSpPr>
            <p:spPr>
              <a:xfrm>
                <a:off x="3248377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2" name="Freeform: Shape 1871">
                <a:extLst>
                  <a:ext uri="{FF2B5EF4-FFF2-40B4-BE49-F238E27FC236}">
                    <a16:creationId xmlns:a16="http://schemas.microsoft.com/office/drawing/2014/main" id="{8E4A39B5-66F9-48AB-AB89-2788495761BA}"/>
                  </a:ext>
                </a:extLst>
              </p:cNvPr>
              <p:cNvSpPr/>
              <p:nvPr/>
            </p:nvSpPr>
            <p:spPr>
              <a:xfrm>
                <a:off x="3248377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3" name="Freeform: Shape 1872">
                <a:extLst>
                  <a:ext uri="{FF2B5EF4-FFF2-40B4-BE49-F238E27FC236}">
                    <a16:creationId xmlns:a16="http://schemas.microsoft.com/office/drawing/2014/main" id="{42F21DEF-3AF4-07B3-49DC-22D5488B4494}"/>
                  </a:ext>
                </a:extLst>
              </p:cNvPr>
              <p:cNvSpPr/>
              <p:nvPr/>
            </p:nvSpPr>
            <p:spPr>
              <a:xfrm>
                <a:off x="3248377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4" name="Freeform: Shape 1873">
                <a:extLst>
                  <a:ext uri="{FF2B5EF4-FFF2-40B4-BE49-F238E27FC236}">
                    <a16:creationId xmlns:a16="http://schemas.microsoft.com/office/drawing/2014/main" id="{96B405F3-8105-AC2C-40C2-A6CB1DE7EA89}"/>
                  </a:ext>
                </a:extLst>
              </p:cNvPr>
              <p:cNvSpPr/>
              <p:nvPr/>
            </p:nvSpPr>
            <p:spPr>
              <a:xfrm>
                <a:off x="3248377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5" name="Freeform: Shape 1874">
                <a:extLst>
                  <a:ext uri="{FF2B5EF4-FFF2-40B4-BE49-F238E27FC236}">
                    <a16:creationId xmlns:a16="http://schemas.microsoft.com/office/drawing/2014/main" id="{66AB936A-8503-3EB1-ADA5-71E5DC5EFC97}"/>
                  </a:ext>
                </a:extLst>
              </p:cNvPr>
              <p:cNvSpPr/>
              <p:nvPr/>
            </p:nvSpPr>
            <p:spPr>
              <a:xfrm>
                <a:off x="3248377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6" name="Freeform: Shape 1875">
                <a:extLst>
                  <a:ext uri="{FF2B5EF4-FFF2-40B4-BE49-F238E27FC236}">
                    <a16:creationId xmlns:a16="http://schemas.microsoft.com/office/drawing/2014/main" id="{6DEE9F13-5113-9171-06D4-8752E1CCD6BD}"/>
                  </a:ext>
                </a:extLst>
              </p:cNvPr>
              <p:cNvSpPr/>
              <p:nvPr/>
            </p:nvSpPr>
            <p:spPr>
              <a:xfrm>
                <a:off x="3248377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7" name="Freeform: Shape 1876">
                <a:extLst>
                  <a:ext uri="{FF2B5EF4-FFF2-40B4-BE49-F238E27FC236}">
                    <a16:creationId xmlns:a16="http://schemas.microsoft.com/office/drawing/2014/main" id="{E14FE50D-A4F6-BE3E-0E95-6F67AB163359}"/>
                  </a:ext>
                </a:extLst>
              </p:cNvPr>
              <p:cNvSpPr/>
              <p:nvPr/>
            </p:nvSpPr>
            <p:spPr>
              <a:xfrm>
                <a:off x="3248377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8" name="Freeform: Shape 1877">
                <a:extLst>
                  <a:ext uri="{FF2B5EF4-FFF2-40B4-BE49-F238E27FC236}">
                    <a16:creationId xmlns:a16="http://schemas.microsoft.com/office/drawing/2014/main" id="{FC6A18AB-09EE-415F-1942-B1C3A1068843}"/>
                  </a:ext>
                </a:extLst>
              </p:cNvPr>
              <p:cNvSpPr/>
              <p:nvPr/>
            </p:nvSpPr>
            <p:spPr>
              <a:xfrm>
                <a:off x="3248377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9" name="Freeform: Shape 1878">
                <a:extLst>
                  <a:ext uri="{FF2B5EF4-FFF2-40B4-BE49-F238E27FC236}">
                    <a16:creationId xmlns:a16="http://schemas.microsoft.com/office/drawing/2014/main" id="{7933676E-7DF2-270C-06C1-6B83E174D9CF}"/>
                  </a:ext>
                </a:extLst>
              </p:cNvPr>
              <p:cNvSpPr/>
              <p:nvPr/>
            </p:nvSpPr>
            <p:spPr>
              <a:xfrm>
                <a:off x="3248377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0" name="Freeform: Shape 1879">
                <a:extLst>
                  <a:ext uri="{FF2B5EF4-FFF2-40B4-BE49-F238E27FC236}">
                    <a16:creationId xmlns:a16="http://schemas.microsoft.com/office/drawing/2014/main" id="{578841C1-5DB8-B940-A4DC-5DD912D99025}"/>
                  </a:ext>
                </a:extLst>
              </p:cNvPr>
              <p:cNvSpPr/>
              <p:nvPr/>
            </p:nvSpPr>
            <p:spPr>
              <a:xfrm>
                <a:off x="18265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1" name="Freeform: Shape 1880">
                <a:extLst>
                  <a:ext uri="{FF2B5EF4-FFF2-40B4-BE49-F238E27FC236}">
                    <a16:creationId xmlns:a16="http://schemas.microsoft.com/office/drawing/2014/main" id="{5BEBED10-5BFC-D196-F24B-A6F7DAD61F76}"/>
                  </a:ext>
                </a:extLst>
              </p:cNvPr>
              <p:cNvSpPr/>
              <p:nvPr/>
            </p:nvSpPr>
            <p:spPr>
              <a:xfrm>
                <a:off x="18265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2" name="Freeform: Shape 1881">
                <a:extLst>
                  <a:ext uri="{FF2B5EF4-FFF2-40B4-BE49-F238E27FC236}">
                    <a16:creationId xmlns:a16="http://schemas.microsoft.com/office/drawing/2014/main" id="{6AEB6D0A-850C-3075-8E60-5D2DE8F4D02C}"/>
                  </a:ext>
                </a:extLst>
              </p:cNvPr>
              <p:cNvSpPr/>
              <p:nvPr/>
            </p:nvSpPr>
            <p:spPr>
              <a:xfrm>
                <a:off x="18265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3" name="Freeform: Shape 1882">
                <a:extLst>
                  <a:ext uri="{FF2B5EF4-FFF2-40B4-BE49-F238E27FC236}">
                    <a16:creationId xmlns:a16="http://schemas.microsoft.com/office/drawing/2014/main" id="{C4D25578-626C-F071-1D6C-C6C12EC2426D}"/>
                  </a:ext>
                </a:extLst>
              </p:cNvPr>
              <p:cNvSpPr/>
              <p:nvPr/>
            </p:nvSpPr>
            <p:spPr>
              <a:xfrm>
                <a:off x="18265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4" name="Freeform: Shape 1883">
                <a:extLst>
                  <a:ext uri="{FF2B5EF4-FFF2-40B4-BE49-F238E27FC236}">
                    <a16:creationId xmlns:a16="http://schemas.microsoft.com/office/drawing/2014/main" id="{0463B58D-2E7B-6662-2CAD-B75990D2DBCE}"/>
                  </a:ext>
                </a:extLst>
              </p:cNvPr>
              <p:cNvSpPr/>
              <p:nvPr/>
            </p:nvSpPr>
            <p:spPr>
              <a:xfrm>
                <a:off x="18265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5" name="Freeform: Shape 1884">
                <a:extLst>
                  <a:ext uri="{FF2B5EF4-FFF2-40B4-BE49-F238E27FC236}">
                    <a16:creationId xmlns:a16="http://schemas.microsoft.com/office/drawing/2014/main" id="{069D44FC-C2AE-4140-0110-D76F06AAA79B}"/>
                  </a:ext>
                </a:extLst>
              </p:cNvPr>
              <p:cNvSpPr/>
              <p:nvPr/>
            </p:nvSpPr>
            <p:spPr>
              <a:xfrm>
                <a:off x="18265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6" name="Freeform: Shape 1885">
                <a:extLst>
                  <a:ext uri="{FF2B5EF4-FFF2-40B4-BE49-F238E27FC236}">
                    <a16:creationId xmlns:a16="http://schemas.microsoft.com/office/drawing/2014/main" id="{64D165CC-D3AD-0078-66A5-F6D934918C1A}"/>
                  </a:ext>
                </a:extLst>
              </p:cNvPr>
              <p:cNvSpPr/>
              <p:nvPr/>
            </p:nvSpPr>
            <p:spPr>
              <a:xfrm>
                <a:off x="18265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7" name="Freeform: Shape 1886">
                <a:extLst>
                  <a:ext uri="{FF2B5EF4-FFF2-40B4-BE49-F238E27FC236}">
                    <a16:creationId xmlns:a16="http://schemas.microsoft.com/office/drawing/2014/main" id="{F441460F-5A72-2551-FA19-13CDAF5AADCB}"/>
                  </a:ext>
                </a:extLst>
              </p:cNvPr>
              <p:cNvSpPr/>
              <p:nvPr/>
            </p:nvSpPr>
            <p:spPr>
              <a:xfrm>
                <a:off x="18265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8" name="Freeform: Shape 1887">
                <a:extLst>
                  <a:ext uri="{FF2B5EF4-FFF2-40B4-BE49-F238E27FC236}">
                    <a16:creationId xmlns:a16="http://schemas.microsoft.com/office/drawing/2014/main" id="{086523E3-3D3D-193A-DFEB-8BD11F446EEB}"/>
                  </a:ext>
                </a:extLst>
              </p:cNvPr>
              <p:cNvSpPr/>
              <p:nvPr/>
            </p:nvSpPr>
            <p:spPr>
              <a:xfrm>
                <a:off x="18265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9" name="Freeform: Shape 1888">
                <a:extLst>
                  <a:ext uri="{FF2B5EF4-FFF2-40B4-BE49-F238E27FC236}">
                    <a16:creationId xmlns:a16="http://schemas.microsoft.com/office/drawing/2014/main" id="{986ACE7B-B8F3-93BD-751A-B796696A798E}"/>
                  </a:ext>
                </a:extLst>
              </p:cNvPr>
              <p:cNvSpPr/>
              <p:nvPr/>
            </p:nvSpPr>
            <p:spPr>
              <a:xfrm>
                <a:off x="18265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0" name="Freeform: Shape 1889">
                <a:extLst>
                  <a:ext uri="{FF2B5EF4-FFF2-40B4-BE49-F238E27FC236}">
                    <a16:creationId xmlns:a16="http://schemas.microsoft.com/office/drawing/2014/main" id="{BF5E3694-C378-1B0B-0E3A-0E90735E6BCB}"/>
                  </a:ext>
                </a:extLst>
              </p:cNvPr>
              <p:cNvSpPr/>
              <p:nvPr/>
            </p:nvSpPr>
            <p:spPr>
              <a:xfrm>
                <a:off x="18265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1" name="Freeform: Shape 1890">
                <a:extLst>
                  <a:ext uri="{FF2B5EF4-FFF2-40B4-BE49-F238E27FC236}">
                    <a16:creationId xmlns:a16="http://schemas.microsoft.com/office/drawing/2014/main" id="{D781B922-9654-6357-9039-02A3229C3015}"/>
                  </a:ext>
                </a:extLst>
              </p:cNvPr>
              <p:cNvSpPr/>
              <p:nvPr/>
            </p:nvSpPr>
            <p:spPr>
              <a:xfrm>
                <a:off x="18265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2" name="Freeform: Shape 1891">
                <a:extLst>
                  <a:ext uri="{FF2B5EF4-FFF2-40B4-BE49-F238E27FC236}">
                    <a16:creationId xmlns:a16="http://schemas.microsoft.com/office/drawing/2014/main" id="{D7E399E4-A710-EFEA-0704-9A3DB2BB586D}"/>
                  </a:ext>
                </a:extLst>
              </p:cNvPr>
              <p:cNvSpPr/>
              <p:nvPr/>
            </p:nvSpPr>
            <p:spPr>
              <a:xfrm>
                <a:off x="18265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3" name="Freeform: Shape 1892">
                <a:extLst>
                  <a:ext uri="{FF2B5EF4-FFF2-40B4-BE49-F238E27FC236}">
                    <a16:creationId xmlns:a16="http://schemas.microsoft.com/office/drawing/2014/main" id="{97A5A08A-0D8D-6882-2B9E-47E47FFCD2A8}"/>
                  </a:ext>
                </a:extLst>
              </p:cNvPr>
              <p:cNvSpPr/>
              <p:nvPr/>
            </p:nvSpPr>
            <p:spPr>
              <a:xfrm>
                <a:off x="18265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4" name="Freeform: Shape 1893">
                <a:extLst>
                  <a:ext uri="{FF2B5EF4-FFF2-40B4-BE49-F238E27FC236}">
                    <a16:creationId xmlns:a16="http://schemas.microsoft.com/office/drawing/2014/main" id="{B31FE521-A41C-A7BD-0761-708473FF9083}"/>
                  </a:ext>
                </a:extLst>
              </p:cNvPr>
              <p:cNvSpPr/>
              <p:nvPr/>
            </p:nvSpPr>
            <p:spPr>
              <a:xfrm>
                <a:off x="18265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5" name="Freeform: Shape 1894">
                <a:extLst>
                  <a:ext uri="{FF2B5EF4-FFF2-40B4-BE49-F238E27FC236}">
                    <a16:creationId xmlns:a16="http://schemas.microsoft.com/office/drawing/2014/main" id="{9BD36A86-B701-BE3F-37DD-3F5722810152}"/>
                  </a:ext>
                </a:extLst>
              </p:cNvPr>
              <p:cNvSpPr/>
              <p:nvPr/>
            </p:nvSpPr>
            <p:spPr>
              <a:xfrm>
                <a:off x="18265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6" name="Freeform: Shape 1895">
                <a:extLst>
                  <a:ext uri="{FF2B5EF4-FFF2-40B4-BE49-F238E27FC236}">
                    <a16:creationId xmlns:a16="http://schemas.microsoft.com/office/drawing/2014/main" id="{B38BE092-BEC8-7CF6-20F4-4A9BD459FCBC}"/>
                  </a:ext>
                </a:extLst>
              </p:cNvPr>
              <p:cNvSpPr/>
              <p:nvPr/>
            </p:nvSpPr>
            <p:spPr>
              <a:xfrm>
                <a:off x="18265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7" name="Freeform: Shape 1896">
                <a:extLst>
                  <a:ext uri="{FF2B5EF4-FFF2-40B4-BE49-F238E27FC236}">
                    <a16:creationId xmlns:a16="http://schemas.microsoft.com/office/drawing/2014/main" id="{F2C96020-3C49-64BF-33A7-40ECD75A775E}"/>
                  </a:ext>
                </a:extLst>
              </p:cNvPr>
              <p:cNvSpPr/>
              <p:nvPr/>
            </p:nvSpPr>
            <p:spPr>
              <a:xfrm>
                <a:off x="18265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154" name="Rectangle: Rounded Corners 2153">
            <a:extLst>
              <a:ext uri="{FF2B5EF4-FFF2-40B4-BE49-F238E27FC236}">
                <a16:creationId xmlns:a16="http://schemas.microsoft.com/office/drawing/2014/main" id="{606C52B9-9176-5A04-483E-4C95B888A265}"/>
              </a:ext>
            </a:extLst>
          </p:cNvPr>
          <p:cNvSpPr/>
          <p:nvPr/>
        </p:nvSpPr>
        <p:spPr>
          <a:xfrm>
            <a:off x="590266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 #0</a:t>
            </a:r>
          </a:p>
        </p:txBody>
      </p:sp>
      <p:sp>
        <p:nvSpPr>
          <p:cNvPr id="2155" name="Rectangle: Rounded Corners 2154">
            <a:extLst>
              <a:ext uri="{FF2B5EF4-FFF2-40B4-BE49-F238E27FC236}">
                <a16:creationId xmlns:a16="http://schemas.microsoft.com/office/drawing/2014/main" id="{91BA28BD-5965-AB14-1D79-589D34043446}"/>
              </a:ext>
            </a:extLst>
          </p:cNvPr>
          <p:cNvSpPr/>
          <p:nvPr/>
        </p:nvSpPr>
        <p:spPr>
          <a:xfrm>
            <a:off x="1313982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</a:t>
            </a:r>
          </a:p>
        </p:txBody>
      </p:sp>
      <p:sp>
        <p:nvSpPr>
          <p:cNvPr id="2156" name="Rectangle: Rounded Corners 2155">
            <a:extLst>
              <a:ext uri="{FF2B5EF4-FFF2-40B4-BE49-F238E27FC236}">
                <a16:creationId xmlns:a16="http://schemas.microsoft.com/office/drawing/2014/main" id="{5EC1B41F-4082-77A1-75A3-D6825E13EC60}"/>
              </a:ext>
            </a:extLst>
          </p:cNvPr>
          <p:cNvSpPr/>
          <p:nvPr/>
        </p:nvSpPr>
        <p:spPr>
          <a:xfrm>
            <a:off x="2033464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#2</a:t>
            </a:r>
          </a:p>
        </p:txBody>
      </p:sp>
      <p:sp>
        <p:nvSpPr>
          <p:cNvPr id="2157" name="Rectangle: Rounded Corners 2156">
            <a:extLst>
              <a:ext uri="{FF2B5EF4-FFF2-40B4-BE49-F238E27FC236}">
                <a16:creationId xmlns:a16="http://schemas.microsoft.com/office/drawing/2014/main" id="{356FF9AD-813D-F739-50C3-55866A642683}"/>
              </a:ext>
            </a:extLst>
          </p:cNvPr>
          <p:cNvSpPr/>
          <p:nvPr/>
        </p:nvSpPr>
        <p:spPr>
          <a:xfrm>
            <a:off x="2755061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#3</a:t>
            </a:r>
          </a:p>
        </p:txBody>
      </p:sp>
      <p:sp>
        <p:nvSpPr>
          <p:cNvPr id="2158" name="Rectangle: Rounded Corners 2157">
            <a:extLst>
              <a:ext uri="{FF2B5EF4-FFF2-40B4-BE49-F238E27FC236}">
                <a16:creationId xmlns:a16="http://schemas.microsoft.com/office/drawing/2014/main" id="{040EC2DC-2C57-9353-B212-4A159BD5E02E}"/>
              </a:ext>
            </a:extLst>
          </p:cNvPr>
          <p:cNvSpPr/>
          <p:nvPr/>
        </p:nvSpPr>
        <p:spPr>
          <a:xfrm>
            <a:off x="590266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#4</a:t>
            </a:r>
          </a:p>
        </p:txBody>
      </p:sp>
      <p:sp>
        <p:nvSpPr>
          <p:cNvPr id="2159" name="Rectangle: Rounded Corners 2158">
            <a:extLst>
              <a:ext uri="{FF2B5EF4-FFF2-40B4-BE49-F238E27FC236}">
                <a16:creationId xmlns:a16="http://schemas.microsoft.com/office/drawing/2014/main" id="{C68DB85A-C8CB-7D1B-BD61-1020EA71B79C}"/>
              </a:ext>
            </a:extLst>
          </p:cNvPr>
          <p:cNvSpPr/>
          <p:nvPr/>
        </p:nvSpPr>
        <p:spPr>
          <a:xfrm>
            <a:off x="1313982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#5</a:t>
            </a:r>
          </a:p>
        </p:txBody>
      </p:sp>
      <p:sp>
        <p:nvSpPr>
          <p:cNvPr id="2160" name="Rectangle: Rounded Corners 2159">
            <a:extLst>
              <a:ext uri="{FF2B5EF4-FFF2-40B4-BE49-F238E27FC236}">
                <a16:creationId xmlns:a16="http://schemas.microsoft.com/office/drawing/2014/main" id="{79F1476D-689C-0FCE-9E3A-8D8342105E91}"/>
              </a:ext>
            </a:extLst>
          </p:cNvPr>
          <p:cNvSpPr/>
          <p:nvPr/>
        </p:nvSpPr>
        <p:spPr>
          <a:xfrm>
            <a:off x="2033464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#6</a:t>
            </a:r>
          </a:p>
        </p:txBody>
      </p:sp>
      <p:sp>
        <p:nvSpPr>
          <p:cNvPr id="2161" name="Rectangle: Rounded Corners 2160">
            <a:extLst>
              <a:ext uri="{FF2B5EF4-FFF2-40B4-BE49-F238E27FC236}">
                <a16:creationId xmlns:a16="http://schemas.microsoft.com/office/drawing/2014/main" id="{036B6D31-6D0C-A87C-E72B-21F34BA31658}"/>
              </a:ext>
            </a:extLst>
          </p:cNvPr>
          <p:cNvSpPr/>
          <p:nvPr/>
        </p:nvSpPr>
        <p:spPr>
          <a:xfrm>
            <a:off x="588116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#8</a:t>
            </a:r>
          </a:p>
        </p:txBody>
      </p:sp>
      <p:sp>
        <p:nvSpPr>
          <p:cNvPr id="2162" name="Rectangle: Rounded Corners 2161">
            <a:extLst>
              <a:ext uri="{FF2B5EF4-FFF2-40B4-BE49-F238E27FC236}">
                <a16:creationId xmlns:a16="http://schemas.microsoft.com/office/drawing/2014/main" id="{CC352F12-DE1F-DC95-C827-2D3F8FC6810F}"/>
              </a:ext>
            </a:extLst>
          </p:cNvPr>
          <p:cNvSpPr/>
          <p:nvPr/>
        </p:nvSpPr>
        <p:spPr>
          <a:xfrm>
            <a:off x="1311832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#9</a:t>
            </a:r>
          </a:p>
        </p:txBody>
      </p:sp>
      <p:sp>
        <p:nvSpPr>
          <p:cNvPr id="2163" name="Rectangle: Rounded Corners 2162">
            <a:extLst>
              <a:ext uri="{FF2B5EF4-FFF2-40B4-BE49-F238E27FC236}">
                <a16:creationId xmlns:a16="http://schemas.microsoft.com/office/drawing/2014/main" id="{DEEB0C2F-1C4E-D063-5FD7-F5FBB5E90299}"/>
              </a:ext>
            </a:extLst>
          </p:cNvPr>
          <p:cNvSpPr/>
          <p:nvPr/>
        </p:nvSpPr>
        <p:spPr>
          <a:xfrm>
            <a:off x="2031314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#10</a:t>
            </a:r>
          </a:p>
        </p:txBody>
      </p:sp>
      <p:sp>
        <p:nvSpPr>
          <p:cNvPr id="2164" name="Rectangle: Rounded Corners 2163">
            <a:extLst>
              <a:ext uri="{FF2B5EF4-FFF2-40B4-BE49-F238E27FC236}">
                <a16:creationId xmlns:a16="http://schemas.microsoft.com/office/drawing/2014/main" id="{8E5199F6-D8AB-0EF0-832B-145ED8887363}"/>
              </a:ext>
            </a:extLst>
          </p:cNvPr>
          <p:cNvSpPr/>
          <p:nvPr/>
        </p:nvSpPr>
        <p:spPr>
          <a:xfrm>
            <a:off x="2752911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#11</a:t>
            </a:r>
          </a:p>
        </p:txBody>
      </p:sp>
      <p:sp>
        <p:nvSpPr>
          <p:cNvPr id="2165" name="Rectangle: Rounded Corners 2164">
            <a:extLst>
              <a:ext uri="{FF2B5EF4-FFF2-40B4-BE49-F238E27FC236}">
                <a16:creationId xmlns:a16="http://schemas.microsoft.com/office/drawing/2014/main" id="{3BF727AA-26FA-27A5-3828-4006CE2ACE49}"/>
              </a:ext>
            </a:extLst>
          </p:cNvPr>
          <p:cNvSpPr/>
          <p:nvPr/>
        </p:nvSpPr>
        <p:spPr>
          <a:xfrm>
            <a:off x="588116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#12</a:t>
            </a:r>
          </a:p>
        </p:txBody>
      </p:sp>
      <p:sp>
        <p:nvSpPr>
          <p:cNvPr id="2166" name="Rectangle: Rounded Corners 2165">
            <a:extLst>
              <a:ext uri="{FF2B5EF4-FFF2-40B4-BE49-F238E27FC236}">
                <a16:creationId xmlns:a16="http://schemas.microsoft.com/office/drawing/2014/main" id="{7BCE4E43-CF83-8D09-A359-7909E2111F97}"/>
              </a:ext>
            </a:extLst>
          </p:cNvPr>
          <p:cNvSpPr/>
          <p:nvPr/>
        </p:nvSpPr>
        <p:spPr>
          <a:xfrm>
            <a:off x="1311832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#13</a:t>
            </a:r>
          </a:p>
        </p:txBody>
      </p:sp>
      <p:sp>
        <p:nvSpPr>
          <p:cNvPr id="2167" name="Rectangle: Rounded Corners 2166">
            <a:extLst>
              <a:ext uri="{FF2B5EF4-FFF2-40B4-BE49-F238E27FC236}">
                <a16:creationId xmlns:a16="http://schemas.microsoft.com/office/drawing/2014/main" id="{9D26BA5B-6CEB-9BB4-818F-DD97E82134E8}"/>
              </a:ext>
            </a:extLst>
          </p:cNvPr>
          <p:cNvSpPr/>
          <p:nvPr/>
        </p:nvSpPr>
        <p:spPr>
          <a:xfrm>
            <a:off x="2031314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#14</a:t>
            </a:r>
          </a:p>
        </p:txBody>
      </p:sp>
      <p:sp>
        <p:nvSpPr>
          <p:cNvPr id="2168" name="Rectangle: Rounded Corners 2167">
            <a:extLst>
              <a:ext uri="{FF2B5EF4-FFF2-40B4-BE49-F238E27FC236}">
                <a16:creationId xmlns:a16="http://schemas.microsoft.com/office/drawing/2014/main" id="{1E65DF88-AEB8-4DF6-0D93-63E026121CDB}"/>
              </a:ext>
            </a:extLst>
          </p:cNvPr>
          <p:cNvSpPr/>
          <p:nvPr/>
        </p:nvSpPr>
        <p:spPr>
          <a:xfrm>
            <a:off x="2752911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#15</a:t>
            </a:r>
          </a:p>
        </p:txBody>
      </p:sp>
      <p:sp>
        <p:nvSpPr>
          <p:cNvPr id="2169" name="Rectangle: Rounded Corners 2168">
            <a:extLst>
              <a:ext uri="{FF2B5EF4-FFF2-40B4-BE49-F238E27FC236}">
                <a16:creationId xmlns:a16="http://schemas.microsoft.com/office/drawing/2014/main" id="{97FCC55E-030F-5F28-15B8-B32FD87D3448}"/>
              </a:ext>
            </a:extLst>
          </p:cNvPr>
          <p:cNvSpPr/>
          <p:nvPr/>
        </p:nvSpPr>
        <p:spPr>
          <a:xfrm>
            <a:off x="2748646" y="309905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#7</a:t>
            </a:r>
          </a:p>
        </p:txBody>
      </p:sp>
      <p:sp>
        <p:nvSpPr>
          <p:cNvPr id="2170" name="Arrow: Right 2169">
            <a:extLst>
              <a:ext uri="{FF2B5EF4-FFF2-40B4-BE49-F238E27FC236}">
                <a16:creationId xmlns:a16="http://schemas.microsoft.com/office/drawing/2014/main" id="{D7AD0D73-8E93-C316-0EB7-6145FADFE36F}"/>
              </a:ext>
            </a:extLst>
          </p:cNvPr>
          <p:cNvSpPr/>
          <p:nvPr/>
        </p:nvSpPr>
        <p:spPr>
          <a:xfrm>
            <a:off x="3845517" y="3630738"/>
            <a:ext cx="745633" cy="369332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TextBox 2170">
            <a:extLst>
              <a:ext uri="{FF2B5EF4-FFF2-40B4-BE49-F238E27FC236}">
                <a16:creationId xmlns:a16="http://schemas.microsoft.com/office/drawing/2014/main" id="{E815B41E-9ECB-0480-0191-9ABA7B431224}"/>
              </a:ext>
            </a:extLst>
          </p:cNvPr>
          <p:cNvSpPr txBox="1"/>
          <p:nvPr/>
        </p:nvSpPr>
        <p:spPr>
          <a:xfrm>
            <a:off x="5741451" y="5601250"/>
            <a:ext cx="128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size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4x4x1</a:t>
            </a:r>
          </a:p>
        </p:txBody>
      </p:sp>
      <p:grpSp>
        <p:nvGrpSpPr>
          <p:cNvPr id="2172" name="Group 2171">
            <a:extLst>
              <a:ext uri="{FF2B5EF4-FFF2-40B4-BE49-F238E27FC236}">
                <a16:creationId xmlns:a16="http://schemas.microsoft.com/office/drawing/2014/main" id="{8395D3DE-6CCF-FE75-D158-12E83C4F9C70}"/>
              </a:ext>
            </a:extLst>
          </p:cNvPr>
          <p:cNvGrpSpPr/>
          <p:nvPr/>
        </p:nvGrpSpPr>
        <p:grpSpPr>
          <a:xfrm>
            <a:off x="4591150" y="2120344"/>
            <a:ext cx="3009699" cy="3328077"/>
            <a:chOff x="5792268" y="1925956"/>
            <a:chExt cx="3009699" cy="3328077"/>
          </a:xfrm>
        </p:grpSpPr>
        <p:sp>
          <p:nvSpPr>
            <p:cNvPr id="2173" name="TextBox 2172">
              <a:extLst>
                <a:ext uri="{FF2B5EF4-FFF2-40B4-BE49-F238E27FC236}">
                  <a16:creationId xmlns:a16="http://schemas.microsoft.com/office/drawing/2014/main" id="{99574687-80CF-C44F-A7E6-D239FC65F807}"/>
                </a:ext>
              </a:extLst>
            </p:cNvPr>
            <p:cNvSpPr txBox="1"/>
            <p:nvPr/>
          </p:nvSpPr>
          <p:spPr>
            <a:xfrm>
              <a:off x="5792268" y="29298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2174" name="Straight Arrow Connector 2173">
              <a:extLst>
                <a:ext uri="{FF2B5EF4-FFF2-40B4-BE49-F238E27FC236}">
                  <a16:creationId xmlns:a16="http://schemas.microsoft.com/office/drawing/2014/main" id="{662AD9A1-969A-D371-DED0-35116C410004}"/>
                </a:ext>
              </a:extLst>
            </p:cNvPr>
            <p:cNvCxnSpPr>
              <a:cxnSpLocks/>
            </p:cNvCxnSpPr>
            <p:nvPr/>
          </p:nvCxnSpPr>
          <p:spPr>
            <a:xfrm>
              <a:off x="6349413" y="2266019"/>
              <a:ext cx="2369420" cy="157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5" name="Rectangle: Rounded Corners 2174">
              <a:extLst>
                <a:ext uri="{FF2B5EF4-FFF2-40B4-BE49-F238E27FC236}">
                  <a16:creationId xmlns:a16="http://schemas.microsoft.com/office/drawing/2014/main" id="{BEFD1146-6EB2-BE35-88E9-A6A26E6C2CDF}"/>
                </a:ext>
              </a:extLst>
            </p:cNvPr>
            <p:cNvSpPr/>
            <p:nvPr/>
          </p:nvSpPr>
          <p:spPr>
            <a:xfrm>
              <a:off x="6349413" y="2466124"/>
              <a:ext cx="2452554" cy="2787909"/>
            </a:xfrm>
            <a:prstGeom prst="roundRect">
              <a:avLst>
                <a:gd name="adj" fmla="val 834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z="2400" b="1" dirty="0"/>
            </a:p>
          </p:txBody>
        </p:sp>
        <p:cxnSp>
          <p:nvCxnSpPr>
            <p:cNvPr id="2176" name="Straight Arrow Connector 2175">
              <a:extLst>
                <a:ext uri="{FF2B5EF4-FFF2-40B4-BE49-F238E27FC236}">
                  <a16:creationId xmlns:a16="http://schemas.microsoft.com/office/drawing/2014/main" id="{5F0DF3BE-1F3F-F4F9-DB6A-285F1AF8085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63051"/>
              <a:ext cx="0" cy="22802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7" name="TextBox 2176">
              <a:extLst>
                <a:ext uri="{FF2B5EF4-FFF2-40B4-BE49-F238E27FC236}">
                  <a16:creationId xmlns:a16="http://schemas.microsoft.com/office/drawing/2014/main" id="{F15D6E4A-D61B-0E72-B90F-E84029281179}"/>
                </a:ext>
              </a:extLst>
            </p:cNvPr>
            <p:cNvSpPr txBox="1"/>
            <p:nvPr/>
          </p:nvSpPr>
          <p:spPr>
            <a:xfrm>
              <a:off x="7380074" y="19259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178" name="Rectangle: Rounded Corners 2177">
              <a:extLst>
                <a:ext uri="{FF2B5EF4-FFF2-40B4-BE49-F238E27FC236}">
                  <a16:creationId xmlns:a16="http://schemas.microsoft.com/office/drawing/2014/main" id="{9C05A17D-055B-5D2C-F255-41387D49F4FD}"/>
                </a:ext>
              </a:extLst>
            </p:cNvPr>
            <p:cNvSpPr/>
            <p:nvPr/>
          </p:nvSpPr>
          <p:spPr>
            <a:xfrm>
              <a:off x="641153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t#0</a:t>
              </a:r>
            </a:p>
          </p:txBody>
        </p:sp>
        <p:sp>
          <p:nvSpPr>
            <p:cNvPr id="2179" name="Rectangle: Rounded Corners 2178">
              <a:extLst>
                <a:ext uri="{FF2B5EF4-FFF2-40B4-BE49-F238E27FC236}">
                  <a16:creationId xmlns:a16="http://schemas.microsoft.com/office/drawing/2014/main" id="{7BCFB46B-4498-682C-BB48-98405BE20815}"/>
                </a:ext>
              </a:extLst>
            </p:cNvPr>
            <p:cNvSpPr/>
            <p:nvPr/>
          </p:nvSpPr>
          <p:spPr>
            <a:xfrm>
              <a:off x="698502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</a:t>
              </a:r>
            </a:p>
          </p:txBody>
        </p:sp>
        <p:sp>
          <p:nvSpPr>
            <p:cNvPr id="2180" name="Rectangle: Rounded Corners 2179">
              <a:extLst>
                <a:ext uri="{FF2B5EF4-FFF2-40B4-BE49-F238E27FC236}">
                  <a16:creationId xmlns:a16="http://schemas.microsoft.com/office/drawing/2014/main" id="{E4409BBC-AE04-E6C1-5AAF-1614191FEE4A}"/>
                </a:ext>
              </a:extLst>
            </p:cNvPr>
            <p:cNvSpPr/>
            <p:nvPr/>
          </p:nvSpPr>
          <p:spPr>
            <a:xfrm>
              <a:off x="755851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t#2</a:t>
              </a:r>
            </a:p>
          </p:txBody>
        </p:sp>
        <p:sp>
          <p:nvSpPr>
            <p:cNvPr id="2181" name="Rectangle: Rounded Corners 2180">
              <a:extLst>
                <a:ext uri="{FF2B5EF4-FFF2-40B4-BE49-F238E27FC236}">
                  <a16:creationId xmlns:a16="http://schemas.microsoft.com/office/drawing/2014/main" id="{4F0AEE9C-CEAB-D8F3-5CC8-0DC049A977CA}"/>
                </a:ext>
              </a:extLst>
            </p:cNvPr>
            <p:cNvSpPr/>
            <p:nvPr/>
          </p:nvSpPr>
          <p:spPr>
            <a:xfrm>
              <a:off x="813200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t#3</a:t>
              </a:r>
            </a:p>
          </p:txBody>
        </p:sp>
        <p:sp>
          <p:nvSpPr>
            <p:cNvPr id="2182" name="Rectangle: Rounded Corners 2181">
              <a:extLst>
                <a:ext uri="{FF2B5EF4-FFF2-40B4-BE49-F238E27FC236}">
                  <a16:creationId xmlns:a16="http://schemas.microsoft.com/office/drawing/2014/main" id="{A2C8C503-3B26-6D3A-3120-506F58A433E9}"/>
                </a:ext>
              </a:extLst>
            </p:cNvPr>
            <p:cNvSpPr/>
            <p:nvPr/>
          </p:nvSpPr>
          <p:spPr>
            <a:xfrm>
              <a:off x="641820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t#4</a:t>
              </a:r>
            </a:p>
          </p:txBody>
        </p:sp>
        <p:sp>
          <p:nvSpPr>
            <p:cNvPr id="2183" name="Rectangle: Rounded Corners 2182">
              <a:extLst>
                <a:ext uri="{FF2B5EF4-FFF2-40B4-BE49-F238E27FC236}">
                  <a16:creationId xmlns:a16="http://schemas.microsoft.com/office/drawing/2014/main" id="{416A4115-4AAD-ED47-218A-90FCFF9FBB65}"/>
                </a:ext>
              </a:extLst>
            </p:cNvPr>
            <p:cNvSpPr/>
            <p:nvPr/>
          </p:nvSpPr>
          <p:spPr>
            <a:xfrm>
              <a:off x="699169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t#5</a:t>
              </a:r>
            </a:p>
          </p:txBody>
        </p:sp>
        <p:sp>
          <p:nvSpPr>
            <p:cNvPr id="2184" name="Rectangle: Rounded Corners 2183">
              <a:extLst>
                <a:ext uri="{FF2B5EF4-FFF2-40B4-BE49-F238E27FC236}">
                  <a16:creationId xmlns:a16="http://schemas.microsoft.com/office/drawing/2014/main" id="{824AB659-0FFD-3C45-40FD-85AC513C4CBB}"/>
                </a:ext>
              </a:extLst>
            </p:cNvPr>
            <p:cNvSpPr/>
            <p:nvPr/>
          </p:nvSpPr>
          <p:spPr>
            <a:xfrm>
              <a:off x="7565184" y="3121934"/>
              <a:ext cx="573490" cy="573790"/>
            </a:xfrm>
            <a:prstGeom prst="roundRect">
              <a:avLst/>
            </a:prstGeom>
            <a:solidFill>
              <a:srgbClr val="B6BA83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t#6</a:t>
              </a:r>
            </a:p>
          </p:txBody>
        </p:sp>
        <p:sp>
          <p:nvSpPr>
            <p:cNvPr id="2185" name="Rectangle: Rounded Corners 2184">
              <a:extLst>
                <a:ext uri="{FF2B5EF4-FFF2-40B4-BE49-F238E27FC236}">
                  <a16:creationId xmlns:a16="http://schemas.microsoft.com/office/drawing/2014/main" id="{0110FFDA-3FBA-6540-B044-CFA9DFD06F32}"/>
                </a:ext>
              </a:extLst>
            </p:cNvPr>
            <p:cNvSpPr/>
            <p:nvPr/>
          </p:nvSpPr>
          <p:spPr>
            <a:xfrm>
              <a:off x="813867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t#7</a:t>
              </a:r>
            </a:p>
          </p:txBody>
        </p:sp>
        <p:sp>
          <p:nvSpPr>
            <p:cNvPr id="2186" name="Rectangle: Rounded Corners 2185">
              <a:extLst>
                <a:ext uri="{FF2B5EF4-FFF2-40B4-BE49-F238E27FC236}">
                  <a16:creationId xmlns:a16="http://schemas.microsoft.com/office/drawing/2014/main" id="{1C44CCB0-4A19-193D-C16A-C4849C88610F}"/>
                </a:ext>
              </a:extLst>
            </p:cNvPr>
            <p:cNvSpPr/>
            <p:nvPr/>
          </p:nvSpPr>
          <p:spPr>
            <a:xfrm>
              <a:off x="641820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t#8</a:t>
              </a:r>
            </a:p>
          </p:txBody>
        </p:sp>
        <p:sp>
          <p:nvSpPr>
            <p:cNvPr id="2187" name="Rectangle: Rounded Corners 2186">
              <a:extLst>
                <a:ext uri="{FF2B5EF4-FFF2-40B4-BE49-F238E27FC236}">
                  <a16:creationId xmlns:a16="http://schemas.microsoft.com/office/drawing/2014/main" id="{99EA2252-CE33-D6A9-A8DD-B01FB7888AB1}"/>
                </a:ext>
              </a:extLst>
            </p:cNvPr>
            <p:cNvSpPr/>
            <p:nvPr/>
          </p:nvSpPr>
          <p:spPr>
            <a:xfrm>
              <a:off x="699169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t#9</a:t>
              </a:r>
            </a:p>
          </p:txBody>
        </p:sp>
        <p:sp>
          <p:nvSpPr>
            <p:cNvPr id="2188" name="Rectangle: Rounded Corners 2187">
              <a:extLst>
                <a:ext uri="{FF2B5EF4-FFF2-40B4-BE49-F238E27FC236}">
                  <a16:creationId xmlns:a16="http://schemas.microsoft.com/office/drawing/2014/main" id="{071BA584-15F5-F487-4054-88820DFC217D}"/>
                </a:ext>
              </a:extLst>
            </p:cNvPr>
            <p:cNvSpPr/>
            <p:nvPr/>
          </p:nvSpPr>
          <p:spPr>
            <a:xfrm>
              <a:off x="756518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t#10</a:t>
              </a:r>
            </a:p>
          </p:txBody>
        </p:sp>
        <p:sp>
          <p:nvSpPr>
            <p:cNvPr id="2189" name="Rectangle: Rounded Corners 2188">
              <a:extLst>
                <a:ext uri="{FF2B5EF4-FFF2-40B4-BE49-F238E27FC236}">
                  <a16:creationId xmlns:a16="http://schemas.microsoft.com/office/drawing/2014/main" id="{993FEF3E-C686-B1CF-7E3E-AC49C557B03D}"/>
                </a:ext>
              </a:extLst>
            </p:cNvPr>
            <p:cNvSpPr/>
            <p:nvPr/>
          </p:nvSpPr>
          <p:spPr>
            <a:xfrm>
              <a:off x="813867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t#11</a:t>
              </a:r>
            </a:p>
          </p:txBody>
        </p:sp>
        <p:sp>
          <p:nvSpPr>
            <p:cNvPr id="2190" name="Rectangle: Rounded Corners 2189">
              <a:extLst>
                <a:ext uri="{FF2B5EF4-FFF2-40B4-BE49-F238E27FC236}">
                  <a16:creationId xmlns:a16="http://schemas.microsoft.com/office/drawing/2014/main" id="{3F2403E5-594B-F08F-5CC5-A790573176CE}"/>
                </a:ext>
              </a:extLst>
            </p:cNvPr>
            <p:cNvSpPr/>
            <p:nvPr/>
          </p:nvSpPr>
          <p:spPr>
            <a:xfrm>
              <a:off x="642487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t#12</a:t>
              </a:r>
            </a:p>
          </p:txBody>
        </p:sp>
        <p:sp>
          <p:nvSpPr>
            <p:cNvPr id="2191" name="Rectangle: Rounded Corners 2190">
              <a:extLst>
                <a:ext uri="{FF2B5EF4-FFF2-40B4-BE49-F238E27FC236}">
                  <a16:creationId xmlns:a16="http://schemas.microsoft.com/office/drawing/2014/main" id="{1F453760-96EC-A554-5023-98DC82477060}"/>
                </a:ext>
              </a:extLst>
            </p:cNvPr>
            <p:cNvSpPr/>
            <p:nvPr/>
          </p:nvSpPr>
          <p:spPr>
            <a:xfrm>
              <a:off x="699836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t#13</a:t>
              </a:r>
            </a:p>
          </p:txBody>
        </p:sp>
        <p:sp>
          <p:nvSpPr>
            <p:cNvPr id="2192" name="Rectangle: Rounded Corners 2191">
              <a:extLst>
                <a:ext uri="{FF2B5EF4-FFF2-40B4-BE49-F238E27FC236}">
                  <a16:creationId xmlns:a16="http://schemas.microsoft.com/office/drawing/2014/main" id="{DC7B27C9-8EE2-452D-5C8C-709FB800E1C3}"/>
                </a:ext>
              </a:extLst>
            </p:cNvPr>
            <p:cNvSpPr/>
            <p:nvPr/>
          </p:nvSpPr>
          <p:spPr>
            <a:xfrm>
              <a:off x="757185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t#14</a:t>
              </a:r>
            </a:p>
          </p:txBody>
        </p:sp>
        <p:sp>
          <p:nvSpPr>
            <p:cNvPr id="2193" name="Rectangle: Rounded Corners 2192">
              <a:extLst>
                <a:ext uri="{FF2B5EF4-FFF2-40B4-BE49-F238E27FC236}">
                  <a16:creationId xmlns:a16="http://schemas.microsoft.com/office/drawing/2014/main" id="{27AB5133-B532-AADA-88E2-69A6C9A8BBC3}"/>
                </a:ext>
              </a:extLst>
            </p:cNvPr>
            <p:cNvSpPr/>
            <p:nvPr/>
          </p:nvSpPr>
          <p:spPr>
            <a:xfrm>
              <a:off x="814534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t#15</a:t>
              </a:r>
            </a:p>
          </p:txBody>
        </p:sp>
        <p:sp>
          <p:nvSpPr>
            <p:cNvPr id="2194" name="TextBox 2193">
              <a:extLst>
                <a:ext uri="{FF2B5EF4-FFF2-40B4-BE49-F238E27FC236}">
                  <a16:creationId xmlns:a16="http://schemas.microsoft.com/office/drawing/2014/main" id="{9086DDA1-D959-2205-4612-D0B8DF907389}"/>
                </a:ext>
              </a:extLst>
            </p:cNvPr>
            <p:cNvSpPr txBox="1"/>
            <p:nvPr/>
          </p:nvSpPr>
          <p:spPr>
            <a:xfrm>
              <a:off x="6791350" y="4884701"/>
              <a:ext cx="1561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Workgroup #7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955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" grpId="0" animBg="1"/>
      <p:bldP spid="217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DE81-DD96-5916-8875-40355730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DD052-A166-1070-9014-EB78E5519FDE}"/>
              </a:ext>
            </a:extLst>
          </p:cNvPr>
          <p:cNvSpPr txBox="1"/>
          <p:nvPr/>
        </p:nvSpPr>
        <p:spPr>
          <a:xfrm>
            <a:off x="893206" y="1686490"/>
            <a:ext cx="22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256 Cells (16x16)</a:t>
            </a:r>
          </a:p>
        </p:txBody>
      </p:sp>
      <p:grpSp>
        <p:nvGrpSpPr>
          <p:cNvPr id="6" name="Graphic 786">
            <a:extLst>
              <a:ext uri="{FF2B5EF4-FFF2-40B4-BE49-F238E27FC236}">
                <a16:creationId xmlns:a16="http://schemas.microsoft.com/office/drawing/2014/main" id="{5CB00D61-42D1-6401-FAEC-EB10BD864896}"/>
              </a:ext>
            </a:extLst>
          </p:cNvPr>
          <p:cNvGrpSpPr/>
          <p:nvPr/>
        </p:nvGrpSpPr>
        <p:grpSpPr>
          <a:xfrm>
            <a:off x="407851" y="2198827"/>
            <a:ext cx="3246058" cy="3246527"/>
            <a:chOff x="182656" y="2835046"/>
            <a:chExt cx="3246058" cy="3246527"/>
          </a:xfrm>
        </p:grpSpPr>
        <p:grpSp>
          <p:nvGrpSpPr>
            <p:cNvPr id="7" name="Graphic 786">
              <a:extLst>
                <a:ext uri="{FF2B5EF4-FFF2-40B4-BE49-F238E27FC236}">
                  <a16:creationId xmlns:a16="http://schemas.microsoft.com/office/drawing/2014/main" id="{02266F32-2717-9EB3-8749-A39A500B3D01}"/>
                </a:ext>
              </a:extLst>
            </p:cNvPr>
            <p:cNvGrpSpPr/>
            <p:nvPr/>
          </p:nvGrpSpPr>
          <p:grpSpPr>
            <a:xfrm>
              <a:off x="362993" y="3015383"/>
              <a:ext cx="2885383" cy="2885852"/>
              <a:chOff x="362993" y="3015383"/>
              <a:chExt cx="2885383" cy="2885852"/>
            </a:xfrm>
            <a:solidFill>
              <a:srgbClr val="000000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470C193-8D04-3509-2516-957E34E90F71}"/>
                  </a:ext>
                </a:extLst>
              </p:cNvPr>
              <p:cNvSpPr/>
              <p:nvPr/>
            </p:nvSpPr>
            <p:spPr>
              <a:xfrm>
                <a:off x="362993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B2A4A8F-ACCC-F57A-85C7-F0D434ED8D5F}"/>
                  </a:ext>
                </a:extLst>
              </p:cNvPr>
              <p:cNvSpPr/>
              <p:nvPr/>
            </p:nvSpPr>
            <p:spPr>
              <a:xfrm>
                <a:off x="543331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3C2A2E2-B879-2AC6-D6D2-882CB3E0EA29}"/>
                  </a:ext>
                </a:extLst>
              </p:cNvPr>
              <p:cNvSpPr/>
              <p:nvPr/>
            </p:nvSpPr>
            <p:spPr>
              <a:xfrm>
                <a:off x="723668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EFE4C9F-0C96-DE9C-EB73-FB436659877F}"/>
                  </a:ext>
                </a:extLst>
              </p:cNvPr>
              <p:cNvSpPr/>
              <p:nvPr/>
            </p:nvSpPr>
            <p:spPr>
              <a:xfrm>
                <a:off x="904005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456C363-7580-F6D2-62C8-1B8600450DC7}"/>
                  </a:ext>
                </a:extLst>
              </p:cNvPr>
              <p:cNvSpPr/>
              <p:nvPr/>
            </p:nvSpPr>
            <p:spPr>
              <a:xfrm>
                <a:off x="1084342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F7CF942-40ED-7924-C3E4-2290597E98D5}"/>
                  </a:ext>
                </a:extLst>
              </p:cNvPr>
              <p:cNvSpPr/>
              <p:nvPr/>
            </p:nvSpPr>
            <p:spPr>
              <a:xfrm>
                <a:off x="1264679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5C7697E-B5E5-4DB2-C684-6382710ED445}"/>
                  </a:ext>
                </a:extLst>
              </p:cNvPr>
              <p:cNvSpPr/>
              <p:nvPr/>
            </p:nvSpPr>
            <p:spPr>
              <a:xfrm>
                <a:off x="144501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5776AF6-9E7D-24DF-549C-9BC846114CE5}"/>
                  </a:ext>
                </a:extLst>
              </p:cNvPr>
              <p:cNvSpPr/>
              <p:nvPr/>
            </p:nvSpPr>
            <p:spPr>
              <a:xfrm>
                <a:off x="1625354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9EC24B-C572-B2E4-0743-15ED9DEB64AF}"/>
                  </a:ext>
                </a:extLst>
              </p:cNvPr>
              <p:cNvSpPr/>
              <p:nvPr/>
            </p:nvSpPr>
            <p:spPr>
              <a:xfrm>
                <a:off x="180568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39C4CA9-89A3-F03F-796D-64AABFA75F34}"/>
                  </a:ext>
                </a:extLst>
              </p:cNvPr>
              <p:cNvSpPr/>
              <p:nvPr/>
            </p:nvSpPr>
            <p:spPr>
              <a:xfrm>
                <a:off x="1986017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F87BDCB-BF90-02F7-4F70-DCE7042824AE}"/>
                  </a:ext>
                </a:extLst>
              </p:cNvPr>
              <p:cNvSpPr/>
              <p:nvPr/>
            </p:nvSpPr>
            <p:spPr>
              <a:xfrm>
                <a:off x="2166354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E37D710-ABE1-2948-CE16-04F4DFAB5CC0}"/>
                  </a:ext>
                </a:extLst>
              </p:cNvPr>
              <p:cNvSpPr/>
              <p:nvPr/>
            </p:nvSpPr>
            <p:spPr>
              <a:xfrm>
                <a:off x="2346691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2BD15D1-0D8B-B950-3DE2-2BDC8125AA68}"/>
                  </a:ext>
                </a:extLst>
              </p:cNvPr>
              <p:cNvSpPr/>
              <p:nvPr/>
            </p:nvSpPr>
            <p:spPr>
              <a:xfrm>
                <a:off x="2527029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9D75C35-63D8-E211-5308-DA0993211606}"/>
                  </a:ext>
                </a:extLst>
              </p:cNvPr>
              <p:cNvSpPr/>
              <p:nvPr/>
            </p:nvSpPr>
            <p:spPr>
              <a:xfrm>
                <a:off x="2707366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9D5574B-8671-86C7-D81F-2534A61DC8FE}"/>
                  </a:ext>
                </a:extLst>
              </p:cNvPr>
              <p:cNvSpPr/>
              <p:nvPr/>
            </p:nvSpPr>
            <p:spPr>
              <a:xfrm>
                <a:off x="2887703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DD0E047-A45B-6126-F568-F2021CEF1C8D}"/>
                  </a:ext>
                </a:extLst>
              </p:cNvPr>
              <p:cNvSpPr/>
              <p:nvPr/>
            </p:nvSpPr>
            <p:spPr>
              <a:xfrm>
                <a:off x="306804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6BF6291-2B5E-809B-B621-D00D2F490DD9}"/>
                  </a:ext>
                </a:extLst>
              </p:cNvPr>
              <p:cNvSpPr/>
              <p:nvPr/>
            </p:nvSpPr>
            <p:spPr>
              <a:xfrm>
                <a:off x="362993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E7BE0FA-EC3F-D084-13F2-6557C7CC43BE}"/>
                  </a:ext>
                </a:extLst>
              </p:cNvPr>
              <p:cNvSpPr/>
              <p:nvPr/>
            </p:nvSpPr>
            <p:spPr>
              <a:xfrm>
                <a:off x="543331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59D635F-9963-F9E3-BB2D-36A882188AD4}"/>
                  </a:ext>
                </a:extLst>
              </p:cNvPr>
              <p:cNvSpPr/>
              <p:nvPr/>
            </p:nvSpPr>
            <p:spPr>
              <a:xfrm>
                <a:off x="723668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ABDFB4E-3BFB-815A-A0B8-13B5A7E1607F}"/>
                  </a:ext>
                </a:extLst>
              </p:cNvPr>
              <p:cNvSpPr/>
              <p:nvPr/>
            </p:nvSpPr>
            <p:spPr>
              <a:xfrm>
                <a:off x="904005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2E36A00-772D-CDE7-FD1C-C4913377E921}"/>
                  </a:ext>
                </a:extLst>
              </p:cNvPr>
              <p:cNvSpPr/>
              <p:nvPr/>
            </p:nvSpPr>
            <p:spPr>
              <a:xfrm>
                <a:off x="1084342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95188C8A-E665-9619-0405-B0E364F03B58}"/>
                  </a:ext>
                </a:extLst>
              </p:cNvPr>
              <p:cNvSpPr/>
              <p:nvPr/>
            </p:nvSpPr>
            <p:spPr>
              <a:xfrm>
                <a:off x="1264679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AC6EAA0-15B4-0016-8483-D1088980A5EF}"/>
                  </a:ext>
                </a:extLst>
              </p:cNvPr>
              <p:cNvSpPr/>
              <p:nvPr/>
            </p:nvSpPr>
            <p:spPr>
              <a:xfrm>
                <a:off x="144501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894ED1F-66E0-A2D0-EF65-A283CA03484F}"/>
                  </a:ext>
                </a:extLst>
              </p:cNvPr>
              <p:cNvSpPr/>
              <p:nvPr/>
            </p:nvSpPr>
            <p:spPr>
              <a:xfrm>
                <a:off x="1625354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CF3D3BD9-A875-67B8-0E0C-8A6998875EFB}"/>
                  </a:ext>
                </a:extLst>
              </p:cNvPr>
              <p:cNvSpPr/>
              <p:nvPr/>
            </p:nvSpPr>
            <p:spPr>
              <a:xfrm>
                <a:off x="180568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7F5C6F6-9D62-2D95-A356-8F07EBB74BE1}"/>
                  </a:ext>
                </a:extLst>
              </p:cNvPr>
              <p:cNvSpPr/>
              <p:nvPr/>
            </p:nvSpPr>
            <p:spPr>
              <a:xfrm>
                <a:off x="1986017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1E7FF66-C609-16A6-987F-59D80815E1D1}"/>
                  </a:ext>
                </a:extLst>
              </p:cNvPr>
              <p:cNvSpPr/>
              <p:nvPr/>
            </p:nvSpPr>
            <p:spPr>
              <a:xfrm>
                <a:off x="2166354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3CA0BDD4-BB3C-9485-BB42-3DB8FA52A897}"/>
                  </a:ext>
                </a:extLst>
              </p:cNvPr>
              <p:cNvSpPr/>
              <p:nvPr/>
            </p:nvSpPr>
            <p:spPr>
              <a:xfrm>
                <a:off x="2346691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1772345-C730-8C69-E5CD-CBAF56F05A31}"/>
                  </a:ext>
                </a:extLst>
              </p:cNvPr>
              <p:cNvSpPr/>
              <p:nvPr/>
            </p:nvSpPr>
            <p:spPr>
              <a:xfrm>
                <a:off x="2527029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96AA02-6BEE-2031-272F-EE40D80F7CA5}"/>
                  </a:ext>
                </a:extLst>
              </p:cNvPr>
              <p:cNvSpPr/>
              <p:nvPr/>
            </p:nvSpPr>
            <p:spPr>
              <a:xfrm>
                <a:off x="2707366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50879CC6-2308-AB48-75CE-2873BB8B084E}"/>
                  </a:ext>
                </a:extLst>
              </p:cNvPr>
              <p:cNvSpPr/>
              <p:nvPr/>
            </p:nvSpPr>
            <p:spPr>
              <a:xfrm>
                <a:off x="2887703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DC040D3-2EDE-E850-8D49-C0E374CF11DC}"/>
                  </a:ext>
                </a:extLst>
              </p:cNvPr>
              <p:cNvSpPr/>
              <p:nvPr/>
            </p:nvSpPr>
            <p:spPr>
              <a:xfrm>
                <a:off x="306804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C0171C2-5EA0-0B28-39BE-233F592BA44D}"/>
                  </a:ext>
                </a:extLst>
              </p:cNvPr>
              <p:cNvSpPr/>
              <p:nvPr/>
            </p:nvSpPr>
            <p:spPr>
              <a:xfrm>
                <a:off x="362993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94EDE55-1B4E-0742-9D92-7B241E358396}"/>
                  </a:ext>
                </a:extLst>
              </p:cNvPr>
              <p:cNvSpPr/>
              <p:nvPr/>
            </p:nvSpPr>
            <p:spPr>
              <a:xfrm>
                <a:off x="543331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03CED2B-B8DE-8352-ECF0-3C7940327AF7}"/>
                  </a:ext>
                </a:extLst>
              </p:cNvPr>
              <p:cNvSpPr/>
              <p:nvPr/>
            </p:nvSpPr>
            <p:spPr>
              <a:xfrm>
                <a:off x="723668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83B4245-A45A-210F-B678-F71CA305FC91}"/>
                  </a:ext>
                </a:extLst>
              </p:cNvPr>
              <p:cNvSpPr/>
              <p:nvPr/>
            </p:nvSpPr>
            <p:spPr>
              <a:xfrm>
                <a:off x="904005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A1F21A5C-D5EC-238A-591B-E8A194473587}"/>
                  </a:ext>
                </a:extLst>
              </p:cNvPr>
              <p:cNvSpPr/>
              <p:nvPr/>
            </p:nvSpPr>
            <p:spPr>
              <a:xfrm>
                <a:off x="1084342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DE4FC21-13B4-0192-7067-2C85FE236994}"/>
                  </a:ext>
                </a:extLst>
              </p:cNvPr>
              <p:cNvSpPr/>
              <p:nvPr/>
            </p:nvSpPr>
            <p:spPr>
              <a:xfrm>
                <a:off x="1264679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35449AB-2A24-A642-38DA-4FDFEA8209A3}"/>
                  </a:ext>
                </a:extLst>
              </p:cNvPr>
              <p:cNvSpPr/>
              <p:nvPr/>
            </p:nvSpPr>
            <p:spPr>
              <a:xfrm>
                <a:off x="144501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B7D8CB1-1AA7-D792-C267-767E4B960270}"/>
                  </a:ext>
                </a:extLst>
              </p:cNvPr>
              <p:cNvSpPr/>
              <p:nvPr/>
            </p:nvSpPr>
            <p:spPr>
              <a:xfrm>
                <a:off x="1625354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2CA5E4D-F296-5761-FD86-E7F3687DF44B}"/>
                  </a:ext>
                </a:extLst>
              </p:cNvPr>
              <p:cNvSpPr/>
              <p:nvPr/>
            </p:nvSpPr>
            <p:spPr>
              <a:xfrm>
                <a:off x="180568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B547332-77FB-6064-BBD8-2506E506E2EF}"/>
                  </a:ext>
                </a:extLst>
              </p:cNvPr>
              <p:cNvSpPr/>
              <p:nvPr/>
            </p:nvSpPr>
            <p:spPr>
              <a:xfrm>
                <a:off x="1986017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5D5BE9C-378A-631B-7E7F-FC21462F5E8D}"/>
                  </a:ext>
                </a:extLst>
              </p:cNvPr>
              <p:cNvSpPr/>
              <p:nvPr/>
            </p:nvSpPr>
            <p:spPr>
              <a:xfrm>
                <a:off x="2166354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510F110-FEC6-9F43-C023-C406AC90F3A3}"/>
                  </a:ext>
                </a:extLst>
              </p:cNvPr>
              <p:cNvSpPr/>
              <p:nvPr/>
            </p:nvSpPr>
            <p:spPr>
              <a:xfrm>
                <a:off x="2346691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49615263-0DAE-0CD1-C566-23F8EDA6FCD1}"/>
                  </a:ext>
                </a:extLst>
              </p:cNvPr>
              <p:cNvSpPr/>
              <p:nvPr/>
            </p:nvSpPr>
            <p:spPr>
              <a:xfrm>
                <a:off x="2527029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512A2E8D-533B-3A91-BD38-463CC933A4E0}"/>
                  </a:ext>
                </a:extLst>
              </p:cNvPr>
              <p:cNvSpPr/>
              <p:nvPr/>
            </p:nvSpPr>
            <p:spPr>
              <a:xfrm>
                <a:off x="2707366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F0C5A83-EFAE-AE7C-3415-3E08052258DC}"/>
                  </a:ext>
                </a:extLst>
              </p:cNvPr>
              <p:cNvSpPr/>
              <p:nvPr/>
            </p:nvSpPr>
            <p:spPr>
              <a:xfrm>
                <a:off x="2887703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64652B1-2710-DF7E-1BF1-437F28CC651E}"/>
                  </a:ext>
                </a:extLst>
              </p:cNvPr>
              <p:cNvSpPr/>
              <p:nvPr/>
            </p:nvSpPr>
            <p:spPr>
              <a:xfrm>
                <a:off x="306804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9B77EAB4-E4E2-0166-98FB-A37424CB83C3}"/>
                  </a:ext>
                </a:extLst>
              </p:cNvPr>
              <p:cNvSpPr/>
              <p:nvPr/>
            </p:nvSpPr>
            <p:spPr>
              <a:xfrm>
                <a:off x="362993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CE5AD26-23F5-0380-A371-26A7AA93C683}"/>
                  </a:ext>
                </a:extLst>
              </p:cNvPr>
              <p:cNvSpPr/>
              <p:nvPr/>
            </p:nvSpPr>
            <p:spPr>
              <a:xfrm>
                <a:off x="543331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44624496-A09A-7270-1FB5-504695DF796F}"/>
                  </a:ext>
                </a:extLst>
              </p:cNvPr>
              <p:cNvSpPr/>
              <p:nvPr/>
            </p:nvSpPr>
            <p:spPr>
              <a:xfrm>
                <a:off x="723668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9FB23FF-8881-5C2D-3545-CFDC037022DF}"/>
                  </a:ext>
                </a:extLst>
              </p:cNvPr>
              <p:cNvSpPr/>
              <p:nvPr/>
            </p:nvSpPr>
            <p:spPr>
              <a:xfrm>
                <a:off x="904005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FF0D586-38E0-F8E6-F761-045DB6BA0237}"/>
                  </a:ext>
                </a:extLst>
              </p:cNvPr>
              <p:cNvSpPr/>
              <p:nvPr/>
            </p:nvSpPr>
            <p:spPr>
              <a:xfrm>
                <a:off x="1084342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0D1B594-20A8-D5B3-8FDD-E23895349D4D}"/>
                  </a:ext>
                </a:extLst>
              </p:cNvPr>
              <p:cNvSpPr/>
              <p:nvPr/>
            </p:nvSpPr>
            <p:spPr>
              <a:xfrm>
                <a:off x="1264679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FF28DFE-9B83-A820-3025-872408D498CA}"/>
                  </a:ext>
                </a:extLst>
              </p:cNvPr>
              <p:cNvSpPr/>
              <p:nvPr/>
            </p:nvSpPr>
            <p:spPr>
              <a:xfrm>
                <a:off x="144501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D691F22-E582-3264-44CE-165122CE47E9}"/>
                  </a:ext>
                </a:extLst>
              </p:cNvPr>
              <p:cNvSpPr/>
              <p:nvPr/>
            </p:nvSpPr>
            <p:spPr>
              <a:xfrm>
                <a:off x="1625354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2643415-5CD7-B8B3-A5FF-915533E6A1ED}"/>
                  </a:ext>
                </a:extLst>
              </p:cNvPr>
              <p:cNvSpPr/>
              <p:nvPr/>
            </p:nvSpPr>
            <p:spPr>
              <a:xfrm>
                <a:off x="180568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3277EEAB-676B-D1ED-5CC1-8C1811FD8E22}"/>
                  </a:ext>
                </a:extLst>
              </p:cNvPr>
              <p:cNvSpPr/>
              <p:nvPr/>
            </p:nvSpPr>
            <p:spPr>
              <a:xfrm>
                <a:off x="1986017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B37539AA-7CAA-DB98-EDF7-25B31B1486C1}"/>
                  </a:ext>
                </a:extLst>
              </p:cNvPr>
              <p:cNvSpPr/>
              <p:nvPr/>
            </p:nvSpPr>
            <p:spPr>
              <a:xfrm>
                <a:off x="2166354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3840F74-D96E-BB34-34AB-65BBD6B5B534}"/>
                  </a:ext>
                </a:extLst>
              </p:cNvPr>
              <p:cNvSpPr/>
              <p:nvPr/>
            </p:nvSpPr>
            <p:spPr>
              <a:xfrm>
                <a:off x="2346691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AC911A1-A34A-39AC-EA9A-F9D78D53DBCC}"/>
                  </a:ext>
                </a:extLst>
              </p:cNvPr>
              <p:cNvSpPr/>
              <p:nvPr/>
            </p:nvSpPr>
            <p:spPr>
              <a:xfrm>
                <a:off x="2527029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1DC0D7A-6452-D6EA-7390-2949EA60B33E}"/>
                  </a:ext>
                </a:extLst>
              </p:cNvPr>
              <p:cNvSpPr/>
              <p:nvPr/>
            </p:nvSpPr>
            <p:spPr>
              <a:xfrm>
                <a:off x="2707366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2109A2B-690E-EFD6-6A82-E2C6F0F36483}"/>
                  </a:ext>
                </a:extLst>
              </p:cNvPr>
              <p:cNvSpPr/>
              <p:nvPr/>
            </p:nvSpPr>
            <p:spPr>
              <a:xfrm>
                <a:off x="2887703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E2054D2-C8CA-1DA9-7E3A-9C272FC630C2}"/>
                  </a:ext>
                </a:extLst>
              </p:cNvPr>
              <p:cNvSpPr/>
              <p:nvPr/>
            </p:nvSpPr>
            <p:spPr>
              <a:xfrm>
                <a:off x="306804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FBCE13E-1B3A-31BE-DB7A-E0D9A8F7BA09}"/>
                  </a:ext>
                </a:extLst>
              </p:cNvPr>
              <p:cNvSpPr/>
              <p:nvPr/>
            </p:nvSpPr>
            <p:spPr>
              <a:xfrm>
                <a:off x="362993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6427E60F-658C-8FFA-22EE-0DD1C5C7E4BF}"/>
                  </a:ext>
                </a:extLst>
              </p:cNvPr>
              <p:cNvSpPr/>
              <p:nvPr/>
            </p:nvSpPr>
            <p:spPr>
              <a:xfrm>
                <a:off x="543331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824209F0-74AE-D24A-7426-F6BA55B468FA}"/>
                  </a:ext>
                </a:extLst>
              </p:cNvPr>
              <p:cNvSpPr/>
              <p:nvPr/>
            </p:nvSpPr>
            <p:spPr>
              <a:xfrm>
                <a:off x="723668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2C9B06A-D1BF-0F8D-713D-8ED475CA718C}"/>
                  </a:ext>
                </a:extLst>
              </p:cNvPr>
              <p:cNvSpPr/>
              <p:nvPr/>
            </p:nvSpPr>
            <p:spPr>
              <a:xfrm>
                <a:off x="904005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832529F-1B50-E933-54E3-8957A8756913}"/>
                  </a:ext>
                </a:extLst>
              </p:cNvPr>
              <p:cNvSpPr/>
              <p:nvPr/>
            </p:nvSpPr>
            <p:spPr>
              <a:xfrm>
                <a:off x="1084342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87768767-004A-C3EB-181E-52D74FA20522}"/>
                  </a:ext>
                </a:extLst>
              </p:cNvPr>
              <p:cNvSpPr/>
              <p:nvPr/>
            </p:nvSpPr>
            <p:spPr>
              <a:xfrm>
                <a:off x="1264679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A9DE1EA-7455-A59D-7627-2A484CCB4269}"/>
                  </a:ext>
                </a:extLst>
              </p:cNvPr>
              <p:cNvSpPr/>
              <p:nvPr/>
            </p:nvSpPr>
            <p:spPr>
              <a:xfrm>
                <a:off x="144501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2DFF7E3-6B1D-3588-E19E-5570C86927B1}"/>
                  </a:ext>
                </a:extLst>
              </p:cNvPr>
              <p:cNvSpPr/>
              <p:nvPr/>
            </p:nvSpPr>
            <p:spPr>
              <a:xfrm>
                <a:off x="1625354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FB3FCEA-116B-C561-BA7E-57DAA464414E}"/>
                  </a:ext>
                </a:extLst>
              </p:cNvPr>
              <p:cNvSpPr/>
              <p:nvPr/>
            </p:nvSpPr>
            <p:spPr>
              <a:xfrm>
                <a:off x="180568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68593BC6-94BB-477B-AC9D-13989FDF74D3}"/>
                  </a:ext>
                </a:extLst>
              </p:cNvPr>
              <p:cNvSpPr/>
              <p:nvPr/>
            </p:nvSpPr>
            <p:spPr>
              <a:xfrm>
                <a:off x="1986017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BA483F6-0DD0-329C-686B-58244E41334D}"/>
                  </a:ext>
                </a:extLst>
              </p:cNvPr>
              <p:cNvSpPr/>
              <p:nvPr/>
            </p:nvSpPr>
            <p:spPr>
              <a:xfrm>
                <a:off x="2166354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EB697591-E0B5-9676-23D5-0D7964AD756E}"/>
                  </a:ext>
                </a:extLst>
              </p:cNvPr>
              <p:cNvSpPr/>
              <p:nvPr/>
            </p:nvSpPr>
            <p:spPr>
              <a:xfrm>
                <a:off x="2346691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1628417-EC76-204E-FD2C-2D15374AD269}"/>
                  </a:ext>
                </a:extLst>
              </p:cNvPr>
              <p:cNvSpPr/>
              <p:nvPr/>
            </p:nvSpPr>
            <p:spPr>
              <a:xfrm>
                <a:off x="2527029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2122ED8-D680-28CF-ADC8-17022772D6C1}"/>
                  </a:ext>
                </a:extLst>
              </p:cNvPr>
              <p:cNvSpPr/>
              <p:nvPr/>
            </p:nvSpPr>
            <p:spPr>
              <a:xfrm>
                <a:off x="2707366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ACA8F74-EA41-C9E4-76B8-3E09640C37FA}"/>
                  </a:ext>
                </a:extLst>
              </p:cNvPr>
              <p:cNvSpPr/>
              <p:nvPr/>
            </p:nvSpPr>
            <p:spPr>
              <a:xfrm>
                <a:off x="2887703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EB6A17C-0FB5-15FA-4525-097305A96CB9}"/>
                  </a:ext>
                </a:extLst>
              </p:cNvPr>
              <p:cNvSpPr/>
              <p:nvPr/>
            </p:nvSpPr>
            <p:spPr>
              <a:xfrm>
                <a:off x="306804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840641C-E0C5-A6D4-1C4A-88FDFA70F9CE}"/>
                  </a:ext>
                </a:extLst>
              </p:cNvPr>
              <p:cNvSpPr/>
              <p:nvPr/>
            </p:nvSpPr>
            <p:spPr>
              <a:xfrm>
                <a:off x="362993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6510BBFD-8DD0-0642-45AA-9A3762362582}"/>
                  </a:ext>
                </a:extLst>
              </p:cNvPr>
              <p:cNvSpPr/>
              <p:nvPr/>
            </p:nvSpPr>
            <p:spPr>
              <a:xfrm>
                <a:off x="543331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850A1402-B9B8-7F2E-3E60-EED5A51CAC8B}"/>
                  </a:ext>
                </a:extLst>
              </p:cNvPr>
              <p:cNvSpPr/>
              <p:nvPr/>
            </p:nvSpPr>
            <p:spPr>
              <a:xfrm>
                <a:off x="723668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F6AC052-B7BE-9E62-22C4-3A9B259FAAE0}"/>
                  </a:ext>
                </a:extLst>
              </p:cNvPr>
              <p:cNvSpPr/>
              <p:nvPr/>
            </p:nvSpPr>
            <p:spPr>
              <a:xfrm>
                <a:off x="904005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039C11A1-69FC-3650-2010-D194B38C48B3}"/>
                  </a:ext>
                </a:extLst>
              </p:cNvPr>
              <p:cNvSpPr/>
              <p:nvPr/>
            </p:nvSpPr>
            <p:spPr>
              <a:xfrm>
                <a:off x="1084342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FEDB5C02-FF4B-5FDF-2E29-03450A1E0267}"/>
                  </a:ext>
                </a:extLst>
              </p:cNvPr>
              <p:cNvSpPr/>
              <p:nvPr/>
            </p:nvSpPr>
            <p:spPr>
              <a:xfrm>
                <a:off x="1264679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04B5D87-2B53-B61C-4634-10346626FF3F}"/>
                  </a:ext>
                </a:extLst>
              </p:cNvPr>
              <p:cNvSpPr/>
              <p:nvPr/>
            </p:nvSpPr>
            <p:spPr>
              <a:xfrm>
                <a:off x="144501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85BFD720-AF91-32DB-0F01-9DC3296F246A}"/>
                  </a:ext>
                </a:extLst>
              </p:cNvPr>
              <p:cNvSpPr/>
              <p:nvPr/>
            </p:nvSpPr>
            <p:spPr>
              <a:xfrm>
                <a:off x="1625354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9403D774-0543-6F5D-2623-5E3A6E510389}"/>
                  </a:ext>
                </a:extLst>
              </p:cNvPr>
              <p:cNvSpPr/>
              <p:nvPr/>
            </p:nvSpPr>
            <p:spPr>
              <a:xfrm>
                <a:off x="180568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D015035F-1A79-EFC7-7527-D070C910E3D1}"/>
                  </a:ext>
                </a:extLst>
              </p:cNvPr>
              <p:cNvSpPr/>
              <p:nvPr/>
            </p:nvSpPr>
            <p:spPr>
              <a:xfrm>
                <a:off x="1986017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C33E396-7C58-E4B3-059A-D6DC4C82AEC0}"/>
                  </a:ext>
                </a:extLst>
              </p:cNvPr>
              <p:cNvSpPr/>
              <p:nvPr/>
            </p:nvSpPr>
            <p:spPr>
              <a:xfrm>
                <a:off x="2166354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DB443C6-27B7-E601-5327-581D2A1E50BE}"/>
                  </a:ext>
                </a:extLst>
              </p:cNvPr>
              <p:cNvSpPr/>
              <p:nvPr/>
            </p:nvSpPr>
            <p:spPr>
              <a:xfrm>
                <a:off x="2346691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B5AC5531-0CFF-304A-118C-FDC3AAA0F8DA}"/>
                  </a:ext>
                </a:extLst>
              </p:cNvPr>
              <p:cNvSpPr/>
              <p:nvPr/>
            </p:nvSpPr>
            <p:spPr>
              <a:xfrm>
                <a:off x="2527029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F4F3A06-6D43-2D61-3529-2D18AAF9C96F}"/>
                  </a:ext>
                </a:extLst>
              </p:cNvPr>
              <p:cNvSpPr/>
              <p:nvPr/>
            </p:nvSpPr>
            <p:spPr>
              <a:xfrm>
                <a:off x="2707366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787D6DC-D47F-7FE2-E7A4-1E07CA0706F1}"/>
                  </a:ext>
                </a:extLst>
              </p:cNvPr>
              <p:cNvSpPr/>
              <p:nvPr/>
            </p:nvSpPr>
            <p:spPr>
              <a:xfrm>
                <a:off x="2887703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009E13D2-CB27-C907-5C0A-A7B595938869}"/>
                  </a:ext>
                </a:extLst>
              </p:cNvPr>
              <p:cNvSpPr/>
              <p:nvPr/>
            </p:nvSpPr>
            <p:spPr>
              <a:xfrm>
                <a:off x="306804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D8FC042-DCB3-3913-A913-60208BADB18E}"/>
                  </a:ext>
                </a:extLst>
              </p:cNvPr>
              <p:cNvSpPr/>
              <p:nvPr/>
            </p:nvSpPr>
            <p:spPr>
              <a:xfrm>
                <a:off x="362993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BF7EFFC-CE14-4D91-D2DF-7D0BF5962CBC}"/>
                  </a:ext>
                </a:extLst>
              </p:cNvPr>
              <p:cNvSpPr/>
              <p:nvPr/>
            </p:nvSpPr>
            <p:spPr>
              <a:xfrm>
                <a:off x="543331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34BD249-0766-DCDC-2955-45EFEC834D8F}"/>
                  </a:ext>
                </a:extLst>
              </p:cNvPr>
              <p:cNvSpPr/>
              <p:nvPr/>
            </p:nvSpPr>
            <p:spPr>
              <a:xfrm>
                <a:off x="723668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B5EA3F4-F1C3-2325-C383-5C6001CDD57A}"/>
                  </a:ext>
                </a:extLst>
              </p:cNvPr>
              <p:cNvSpPr/>
              <p:nvPr/>
            </p:nvSpPr>
            <p:spPr>
              <a:xfrm>
                <a:off x="904005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FCE590D3-DCB7-F5F2-AF87-69D02D7275DD}"/>
                  </a:ext>
                </a:extLst>
              </p:cNvPr>
              <p:cNvSpPr/>
              <p:nvPr/>
            </p:nvSpPr>
            <p:spPr>
              <a:xfrm>
                <a:off x="1084342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F15F5180-B5F2-F6CF-7D81-2122AFF64D4C}"/>
                  </a:ext>
                </a:extLst>
              </p:cNvPr>
              <p:cNvSpPr/>
              <p:nvPr/>
            </p:nvSpPr>
            <p:spPr>
              <a:xfrm>
                <a:off x="1264679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E4C6CA3-E1BE-DE18-04C3-5C36C9CCCCBC}"/>
                  </a:ext>
                </a:extLst>
              </p:cNvPr>
              <p:cNvSpPr/>
              <p:nvPr/>
            </p:nvSpPr>
            <p:spPr>
              <a:xfrm>
                <a:off x="144501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9A5E5714-D29D-C8F0-7E53-096A31CF1E78}"/>
                  </a:ext>
                </a:extLst>
              </p:cNvPr>
              <p:cNvSpPr/>
              <p:nvPr/>
            </p:nvSpPr>
            <p:spPr>
              <a:xfrm>
                <a:off x="1625354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8BDB020C-4F98-F093-580C-A678D9F7EEA8}"/>
                  </a:ext>
                </a:extLst>
              </p:cNvPr>
              <p:cNvSpPr/>
              <p:nvPr/>
            </p:nvSpPr>
            <p:spPr>
              <a:xfrm>
                <a:off x="180568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5B7542E6-BC94-3FE6-EAFC-1815101EB752}"/>
                  </a:ext>
                </a:extLst>
              </p:cNvPr>
              <p:cNvSpPr/>
              <p:nvPr/>
            </p:nvSpPr>
            <p:spPr>
              <a:xfrm>
                <a:off x="1986017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A623FEDF-B0E8-5894-CE4C-2CB66E449F0C}"/>
                  </a:ext>
                </a:extLst>
              </p:cNvPr>
              <p:cNvSpPr/>
              <p:nvPr/>
            </p:nvSpPr>
            <p:spPr>
              <a:xfrm>
                <a:off x="2166354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E5D5DB3-5F4B-887E-2CA2-85576C3528ED}"/>
                  </a:ext>
                </a:extLst>
              </p:cNvPr>
              <p:cNvSpPr/>
              <p:nvPr/>
            </p:nvSpPr>
            <p:spPr>
              <a:xfrm>
                <a:off x="2346691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7A2DB98E-F55D-48B2-A7B4-6B06C4CC0903}"/>
                  </a:ext>
                </a:extLst>
              </p:cNvPr>
              <p:cNvSpPr/>
              <p:nvPr/>
            </p:nvSpPr>
            <p:spPr>
              <a:xfrm>
                <a:off x="2527029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6C6BA69E-330B-E542-AAE7-1C2FD855750A}"/>
                  </a:ext>
                </a:extLst>
              </p:cNvPr>
              <p:cNvSpPr/>
              <p:nvPr/>
            </p:nvSpPr>
            <p:spPr>
              <a:xfrm>
                <a:off x="2707366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57C8958-A411-78C9-1C24-6566F4D93EF0}"/>
                  </a:ext>
                </a:extLst>
              </p:cNvPr>
              <p:cNvSpPr/>
              <p:nvPr/>
            </p:nvSpPr>
            <p:spPr>
              <a:xfrm>
                <a:off x="2887703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58522D8-248B-7B01-CEFB-96466680B5AB}"/>
                  </a:ext>
                </a:extLst>
              </p:cNvPr>
              <p:cNvSpPr/>
              <p:nvPr/>
            </p:nvSpPr>
            <p:spPr>
              <a:xfrm>
                <a:off x="306804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0B24EC0D-6FAA-2962-C839-B4F8ACED3A6F}"/>
                  </a:ext>
                </a:extLst>
              </p:cNvPr>
              <p:cNvSpPr/>
              <p:nvPr/>
            </p:nvSpPr>
            <p:spPr>
              <a:xfrm>
                <a:off x="362993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3A69835-C232-2C0F-1BE2-567C089E43F0}"/>
                  </a:ext>
                </a:extLst>
              </p:cNvPr>
              <p:cNvSpPr/>
              <p:nvPr/>
            </p:nvSpPr>
            <p:spPr>
              <a:xfrm>
                <a:off x="543331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71A0132-7BF8-C3E5-F653-AD84E6984F13}"/>
                  </a:ext>
                </a:extLst>
              </p:cNvPr>
              <p:cNvSpPr/>
              <p:nvPr/>
            </p:nvSpPr>
            <p:spPr>
              <a:xfrm>
                <a:off x="723668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5DCFBB08-F204-83ED-4E0F-95B376F14A0E}"/>
                  </a:ext>
                </a:extLst>
              </p:cNvPr>
              <p:cNvSpPr/>
              <p:nvPr/>
            </p:nvSpPr>
            <p:spPr>
              <a:xfrm>
                <a:off x="904005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7ABE809A-41F8-5D9E-C0C7-CC4ED7C7D606}"/>
                  </a:ext>
                </a:extLst>
              </p:cNvPr>
              <p:cNvSpPr/>
              <p:nvPr/>
            </p:nvSpPr>
            <p:spPr>
              <a:xfrm>
                <a:off x="1084342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16A54A6-DAE7-0C91-76E2-89E0E6FBDE35}"/>
                  </a:ext>
                </a:extLst>
              </p:cNvPr>
              <p:cNvSpPr/>
              <p:nvPr/>
            </p:nvSpPr>
            <p:spPr>
              <a:xfrm>
                <a:off x="1264679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7A5246F-B3E3-B371-0922-39ED8687021C}"/>
                  </a:ext>
                </a:extLst>
              </p:cNvPr>
              <p:cNvSpPr/>
              <p:nvPr/>
            </p:nvSpPr>
            <p:spPr>
              <a:xfrm>
                <a:off x="144501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76A3AFF-BE11-E90A-F26C-FFB72DA29906}"/>
                  </a:ext>
                </a:extLst>
              </p:cNvPr>
              <p:cNvSpPr/>
              <p:nvPr/>
            </p:nvSpPr>
            <p:spPr>
              <a:xfrm>
                <a:off x="1625354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2AC51A27-A08F-8EF5-681B-66902EDE26BE}"/>
                  </a:ext>
                </a:extLst>
              </p:cNvPr>
              <p:cNvSpPr/>
              <p:nvPr/>
            </p:nvSpPr>
            <p:spPr>
              <a:xfrm>
                <a:off x="180568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C04D9D8-43DF-1214-79FC-77D610007790}"/>
                  </a:ext>
                </a:extLst>
              </p:cNvPr>
              <p:cNvSpPr/>
              <p:nvPr/>
            </p:nvSpPr>
            <p:spPr>
              <a:xfrm>
                <a:off x="1986017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6AF3EDC7-7CD3-AAA4-D12C-C07D5DAE443A}"/>
                  </a:ext>
                </a:extLst>
              </p:cNvPr>
              <p:cNvSpPr/>
              <p:nvPr/>
            </p:nvSpPr>
            <p:spPr>
              <a:xfrm>
                <a:off x="2166354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D1A2055-1E04-1C74-2E3A-E16EE1442917}"/>
                  </a:ext>
                </a:extLst>
              </p:cNvPr>
              <p:cNvSpPr/>
              <p:nvPr/>
            </p:nvSpPr>
            <p:spPr>
              <a:xfrm>
                <a:off x="2346691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5D7EFF1A-65E8-A81A-F467-97B31E2ADA24}"/>
                  </a:ext>
                </a:extLst>
              </p:cNvPr>
              <p:cNvSpPr/>
              <p:nvPr/>
            </p:nvSpPr>
            <p:spPr>
              <a:xfrm>
                <a:off x="2527029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E7091684-8D63-C2E9-663C-428514FDEF21}"/>
                  </a:ext>
                </a:extLst>
              </p:cNvPr>
              <p:cNvSpPr/>
              <p:nvPr/>
            </p:nvSpPr>
            <p:spPr>
              <a:xfrm>
                <a:off x="2707366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DDD466AE-4114-2D55-59A6-F375264B8C8A}"/>
                  </a:ext>
                </a:extLst>
              </p:cNvPr>
              <p:cNvSpPr/>
              <p:nvPr/>
            </p:nvSpPr>
            <p:spPr>
              <a:xfrm>
                <a:off x="2887703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E85A447-7D00-5006-AB5D-33D7E68B99C2}"/>
                  </a:ext>
                </a:extLst>
              </p:cNvPr>
              <p:cNvSpPr/>
              <p:nvPr/>
            </p:nvSpPr>
            <p:spPr>
              <a:xfrm>
                <a:off x="306804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4B1A5078-D48A-5064-290D-106F2F0A9A8F}"/>
                  </a:ext>
                </a:extLst>
              </p:cNvPr>
              <p:cNvSpPr/>
              <p:nvPr/>
            </p:nvSpPr>
            <p:spPr>
              <a:xfrm>
                <a:off x="362993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44F94D7-2093-6016-C0F6-083DD219691B}"/>
                  </a:ext>
                </a:extLst>
              </p:cNvPr>
              <p:cNvSpPr/>
              <p:nvPr/>
            </p:nvSpPr>
            <p:spPr>
              <a:xfrm>
                <a:off x="543331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307B7079-1BBB-8D0F-56D1-7DC057742CFF}"/>
                  </a:ext>
                </a:extLst>
              </p:cNvPr>
              <p:cNvSpPr/>
              <p:nvPr/>
            </p:nvSpPr>
            <p:spPr>
              <a:xfrm>
                <a:off x="723668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57F1347B-0164-C9DF-5111-8877D099F81B}"/>
                  </a:ext>
                </a:extLst>
              </p:cNvPr>
              <p:cNvSpPr/>
              <p:nvPr/>
            </p:nvSpPr>
            <p:spPr>
              <a:xfrm>
                <a:off x="904005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EF90D9D3-0880-A0DA-0C21-BD29F635182B}"/>
                  </a:ext>
                </a:extLst>
              </p:cNvPr>
              <p:cNvSpPr/>
              <p:nvPr/>
            </p:nvSpPr>
            <p:spPr>
              <a:xfrm>
                <a:off x="1084342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7C1FAF28-0EDA-C5EC-CA4F-1F9E6980A1E0}"/>
                  </a:ext>
                </a:extLst>
              </p:cNvPr>
              <p:cNvSpPr/>
              <p:nvPr/>
            </p:nvSpPr>
            <p:spPr>
              <a:xfrm>
                <a:off x="1264679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E64D1D7B-E667-CF4D-2E18-2118224B02FB}"/>
                  </a:ext>
                </a:extLst>
              </p:cNvPr>
              <p:cNvSpPr/>
              <p:nvPr/>
            </p:nvSpPr>
            <p:spPr>
              <a:xfrm>
                <a:off x="144501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A4B77B52-E4BF-F765-2E5F-642E9404A5AD}"/>
                  </a:ext>
                </a:extLst>
              </p:cNvPr>
              <p:cNvSpPr/>
              <p:nvPr/>
            </p:nvSpPr>
            <p:spPr>
              <a:xfrm>
                <a:off x="1625354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39BEFE6F-4821-8798-B104-583A223FD62A}"/>
                  </a:ext>
                </a:extLst>
              </p:cNvPr>
              <p:cNvSpPr/>
              <p:nvPr/>
            </p:nvSpPr>
            <p:spPr>
              <a:xfrm>
                <a:off x="180568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7F913F5D-95D6-50C3-EC29-643E41F464AA}"/>
                  </a:ext>
                </a:extLst>
              </p:cNvPr>
              <p:cNvSpPr/>
              <p:nvPr/>
            </p:nvSpPr>
            <p:spPr>
              <a:xfrm>
                <a:off x="1986017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933A6CC-AC14-E409-D54F-D45DF745657C}"/>
                  </a:ext>
                </a:extLst>
              </p:cNvPr>
              <p:cNvSpPr/>
              <p:nvPr/>
            </p:nvSpPr>
            <p:spPr>
              <a:xfrm>
                <a:off x="2166354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93DE9DD8-8F9E-EAB4-815D-3521996429CE}"/>
                  </a:ext>
                </a:extLst>
              </p:cNvPr>
              <p:cNvSpPr/>
              <p:nvPr/>
            </p:nvSpPr>
            <p:spPr>
              <a:xfrm>
                <a:off x="2346691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E7AA0F35-1960-B516-80AE-793DA91ADD12}"/>
                  </a:ext>
                </a:extLst>
              </p:cNvPr>
              <p:cNvSpPr/>
              <p:nvPr/>
            </p:nvSpPr>
            <p:spPr>
              <a:xfrm>
                <a:off x="2527029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A43E4255-DAB6-5DF6-E254-FD0ADF7600CD}"/>
                  </a:ext>
                </a:extLst>
              </p:cNvPr>
              <p:cNvSpPr/>
              <p:nvPr/>
            </p:nvSpPr>
            <p:spPr>
              <a:xfrm>
                <a:off x="2707366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244989F-3039-37EE-7799-FE6BDE18AC1B}"/>
                  </a:ext>
                </a:extLst>
              </p:cNvPr>
              <p:cNvSpPr/>
              <p:nvPr/>
            </p:nvSpPr>
            <p:spPr>
              <a:xfrm>
                <a:off x="2887703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DB08907C-D102-5BF5-A0FE-2DDD07B773A1}"/>
                  </a:ext>
                </a:extLst>
              </p:cNvPr>
              <p:cNvSpPr/>
              <p:nvPr/>
            </p:nvSpPr>
            <p:spPr>
              <a:xfrm>
                <a:off x="306804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13D4761-0DAF-D70D-D9E6-BFD44E42B310}"/>
                  </a:ext>
                </a:extLst>
              </p:cNvPr>
              <p:cNvSpPr/>
              <p:nvPr/>
            </p:nvSpPr>
            <p:spPr>
              <a:xfrm>
                <a:off x="362993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01505D5-CC06-5DFD-FAA8-A6738F34F6C6}"/>
                  </a:ext>
                </a:extLst>
              </p:cNvPr>
              <p:cNvSpPr/>
              <p:nvPr/>
            </p:nvSpPr>
            <p:spPr>
              <a:xfrm>
                <a:off x="543331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C48FAA1-E89B-C117-78F7-4B30BDB46F66}"/>
                  </a:ext>
                </a:extLst>
              </p:cNvPr>
              <p:cNvSpPr/>
              <p:nvPr/>
            </p:nvSpPr>
            <p:spPr>
              <a:xfrm>
                <a:off x="723668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EDBB9964-FE3C-70C1-F9B5-F0C3AC771BE9}"/>
                  </a:ext>
                </a:extLst>
              </p:cNvPr>
              <p:cNvSpPr/>
              <p:nvPr/>
            </p:nvSpPr>
            <p:spPr>
              <a:xfrm>
                <a:off x="904005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7EDA0577-554B-33AF-8FB7-809EBDD2AF92}"/>
                  </a:ext>
                </a:extLst>
              </p:cNvPr>
              <p:cNvSpPr/>
              <p:nvPr/>
            </p:nvSpPr>
            <p:spPr>
              <a:xfrm>
                <a:off x="1084342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EAFF56C1-29C8-A490-E71F-09C5466BF038}"/>
                  </a:ext>
                </a:extLst>
              </p:cNvPr>
              <p:cNvSpPr/>
              <p:nvPr/>
            </p:nvSpPr>
            <p:spPr>
              <a:xfrm>
                <a:off x="1264679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C8EEFD8E-F2D1-C81D-1298-7EA4A23DDFF4}"/>
                  </a:ext>
                </a:extLst>
              </p:cNvPr>
              <p:cNvSpPr/>
              <p:nvPr/>
            </p:nvSpPr>
            <p:spPr>
              <a:xfrm>
                <a:off x="144501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BC1C9C-A1EC-3026-F567-660917C40E30}"/>
                  </a:ext>
                </a:extLst>
              </p:cNvPr>
              <p:cNvSpPr/>
              <p:nvPr/>
            </p:nvSpPr>
            <p:spPr>
              <a:xfrm>
                <a:off x="1625354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4DA93E09-27E4-0A31-A82A-C7305431FB46}"/>
                  </a:ext>
                </a:extLst>
              </p:cNvPr>
              <p:cNvSpPr/>
              <p:nvPr/>
            </p:nvSpPr>
            <p:spPr>
              <a:xfrm>
                <a:off x="180568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74F0648-E647-395F-0E06-4BC179F39E60}"/>
                  </a:ext>
                </a:extLst>
              </p:cNvPr>
              <p:cNvSpPr/>
              <p:nvPr/>
            </p:nvSpPr>
            <p:spPr>
              <a:xfrm>
                <a:off x="1986017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14AF2E94-54DC-5544-C73D-2620F3C31F6A}"/>
                  </a:ext>
                </a:extLst>
              </p:cNvPr>
              <p:cNvSpPr/>
              <p:nvPr/>
            </p:nvSpPr>
            <p:spPr>
              <a:xfrm>
                <a:off x="2166354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2719E0E0-447E-C4C9-6BE5-304F2AD65F18}"/>
                  </a:ext>
                </a:extLst>
              </p:cNvPr>
              <p:cNvSpPr/>
              <p:nvPr/>
            </p:nvSpPr>
            <p:spPr>
              <a:xfrm>
                <a:off x="2346691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7EC02655-E5B3-1B3E-CA30-5CC0D09385F3}"/>
                  </a:ext>
                </a:extLst>
              </p:cNvPr>
              <p:cNvSpPr/>
              <p:nvPr/>
            </p:nvSpPr>
            <p:spPr>
              <a:xfrm>
                <a:off x="2527029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208E836-10FC-1502-6DEC-AC938EB065C6}"/>
                  </a:ext>
                </a:extLst>
              </p:cNvPr>
              <p:cNvSpPr/>
              <p:nvPr/>
            </p:nvSpPr>
            <p:spPr>
              <a:xfrm>
                <a:off x="2707366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AD010A2E-4821-6178-67D6-E4AF45C535C2}"/>
                  </a:ext>
                </a:extLst>
              </p:cNvPr>
              <p:cNvSpPr/>
              <p:nvPr/>
            </p:nvSpPr>
            <p:spPr>
              <a:xfrm>
                <a:off x="2887703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3435A30-EECC-64C8-C6F7-1F1DC98112A9}"/>
                  </a:ext>
                </a:extLst>
              </p:cNvPr>
              <p:cNvSpPr/>
              <p:nvPr/>
            </p:nvSpPr>
            <p:spPr>
              <a:xfrm>
                <a:off x="306804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9E58685-39B3-E9BE-E353-58C784990766}"/>
                  </a:ext>
                </a:extLst>
              </p:cNvPr>
              <p:cNvSpPr/>
              <p:nvPr/>
            </p:nvSpPr>
            <p:spPr>
              <a:xfrm>
                <a:off x="362993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6FE67DB-B391-D101-707E-77E28FCC1FB5}"/>
                  </a:ext>
                </a:extLst>
              </p:cNvPr>
              <p:cNvSpPr/>
              <p:nvPr/>
            </p:nvSpPr>
            <p:spPr>
              <a:xfrm>
                <a:off x="543331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4F8AE323-D29D-51E7-5169-EAEBF4D01682}"/>
                  </a:ext>
                </a:extLst>
              </p:cNvPr>
              <p:cNvSpPr/>
              <p:nvPr/>
            </p:nvSpPr>
            <p:spPr>
              <a:xfrm>
                <a:off x="723668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D72DAAF2-058A-C6E7-42FB-AD06E353827A}"/>
                  </a:ext>
                </a:extLst>
              </p:cNvPr>
              <p:cNvSpPr/>
              <p:nvPr/>
            </p:nvSpPr>
            <p:spPr>
              <a:xfrm>
                <a:off x="904005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8A5B7158-85DC-37B8-6AB0-E9C88D4B6C16}"/>
                  </a:ext>
                </a:extLst>
              </p:cNvPr>
              <p:cNvSpPr/>
              <p:nvPr/>
            </p:nvSpPr>
            <p:spPr>
              <a:xfrm>
                <a:off x="1084342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E89B2910-E08E-3CCE-8E76-D0524E809A12}"/>
                  </a:ext>
                </a:extLst>
              </p:cNvPr>
              <p:cNvSpPr/>
              <p:nvPr/>
            </p:nvSpPr>
            <p:spPr>
              <a:xfrm>
                <a:off x="1264679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4D4808-ACAA-48EE-028D-02BEBBF25D87}"/>
                  </a:ext>
                </a:extLst>
              </p:cNvPr>
              <p:cNvSpPr/>
              <p:nvPr/>
            </p:nvSpPr>
            <p:spPr>
              <a:xfrm>
                <a:off x="144501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157B6C0-E664-C081-B09E-A8D936CE0CEA}"/>
                  </a:ext>
                </a:extLst>
              </p:cNvPr>
              <p:cNvSpPr/>
              <p:nvPr/>
            </p:nvSpPr>
            <p:spPr>
              <a:xfrm>
                <a:off x="1625354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A3654D9D-645C-06EE-A051-7FAC7C5DBF37}"/>
                  </a:ext>
                </a:extLst>
              </p:cNvPr>
              <p:cNvSpPr/>
              <p:nvPr/>
            </p:nvSpPr>
            <p:spPr>
              <a:xfrm>
                <a:off x="180568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A220A738-BF06-6987-C945-E819D4080961}"/>
                  </a:ext>
                </a:extLst>
              </p:cNvPr>
              <p:cNvSpPr/>
              <p:nvPr/>
            </p:nvSpPr>
            <p:spPr>
              <a:xfrm>
                <a:off x="1986017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DCD59395-CFCC-D650-97E1-16A17AB452D1}"/>
                  </a:ext>
                </a:extLst>
              </p:cNvPr>
              <p:cNvSpPr/>
              <p:nvPr/>
            </p:nvSpPr>
            <p:spPr>
              <a:xfrm>
                <a:off x="2166354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D395998-5EF9-14A7-6046-96E98B40A809}"/>
                  </a:ext>
                </a:extLst>
              </p:cNvPr>
              <p:cNvSpPr/>
              <p:nvPr/>
            </p:nvSpPr>
            <p:spPr>
              <a:xfrm>
                <a:off x="2346691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AABBC90E-274F-37E4-86F5-07A254889E8B}"/>
                  </a:ext>
                </a:extLst>
              </p:cNvPr>
              <p:cNvSpPr/>
              <p:nvPr/>
            </p:nvSpPr>
            <p:spPr>
              <a:xfrm>
                <a:off x="2527029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C88997F-CFD0-294F-7F6B-40F10F8127D2}"/>
                  </a:ext>
                </a:extLst>
              </p:cNvPr>
              <p:cNvSpPr/>
              <p:nvPr/>
            </p:nvSpPr>
            <p:spPr>
              <a:xfrm>
                <a:off x="2707366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F2A7997-7027-95B0-B65F-3A5F10FE89B0}"/>
                  </a:ext>
                </a:extLst>
              </p:cNvPr>
              <p:cNvSpPr/>
              <p:nvPr/>
            </p:nvSpPr>
            <p:spPr>
              <a:xfrm>
                <a:off x="2887703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E0D8E674-8FBF-9688-642E-BFE680A7BD95}"/>
                  </a:ext>
                </a:extLst>
              </p:cNvPr>
              <p:cNvSpPr/>
              <p:nvPr/>
            </p:nvSpPr>
            <p:spPr>
              <a:xfrm>
                <a:off x="306804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8BBDE0E4-882B-CEE9-9AFD-21BC9A1D78DE}"/>
                  </a:ext>
                </a:extLst>
              </p:cNvPr>
              <p:cNvSpPr/>
              <p:nvPr/>
            </p:nvSpPr>
            <p:spPr>
              <a:xfrm>
                <a:off x="362993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905CB14D-339D-721F-B802-DCC1D9D2F060}"/>
                  </a:ext>
                </a:extLst>
              </p:cNvPr>
              <p:cNvSpPr/>
              <p:nvPr/>
            </p:nvSpPr>
            <p:spPr>
              <a:xfrm>
                <a:off x="543331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4AF832E-1259-9CA5-2190-D41CA5225CB9}"/>
                  </a:ext>
                </a:extLst>
              </p:cNvPr>
              <p:cNvSpPr/>
              <p:nvPr/>
            </p:nvSpPr>
            <p:spPr>
              <a:xfrm>
                <a:off x="723668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07893CB-24DA-21C9-8CAE-E7C129C18DA4}"/>
                  </a:ext>
                </a:extLst>
              </p:cNvPr>
              <p:cNvSpPr/>
              <p:nvPr/>
            </p:nvSpPr>
            <p:spPr>
              <a:xfrm>
                <a:off x="904005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538AD06B-6034-3D4B-5E2A-800DA7EB7DD8}"/>
                  </a:ext>
                </a:extLst>
              </p:cNvPr>
              <p:cNvSpPr/>
              <p:nvPr/>
            </p:nvSpPr>
            <p:spPr>
              <a:xfrm>
                <a:off x="1084342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C8B99D1F-E6E0-ED3B-EEC3-BEF1DEE16ABC}"/>
                  </a:ext>
                </a:extLst>
              </p:cNvPr>
              <p:cNvSpPr/>
              <p:nvPr/>
            </p:nvSpPr>
            <p:spPr>
              <a:xfrm>
                <a:off x="1264679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85343E68-1DF4-3590-4185-B040D0C85FA6}"/>
                  </a:ext>
                </a:extLst>
              </p:cNvPr>
              <p:cNvSpPr/>
              <p:nvPr/>
            </p:nvSpPr>
            <p:spPr>
              <a:xfrm>
                <a:off x="144501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DC275A6C-ED3C-8BB0-3E0D-3BD18B6A0283}"/>
                  </a:ext>
                </a:extLst>
              </p:cNvPr>
              <p:cNvSpPr/>
              <p:nvPr/>
            </p:nvSpPr>
            <p:spPr>
              <a:xfrm>
                <a:off x="1625354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9E32785A-A259-BC9F-C157-9E3B81C51411}"/>
                  </a:ext>
                </a:extLst>
              </p:cNvPr>
              <p:cNvSpPr/>
              <p:nvPr/>
            </p:nvSpPr>
            <p:spPr>
              <a:xfrm>
                <a:off x="180568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22E78100-36AC-16CD-0B80-070DACEE33C8}"/>
                  </a:ext>
                </a:extLst>
              </p:cNvPr>
              <p:cNvSpPr/>
              <p:nvPr/>
            </p:nvSpPr>
            <p:spPr>
              <a:xfrm>
                <a:off x="1986017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CFCBC644-A82C-05E2-D96E-3D8C8A2E620D}"/>
                  </a:ext>
                </a:extLst>
              </p:cNvPr>
              <p:cNvSpPr/>
              <p:nvPr/>
            </p:nvSpPr>
            <p:spPr>
              <a:xfrm>
                <a:off x="2166354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65E92D9C-FC7A-BED3-B4D3-84154B1D49A2}"/>
                  </a:ext>
                </a:extLst>
              </p:cNvPr>
              <p:cNvSpPr/>
              <p:nvPr/>
            </p:nvSpPr>
            <p:spPr>
              <a:xfrm>
                <a:off x="2346691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D69C3F-A3C8-243C-149E-B8EBEA19BD80}"/>
                  </a:ext>
                </a:extLst>
              </p:cNvPr>
              <p:cNvSpPr/>
              <p:nvPr/>
            </p:nvSpPr>
            <p:spPr>
              <a:xfrm>
                <a:off x="2527029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044BECD3-E53E-0331-45C8-02D78E3A3526}"/>
                  </a:ext>
                </a:extLst>
              </p:cNvPr>
              <p:cNvSpPr/>
              <p:nvPr/>
            </p:nvSpPr>
            <p:spPr>
              <a:xfrm>
                <a:off x="2707366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02DDCE37-DA44-FE4B-E980-D1238A007ECA}"/>
                  </a:ext>
                </a:extLst>
              </p:cNvPr>
              <p:cNvSpPr/>
              <p:nvPr/>
            </p:nvSpPr>
            <p:spPr>
              <a:xfrm>
                <a:off x="2887703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3EB9DC3-F2EE-330A-3772-494C4BD2B29D}"/>
                  </a:ext>
                </a:extLst>
              </p:cNvPr>
              <p:cNvSpPr/>
              <p:nvPr/>
            </p:nvSpPr>
            <p:spPr>
              <a:xfrm>
                <a:off x="306804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D933F50E-2707-7A40-2D41-AB52DEA3B252}"/>
                  </a:ext>
                </a:extLst>
              </p:cNvPr>
              <p:cNvSpPr/>
              <p:nvPr/>
            </p:nvSpPr>
            <p:spPr>
              <a:xfrm>
                <a:off x="362993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5CFFFE39-5ED1-8EAF-AFAE-D922B0B57C56}"/>
                  </a:ext>
                </a:extLst>
              </p:cNvPr>
              <p:cNvSpPr/>
              <p:nvPr/>
            </p:nvSpPr>
            <p:spPr>
              <a:xfrm>
                <a:off x="543331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55086F8-7D07-2928-7A04-B7BD9E5036EF}"/>
                  </a:ext>
                </a:extLst>
              </p:cNvPr>
              <p:cNvSpPr/>
              <p:nvPr/>
            </p:nvSpPr>
            <p:spPr>
              <a:xfrm>
                <a:off x="723668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278679B-2D71-5FD5-EEDF-5AF34E0365DA}"/>
                  </a:ext>
                </a:extLst>
              </p:cNvPr>
              <p:cNvSpPr/>
              <p:nvPr/>
            </p:nvSpPr>
            <p:spPr>
              <a:xfrm>
                <a:off x="904005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956D7B7D-60A2-AF32-06C6-9B2073A7557B}"/>
                  </a:ext>
                </a:extLst>
              </p:cNvPr>
              <p:cNvSpPr/>
              <p:nvPr/>
            </p:nvSpPr>
            <p:spPr>
              <a:xfrm>
                <a:off x="1084342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0FA7CF9-9B38-14C8-CFE6-3120850CE482}"/>
                  </a:ext>
                </a:extLst>
              </p:cNvPr>
              <p:cNvSpPr/>
              <p:nvPr/>
            </p:nvSpPr>
            <p:spPr>
              <a:xfrm>
                <a:off x="1264679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0C2A7EA2-4978-464A-C0B7-F008DB83E58C}"/>
                  </a:ext>
                </a:extLst>
              </p:cNvPr>
              <p:cNvSpPr/>
              <p:nvPr/>
            </p:nvSpPr>
            <p:spPr>
              <a:xfrm>
                <a:off x="144501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C2BC36B-CCC1-558F-0014-AD3B1C770CA4}"/>
                  </a:ext>
                </a:extLst>
              </p:cNvPr>
              <p:cNvSpPr/>
              <p:nvPr/>
            </p:nvSpPr>
            <p:spPr>
              <a:xfrm>
                <a:off x="1625354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09DC80A4-AAA3-91A4-4052-B18C46846777}"/>
                  </a:ext>
                </a:extLst>
              </p:cNvPr>
              <p:cNvSpPr/>
              <p:nvPr/>
            </p:nvSpPr>
            <p:spPr>
              <a:xfrm>
                <a:off x="180568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30666750-4D8C-271B-8820-7E2021901F68}"/>
                  </a:ext>
                </a:extLst>
              </p:cNvPr>
              <p:cNvSpPr/>
              <p:nvPr/>
            </p:nvSpPr>
            <p:spPr>
              <a:xfrm>
                <a:off x="1986017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6DA9CB2-8AD7-BE2D-FB44-B7631F880BC3}"/>
                  </a:ext>
                </a:extLst>
              </p:cNvPr>
              <p:cNvSpPr/>
              <p:nvPr/>
            </p:nvSpPr>
            <p:spPr>
              <a:xfrm>
                <a:off x="2166354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DF02A914-8058-E0FA-2F71-DAE139EE16CF}"/>
                  </a:ext>
                </a:extLst>
              </p:cNvPr>
              <p:cNvSpPr/>
              <p:nvPr/>
            </p:nvSpPr>
            <p:spPr>
              <a:xfrm>
                <a:off x="2346691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16CD468D-43EE-8187-BF4D-FC63DFAC9E4D}"/>
                  </a:ext>
                </a:extLst>
              </p:cNvPr>
              <p:cNvSpPr/>
              <p:nvPr/>
            </p:nvSpPr>
            <p:spPr>
              <a:xfrm>
                <a:off x="2527029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C11C28F-3531-39E2-744F-3A52921178F6}"/>
                  </a:ext>
                </a:extLst>
              </p:cNvPr>
              <p:cNvSpPr/>
              <p:nvPr/>
            </p:nvSpPr>
            <p:spPr>
              <a:xfrm>
                <a:off x="2707366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37CD0357-C31D-0826-624F-4C4B8676918F}"/>
                  </a:ext>
                </a:extLst>
              </p:cNvPr>
              <p:cNvSpPr/>
              <p:nvPr/>
            </p:nvSpPr>
            <p:spPr>
              <a:xfrm>
                <a:off x="2887703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426710D3-908D-778B-9D79-CAAF564EC28C}"/>
                  </a:ext>
                </a:extLst>
              </p:cNvPr>
              <p:cNvSpPr/>
              <p:nvPr/>
            </p:nvSpPr>
            <p:spPr>
              <a:xfrm>
                <a:off x="306804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3A978E89-2B8D-6637-1630-7C847A6A0CAC}"/>
                  </a:ext>
                </a:extLst>
              </p:cNvPr>
              <p:cNvSpPr/>
              <p:nvPr/>
            </p:nvSpPr>
            <p:spPr>
              <a:xfrm>
                <a:off x="362993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346F949F-4C13-B941-F4FB-D8AFD56990CA}"/>
                  </a:ext>
                </a:extLst>
              </p:cNvPr>
              <p:cNvSpPr/>
              <p:nvPr/>
            </p:nvSpPr>
            <p:spPr>
              <a:xfrm>
                <a:off x="543331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306D8214-8513-D6BB-4ACA-93A28DAEEE83}"/>
                  </a:ext>
                </a:extLst>
              </p:cNvPr>
              <p:cNvSpPr/>
              <p:nvPr/>
            </p:nvSpPr>
            <p:spPr>
              <a:xfrm>
                <a:off x="723668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1E693DC1-15A9-B34C-139A-2ABA4DDD755C}"/>
                  </a:ext>
                </a:extLst>
              </p:cNvPr>
              <p:cNvSpPr/>
              <p:nvPr/>
            </p:nvSpPr>
            <p:spPr>
              <a:xfrm>
                <a:off x="904005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92A0A85A-4BAE-C1FA-6388-39732B8DEEBA}"/>
                  </a:ext>
                </a:extLst>
              </p:cNvPr>
              <p:cNvSpPr/>
              <p:nvPr/>
            </p:nvSpPr>
            <p:spPr>
              <a:xfrm>
                <a:off x="1084342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B3AACF6E-3A24-3D65-B3E9-23BD6914E6AE}"/>
                  </a:ext>
                </a:extLst>
              </p:cNvPr>
              <p:cNvSpPr/>
              <p:nvPr/>
            </p:nvSpPr>
            <p:spPr>
              <a:xfrm>
                <a:off x="1264679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19B09AE2-52CA-1D9C-16FA-304C3B18E6DB}"/>
                  </a:ext>
                </a:extLst>
              </p:cNvPr>
              <p:cNvSpPr/>
              <p:nvPr/>
            </p:nvSpPr>
            <p:spPr>
              <a:xfrm>
                <a:off x="144501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A6C7994B-AC9D-0112-F5A8-52099DDCE256}"/>
                  </a:ext>
                </a:extLst>
              </p:cNvPr>
              <p:cNvSpPr/>
              <p:nvPr/>
            </p:nvSpPr>
            <p:spPr>
              <a:xfrm>
                <a:off x="1625354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E5D58E6A-1C36-92F7-8835-E715EE9A5EAC}"/>
                  </a:ext>
                </a:extLst>
              </p:cNvPr>
              <p:cNvSpPr/>
              <p:nvPr/>
            </p:nvSpPr>
            <p:spPr>
              <a:xfrm>
                <a:off x="180568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B2B3D081-7E94-3EF9-4DA8-226371FD3B91}"/>
                  </a:ext>
                </a:extLst>
              </p:cNvPr>
              <p:cNvSpPr/>
              <p:nvPr/>
            </p:nvSpPr>
            <p:spPr>
              <a:xfrm>
                <a:off x="1986017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9B82C36-4B5E-B19B-61B5-99690FC9CF61}"/>
                  </a:ext>
                </a:extLst>
              </p:cNvPr>
              <p:cNvSpPr/>
              <p:nvPr/>
            </p:nvSpPr>
            <p:spPr>
              <a:xfrm>
                <a:off x="2166354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2C8B680F-E28D-655D-7EEC-3D8887C95CC7}"/>
                  </a:ext>
                </a:extLst>
              </p:cNvPr>
              <p:cNvSpPr/>
              <p:nvPr/>
            </p:nvSpPr>
            <p:spPr>
              <a:xfrm>
                <a:off x="2346691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548A35D0-8712-6E2D-7F27-15F3E770CC03}"/>
                  </a:ext>
                </a:extLst>
              </p:cNvPr>
              <p:cNvSpPr/>
              <p:nvPr/>
            </p:nvSpPr>
            <p:spPr>
              <a:xfrm>
                <a:off x="2527029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E476423-94AF-CD94-33E3-E642F088A053}"/>
                  </a:ext>
                </a:extLst>
              </p:cNvPr>
              <p:cNvSpPr/>
              <p:nvPr/>
            </p:nvSpPr>
            <p:spPr>
              <a:xfrm>
                <a:off x="2707366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4E6148D8-636D-FD99-69A9-4C254A329CDE}"/>
                  </a:ext>
                </a:extLst>
              </p:cNvPr>
              <p:cNvSpPr/>
              <p:nvPr/>
            </p:nvSpPr>
            <p:spPr>
              <a:xfrm>
                <a:off x="2887703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450CE725-5811-4E24-6629-7F658A566559}"/>
                  </a:ext>
                </a:extLst>
              </p:cNvPr>
              <p:cNvSpPr/>
              <p:nvPr/>
            </p:nvSpPr>
            <p:spPr>
              <a:xfrm>
                <a:off x="306804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6B5098B5-3266-77AC-D5C1-F965076EF54B}"/>
                  </a:ext>
                </a:extLst>
              </p:cNvPr>
              <p:cNvSpPr/>
              <p:nvPr/>
            </p:nvSpPr>
            <p:spPr>
              <a:xfrm>
                <a:off x="362993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D0CA6D79-5FEB-6472-E2CF-A125C9FFB1DA}"/>
                  </a:ext>
                </a:extLst>
              </p:cNvPr>
              <p:cNvSpPr/>
              <p:nvPr/>
            </p:nvSpPr>
            <p:spPr>
              <a:xfrm>
                <a:off x="543331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4B08E5E5-142B-5FA3-7D7C-ADB53B9A8203}"/>
                  </a:ext>
                </a:extLst>
              </p:cNvPr>
              <p:cNvSpPr/>
              <p:nvPr/>
            </p:nvSpPr>
            <p:spPr>
              <a:xfrm>
                <a:off x="723668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D335A683-8AAB-1FC6-A445-EB44D9AB992B}"/>
                  </a:ext>
                </a:extLst>
              </p:cNvPr>
              <p:cNvSpPr/>
              <p:nvPr/>
            </p:nvSpPr>
            <p:spPr>
              <a:xfrm>
                <a:off x="904005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1EBB57BF-9B18-7DCA-642A-3434235B11A1}"/>
                  </a:ext>
                </a:extLst>
              </p:cNvPr>
              <p:cNvSpPr/>
              <p:nvPr/>
            </p:nvSpPr>
            <p:spPr>
              <a:xfrm>
                <a:off x="1084342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ED973739-BB45-8B90-A7E8-060A9B01359A}"/>
                  </a:ext>
                </a:extLst>
              </p:cNvPr>
              <p:cNvSpPr/>
              <p:nvPr/>
            </p:nvSpPr>
            <p:spPr>
              <a:xfrm>
                <a:off x="1264679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23D1DCB2-F42B-41DD-FB10-9BACD5E36DC0}"/>
                  </a:ext>
                </a:extLst>
              </p:cNvPr>
              <p:cNvSpPr/>
              <p:nvPr/>
            </p:nvSpPr>
            <p:spPr>
              <a:xfrm>
                <a:off x="144501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DC9839F1-1B12-BB8A-262A-657760538807}"/>
                  </a:ext>
                </a:extLst>
              </p:cNvPr>
              <p:cNvSpPr/>
              <p:nvPr/>
            </p:nvSpPr>
            <p:spPr>
              <a:xfrm>
                <a:off x="1625354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D2C33B74-564E-D73F-04B6-38399E110D66}"/>
                  </a:ext>
                </a:extLst>
              </p:cNvPr>
              <p:cNvSpPr/>
              <p:nvPr/>
            </p:nvSpPr>
            <p:spPr>
              <a:xfrm>
                <a:off x="180568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DEC05788-5899-15AB-9EFA-F7F8EA9575A0}"/>
                  </a:ext>
                </a:extLst>
              </p:cNvPr>
              <p:cNvSpPr/>
              <p:nvPr/>
            </p:nvSpPr>
            <p:spPr>
              <a:xfrm>
                <a:off x="1986017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04DBF286-45D3-0B8D-2674-1A00BD4C6981}"/>
                  </a:ext>
                </a:extLst>
              </p:cNvPr>
              <p:cNvSpPr/>
              <p:nvPr/>
            </p:nvSpPr>
            <p:spPr>
              <a:xfrm>
                <a:off x="2166354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ED845DEE-A75E-07CD-669F-9BF8F181B365}"/>
                  </a:ext>
                </a:extLst>
              </p:cNvPr>
              <p:cNvSpPr/>
              <p:nvPr/>
            </p:nvSpPr>
            <p:spPr>
              <a:xfrm>
                <a:off x="2346691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C9BE81E1-D348-AEA1-A717-A5A076C0B28E}"/>
                  </a:ext>
                </a:extLst>
              </p:cNvPr>
              <p:cNvSpPr/>
              <p:nvPr/>
            </p:nvSpPr>
            <p:spPr>
              <a:xfrm>
                <a:off x="2527029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6D8C85C9-AE68-9660-E436-CEA64D56FEC7}"/>
                  </a:ext>
                </a:extLst>
              </p:cNvPr>
              <p:cNvSpPr/>
              <p:nvPr/>
            </p:nvSpPr>
            <p:spPr>
              <a:xfrm>
                <a:off x="2707366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6EB062CF-E0B8-6815-790C-BA57FB898163}"/>
                  </a:ext>
                </a:extLst>
              </p:cNvPr>
              <p:cNvSpPr/>
              <p:nvPr/>
            </p:nvSpPr>
            <p:spPr>
              <a:xfrm>
                <a:off x="2887703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7698732C-67B2-99D4-53F4-199C612F06F7}"/>
                  </a:ext>
                </a:extLst>
              </p:cNvPr>
              <p:cNvSpPr/>
              <p:nvPr/>
            </p:nvSpPr>
            <p:spPr>
              <a:xfrm>
                <a:off x="306804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80BB68FC-E4A8-38BD-F6FC-6652ECEAEE37}"/>
                  </a:ext>
                </a:extLst>
              </p:cNvPr>
              <p:cNvSpPr/>
              <p:nvPr/>
            </p:nvSpPr>
            <p:spPr>
              <a:xfrm>
                <a:off x="362993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08B6D9B8-C641-1495-D442-52272EBC2251}"/>
                  </a:ext>
                </a:extLst>
              </p:cNvPr>
              <p:cNvSpPr/>
              <p:nvPr/>
            </p:nvSpPr>
            <p:spPr>
              <a:xfrm>
                <a:off x="543331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F854FDAD-B866-881B-EA9C-1CAD3393D11F}"/>
                  </a:ext>
                </a:extLst>
              </p:cNvPr>
              <p:cNvSpPr/>
              <p:nvPr/>
            </p:nvSpPr>
            <p:spPr>
              <a:xfrm>
                <a:off x="723668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CD5E3EED-B581-C3D0-1818-13DC3FA45BDA}"/>
                  </a:ext>
                </a:extLst>
              </p:cNvPr>
              <p:cNvSpPr/>
              <p:nvPr/>
            </p:nvSpPr>
            <p:spPr>
              <a:xfrm>
                <a:off x="904005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EF5E5212-1FB6-812A-DF17-85CF5957E014}"/>
                  </a:ext>
                </a:extLst>
              </p:cNvPr>
              <p:cNvSpPr/>
              <p:nvPr/>
            </p:nvSpPr>
            <p:spPr>
              <a:xfrm>
                <a:off x="1084342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0C67C4BE-754F-3BF9-C87F-1E3A99DC1FF6}"/>
                  </a:ext>
                </a:extLst>
              </p:cNvPr>
              <p:cNvSpPr/>
              <p:nvPr/>
            </p:nvSpPr>
            <p:spPr>
              <a:xfrm>
                <a:off x="1264679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22313B7A-13FB-CE96-A4F0-DE7AAD91E482}"/>
                  </a:ext>
                </a:extLst>
              </p:cNvPr>
              <p:cNvSpPr/>
              <p:nvPr/>
            </p:nvSpPr>
            <p:spPr>
              <a:xfrm>
                <a:off x="144501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755B2D04-DE94-B293-2B92-338788AF7A67}"/>
                  </a:ext>
                </a:extLst>
              </p:cNvPr>
              <p:cNvSpPr/>
              <p:nvPr/>
            </p:nvSpPr>
            <p:spPr>
              <a:xfrm>
                <a:off x="1625354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CB312F77-880A-4273-1CC2-0171CDDDB992}"/>
                  </a:ext>
                </a:extLst>
              </p:cNvPr>
              <p:cNvSpPr/>
              <p:nvPr/>
            </p:nvSpPr>
            <p:spPr>
              <a:xfrm>
                <a:off x="180568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DBE27981-31E8-53B4-8F15-941528948039}"/>
                  </a:ext>
                </a:extLst>
              </p:cNvPr>
              <p:cNvSpPr/>
              <p:nvPr/>
            </p:nvSpPr>
            <p:spPr>
              <a:xfrm>
                <a:off x="1986017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A7AD629D-D341-C80A-8CB2-EB37DD399ADC}"/>
                  </a:ext>
                </a:extLst>
              </p:cNvPr>
              <p:cNvSpPr/>
              <p:nvPr/>
            </p:nvSpPr>
            <p:spPr>
              <a:xfrm>
                <a:off x="2166354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22A1F929-E8A6-B27D-19DB-2C6B4299FD55}"/>
                  </a:ext>
                </a:extLst>
              </p:cNvPr>
              <p:cNvSpPr/>
              <p:nvPr/>
            </p:nvSpPr>
            <p:spPr>
              <a:xfrm>
                <a:off x="2346691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9AF465DE-AF8C-C0B1-9BD5-6798129DB90B}"/>
                  </a:ext>
                </a:extLst>
              </p:cNvPr>
              <p:cNvSpPr/>
              <p:nvPr/>
            </p:nvSpPr>
            <p:spPr>
              <a:xfrm>
                <a:off x="2527029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F4D6BD7A-885C-7789-AC41-2E7F0E6B4A14}"/>
                  </a:ext>
                </a:extLst>
              </p:cNvPr>
              <p:cNvSpPr/>
              <p:nvPr/>
            </p:nvSpPr>
            <p:spPr>
              <a:xfrm>
                <a:off x="2707366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AE2E4D1F-C6FA-BB70-F0CF-67C1159A3900}"/>
                  </a:ext>
                </a:extLst>
              </p:cNvPr>
              <p:cNvSpPr/>
              <p:nvPr/>
            </p:nvSpPr>
            <p:spPr>
              <a:xfrm>
                <a:off x="2887703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D80F8E0-172D-1656-C382-F1BBA9E9B4F4}"/>
                  </a:ext>
                </a:extLst>
              </p:cNvPr>
              <p:cNvSpPr/>
              <p:nvPr/>
            </p:nvSpPr>
            <p:spPr>
              <a:xfrm>
                <a:off x="306804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aphic 786">
              <a:extLst>
                <a:ext uri="{FF2B5EF4-FFF2-40B4-BE49-F238E27FC236}">
                  <a16:creationId xmlns:a16="http://schemas.microsoft.com/office/drawing/2014/main" id="{FD45E7D3-FB60-FC51-395F-0462D2E66EBE}"/>
                </a:ext>
              </a:extLst>
            </p:cNvPr>
            <p:cNvGrpSpPr/>
            <p:nvPr/>
          </p:nvGrpSpPr>
          <p:grpSpPr>
            <a:xfrm>
              <a:off x="182656" y="2835046"/>
              <a:ext cx="3246058" cy="3246527"/>
              <a:chOff x="182656" y="2835046"/>
              <a:chExt cx="3246058" cy="3246527"/>
            </a:xfrm>
            <a:solidFill>
              <a:srgbClr val="9B5151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179B16A-DF29-D8AB-7189-4BC169252013}"/>
                  </a:ext>
                </a:extLst>
              </p:cNvPr>
              <p:cNvSpPr/>
              <p:nvPr/>
            </p:nvSpPr>
            <p:spPr>
              <a:xfrm>
                <a:off x="362993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93C8BC1-72BD-67BF-76C0-338682E85585}"/>
                  </a:ext>
                </a:extLst>
              </p:cNvPr>
              <p:cNvSpPr/>
              <p:nvPr/>
            </p:nvSpPr>
            <p:spPr>
              <a:xfrm>
                <a:off x="543331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745A3DA-6BF7-669E-0538-74C6DC9ABB53}"/>
                  </a:ext>
                </a:extLst>
              </p:cNvPr>
              <p:cNvSpPr/>
              <p:nvPr/>
            </p:nvSpPr>
            <p:spPr>
              <a:xfrm>
                <a:off x="723668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DE389F0-362B-2067-8BEC-55C535DC4018}"/>
                  </a:ext>
                </a:extLst>
              </p:cNvPr>
              <p:cNvSpPr/>
              <p:nvPr/>
            </p:nvSpPr>
            <p:spPr>
              <a:xfrm>
                <a:off x="904005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C5D07C2-20AF-F9D4-5310-2BB2FD9A3F3D}"/>
                  </a:ext>
                </a:extLst>
              </p:cNvPr>
              <p:cNvSpPr/>
              <p:nvPr/>
            </p:nvSpPr>
            <p:spPr>
              <a:xfrm>
                <a:off x="1084342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4422048-720B-7BB2-9ACE-65214DDAB296}"/>
                  </a:ext>
                </a:extLst>
              </p:cNvPr>
              <p:cNvSpPr/>
              <p:nvPr/>
            </p:nvSpPr>
            <p:spPr>
              <a:xfrm>
                <a:off x="1264679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628640B-488A-5D49-3D6D-1787CC7AB7E9}"/>
                  </a:ext>
                </a:extLst>
              </p:cNvPr>
              <p:cNvSpPr/>
              <p:nvPr/>
            </p:nvSpPr>
            <p:spPr>
              <a:xfrm>
                <a:off x="144501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F18327-15ED-1AB2-0092-062BAB872848}"/>
                  </a:ext>
                </a:extLst>
              </p:cNvPr>
              <p:cNvSpPr/>
              <p:nvPr/>
            </p:nvSpPr>
            <p:spPr>
              <a:xfrm>
                <a:off x="1625354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FB650C1-8740-7C89-6104-F8D73967D087}"/>
                  </a:ext>
                </a:extLst>
              </p:cNvPr>
              <p:cNvSpPr/>
              <p:nvPr/>
            </p:nvSpPr>
            <p:spPr>
              <a:xfrm>
                <a:off x="180568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206DE44-AAE5-3A75-794B-B32BBB4E6680}"/>
                  </a:ext>
                </a:extLst>
              </p:cNvPr>
              <p:cNvSpPr/>
              <p:nvPr/>
            </p:nvSpPr>
            <p:spPr>
              <a:xfrm>
                <a:off x="1986017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719616A-7D11-B5C6-E52B-5DECE13EFB45}"/>
                  </a:ext>
                </a:extLst>
              </p:cNvPr>
              <p:cNvSpPr/>
              <p:nvPr/>
            </p:nvSpPr>
            <p:spPr>
              <a:xfrm>
                <a:off x="2166354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B7F8FFE-16C7-9078-7726-7E70524975E9}"/>
                  </a:ext>
                </a:extLst>
              </p:cNvPr>
              <p:cNvSpPr/>
              <p:nvPr/>
            </p:nvSpPr>
            <p:spPr>
              <a:xfrm>
                <a:off x="2346691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1D28D14-AC51-472D-6C82-673BFCD028F8}"/>
                  </a:ext>
                </a:extLst>
              </p:cNvPr>
              <p:cNvSpPr/>
              <p:nvPr/>
            </p:nvSpPr>
            <p:spPr>
              <a:xfrm>
                <a:off x="2527029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97E82B5-4262-4C29-39DD-609D089E0813}"/>
                  </a:ext>
                </a:extLst>
              </p:cNvPr>
              <p:cNvSpPr/>
              <p:nvPr/>
            </p:nvSpPr>
            <p:spPr>
              <a:xfrm>
                <a:off x="2707366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235EE14-441E-71FB-4CC0-20596A9F0118}"/>
                  </a:ext>
                </a:extLst>
              </p:cNvPr>
              <p:cNvSpPr/>
              <p:nvPr/>
            </p:nvSpPr>
            <p:spPr>
              <a:xfrm>
                <a:off x="2887703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55E916A-8D5D-C1EA-9053-A80BC191FA6B}"/>
                  </a:ext>
                </a:extLst>
              </p:cNvPr>
              <p:cNvSpPr/>
              <p:nvPr/>
            </p:nvSpPr>
            <p:spPr>
              <a:xfrm>
                <a:off x="306804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0FB7448-A7D0-14C6-77FD-85D5BB916A8E}"/>
                  </a:ext>
                </a:extLst>
              </p:cNvPr>
              <p:cNvSpPr/>
              <p:nvPr/>
            </p:nvSpPr>
            <p:spPr>
              <a:xfrm>
                <a:off x="3248377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603DA6A-57DF-74C4-0D73-7488C95D8E15}"/>
                  </a:ext>
                </a:extLst>
              </p:cNvPr>
              <p:cNvSpPr/>
              <p:nvPr/>
            </p:nvSpPr>
            <p:spPr>
              <a:xfrm>
                <a:off x="362993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280E614-FA67-9B3E-9257-706F462BCE0F}"/>
                  </a:ext>
                </a:extLst>
              </p:cNvPr>
              <p:cNvSpPr/>
              <p:nvPr/>
            </p:nvSpPr>
            <p:spPr>
              <a:xfrm>
                <a:off x="543331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52DC11B-32A0-A45E-DC17-FF3A7EB268EA}"/>
                  </a:ext>
                </a:extLst>
              </p:cNvPr>
              <p:cNvSpPr/>
              <p:nvPr/>
            </p:nvSpPr>
            <p:spPr>
              <a:xfrm>
                <a:off x="723668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7A1F58D-0E3B-2B99-6FA9-11FD722D5960}"/>
                  </a:ext>
                </a:extLst>
              </p:cNvPr>
              <p:cNvSpPr/>
              <p:nvPr/>
            </p:nvSpPr>
            <p:spPr>
              <a:xfrm>
                <a:off x="904005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2CF7C0B-82BD-25E9-FB85-C8B9780BA038}"/>
                  </a:ext>
                </a:extLst>
              </p:cNvPr>
              <p:cNvSpPr/>
              <p:nvPr/>
            </p:nvSpPr>
            <p:spPr>
              <a:xfrm>
                <a:off x="1084342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8FF947-09F3-AB17-7EAA-D555BDB63F2F}"/>
                  </a:ext>
                </a:extLst>
              </p:cNvPr>
              <p:cNvSpPr/>
              <p:nvPr/>
            </p:nvSpPr>
            <p:spPr>
              <a:xfrm>
                <a:off x="1264679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07E395D-4CA6-B96B-06A5-197ADB8C64EE}"/>
                  </a:ext>
                </a:extLst>
              </p:cNvPr>
              <p:cNvSpPr/>
              <p:nvPr/>
            </p:nvSpPr>
            <p:spPr>
              <a:xfrm>
                <a:off x="144501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728BCB5-541E-3815-6206-0A2A9D21945C}"/>
                  </a:ext>
                </a:extLst>
              </p:cNvPr>
              <p:cNvSpPr/>
              <p:nvPr/>
            </p:nvSpPr>
            <p:spPr>
              <a:xfrm>
                <a:off x="1625354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444920D-9F20-D3BE-07E2-1A4481FCD8A2}"/>
                  </a:ext>
                </a:extLst>
              </p:cNvPr>
              <p:cNvSpPr/>
              <p:nvPr/>
            </p:nvSpPr>
            <p:spPr>
              <a:xfrm>
                <a:off x="180568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67248DB-AFE0-20E8-78E5-7B252ADE53B5}"/>
                  </a:ext>
                </a:extLst>
              </p:cNvPr>
              <p:cNvSpPr/>
              <p:nvPr/>
            </p:nvSpPr>
            <p:spPr>
              <a:xfrm>
                <a:off x="1986017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0E23EE2-0AB3-EDC7-B379-B77E89AA0B6E}"/>
                  </a:ext>
                </a:extLst>
              </p:cNvPr>
              <p:cNvSpPr/>
              <p:nvPr/>
            </p:nvSpPr>
            <p:spPr>
              <a:xfrm>
                <a:off x="2166354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4B0C6FB-607A-DC29-B230-009F16C1BB56}"/>
                  </a:ext>
                </a:extLst>
              </p:cNvPr>
              <p:cNvSpPr/>
              <p:nvPr/>
            </p:nvSpPr>
            <p:spPr>
              <a:xfrm>
                <a:off x="2346691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2BEAB6-632A-146B-106B-3F63D00AA404}"/>
                  </a:ext>
                </a:extLst>
              </p:cNvPr>
              <p:cNvSpPr/>
              <p:nvPr/>
            </p:nvSpPr>
            <p:spPr>
              <a:xfrm>
                <a:off x="2527029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1DC1496-7145-57EE-4A4C-091533577166}"/>
                  </a:ext>
                </a:extLst>
              </p:cNvPr>
              <p:cNvSpPr/>
              <p:nvPr/>
            </p:nvSpPr>
            <p:spPr>
              <a:xfrm>
                <a:off x="2707366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16FF6D7-171C-A1CD-0DE0-36ECAA8AD828}"/>
                  </a:ext>
                </a:extLst>
              </p:cNvPr>
              <p:cNvSpPr/>
              <p:nvPr/>
            </p:nvSpPr>
            <p:spPr>
              <a:xfrm>
                <a:off x="2887703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028461A-5889-EB4C-D4DE-58163CA9F675}"/>
                  </a:ext>
                </a:extLst>
              </p:cNvPr>
              <p:cNvSpPr/>
              <p:nvPr/>
            </p:nvSpPr>
            <p:spPr>
              <a:xfrm>
                <a:off x="306804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20EADE-6F1C-8ED4-819A-64E7F557B75A}"/>
                  </a:ext>
                </a:extLst>
              </p:cNvPr>
              <p:cNvSpPr/>
              <p:nvPr/>
            </p:nvSpPr>
            <p:spPr>
              <a:xfrm>
                <a:off x="3248377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204653A-EAB5-25CF-11D7-9BBE80765605}"/>
                  </a:ext>
                </a:extLst>
              </p:cNvPr>
              <p:cNvSpPr/>
              <p:nvPr/>
            </p:nvSpPr>
            <p:spPr>
              <a:xfrm>
                <a:off x="3248377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BCD56F2-976A-9433-BA94-7C8744D31A86}"/>
                  </a:ext>
                </a:extLst>
              </p:cNvPr>
              <p:cNvSpPr/>
              <p:nvPr/>
            </p:nvSpPr>
            <p:spPr>
              <a:xfrm>
                <a:off x="3248377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DABBAE8-D4F6-37CF-AB1C-933DBDE15389}"/>
                  </a:ext>
                </a:extLst>
              </p:cNvPr>
              <p:cNvSpPr/>
              <p:nvPr/>
            </p:nvSpPr>
            <p:spPr>
              <a:xfrm>
                <a:off x="3248377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30AD900-AB49-D731-4D4E-1396BF001E5E}"/>
                  </a:ext>
                </a:extLst>
              </p:cNvPr>
              <p:cNvSpPr/>
              <p:nvPr/>
            </p:nvSpPr>
            <p:spPr>
              <a:xfrm>
                <a:off x="3248377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6C68B04-DBA5-3574-3B82-39755C8F941E}"/>
                  </a:ext>
                </a:extLst>
              </p:cNvPr>
              <p:cNvSpPr/>
              <p:nvPr/>
            </p:nvSpPr>
            <p:spPr>
              <a:xfrm>
                <a:off x="3248377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A6F70C5-C167-377E-38B1-AF2227491B3C}"/>
                  </a:ext>
                </a:extLst>
              </p:cNvPr>
              <p:cNvSpPr/>
              <p:nvPr/>
            </p:nvSpPr>
            <p:spPr>
              <a:xfrm>
                <a:off x="3248377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48C063C-1B1A-9E40-0BD5-946EE858FF65}"/>
                  </a:ext>
                </a:extLst>
              </p:cNvPr>
              <p:cNvSpPr/>
              <p:nvPr/>
            </p:nvSpPr>
            <p:spPr>
              <a:xfrm>
                <a:off x="3248377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A20ECA4-2916-13C5-A0C8-EBBF822CFCD8}"/>
                  </a:ext>
                </a:extLst>
              </p:cNvPr>
              <p:cNvSpPr/>
              <p:nvPr/>
            </p:nvSpPr>
            <p:spPr>
              <a:xfrm>
                <a:off x="3248377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30F9F56-ED3B-7D1A-F65C-5AFB87A11E93}"/>
                  </a:ext>
                </a:extLst>
              </p:cNvPr>
              <p:cNvSpPr/>
              <p:nvPr/>
            </p:nvSpPr>
            <p:spPr>
              <a:xfrm>
                <a:off x="3248377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7F22C8E-6159-CA54-1F82-70425F78EFF3}"/>
                  </a:ext>
                </a:extLst>
              </p:cNvPr>
              <p:cNvSpPr/>
              <p:nvPr/>
            </p:nvSpPr>
            <p:spPr>
              <a:xfrm>
                <a:off x="3248377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D52FFE3-A2D7-A3AE-32F2-A5504E447719}"/>
                  </a:ext>
                </a:extLst>
              </p:cNvPr>
              <p:cNvSpPr/>
              <p:nvPr/>
            </p:nvSpPr>
            <p:spPr>
              <a:xfrm>
                <a:off x="3248377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CDBCAB0-06DE-AAA3-80E4-C517E2D77294}"/>
                  </a:ext>
                </a:extLst>
              </p:cNvPr>
              <p:cNvSpPr/>
              <p:nvPr/>
            </p:nvSpPr>
            <p:spPr>
              <a:xfrm>
                <a:off x="3248377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4BFE744-6678-2E99-4ED4-13D31B24BDFE}"/>
                  </a:ext>
                </a:extLst>
              </p:cNvPr>
              <p:cNvSpPr/>
              <p:nvPr/>
            </p:nvSpPr>
            <p:spPr>
              <a:xfrm>
                <a:off x="3248377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A930497-DEE5-47BC-933C-5E65E7962C69}"/>
                  </a:ext>
                </a:extLst>
              </p:cNvPr>
              <p:cNvSpPr/>
              <p:nvPr/>
            </p:nvSpPr>
            <p:spPr>
              <a:xfrm>
                <a:off x="3248377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EEA88C8-391F-2A56-49A9-027F40214345}"/>
                  </a:ext>
                </a:extLst>
              </p:cNvPr>
              <p:cNvSpPr/>
              <p:nvPr/>
            </p:nvSpPr>
            <p:spPr>
              <a:xfrm>
                <a:off x="3248377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EFDC4F8-6E77-C28A-564E-C527B53E4E6F}"/>
                  </a:ext>
                </a:extLst>
              </p:cNvPr>
              <p:cNvSpPr/>
              <p:nvPr/>
            </p:nvSpPr>
            <p:spPr>
              <a:xfrm>
                <a:off x="3248377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DA24ECD-59F1-95C6-A724-86DDF7D6EB7E}"/>
                  </a:ext>
                </a:extLst>
              </p:cNvPr>
              <p:cNvSpPr/>
              <p:nvPr/>
            </p:nvSpPr>
            <p:spPr>
              <a:xfrm>
                <a:off x="18265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9A3C5CD-699C-DA5C-6AF5-D1E8CC9339E2}"/>
                  </a:ext>
                </a:extLst>
              </p:cNvPr>
              <p:cNvSpPr/>
              <p:nvPr/>
            </p:nvSpPr>
            <p:spPr>
              <a:xfrm>
                <a:off x="18265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3F60BA7-B95B-2958-2CD6-76F38C794E45}"/>
                  </a:ext>
                </a:extLst>
              </p:cNvPr>
              <p:cNvSpPr/>
              <p:nvPr/>
            </p:nvSpPr>
            <p:spPr>
              <a:xfrm>
                <a:off x="18265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8486451-8F2A-B451-238E-64F546DF4C1D}"/>
                  </a:ext>
                </a:extLst>
              </p:cNvPr>
              <p:cNvSpPr/>
              <p:nvPr/>
            </p:nvSpPr>
            <p:spPr>
              <a:xfrm>
                <a:off x="18265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3603B9-2365-6DCD-DDB8-C937436E3D76}"/>
                  </a:ext>
                </a:extLst>
              </p:cNvPr>
              <p:cNvSpPr/>
              <p:nvPr/>
            </p:nvSpPr>
            <p:spPr>
              <a:xfrm>
                <a:off x="18265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1724774-0E11-CB41-DA3F-3D811FA9C752}"/>
                  </a:ext>
                </a:extLst>
              </p:cNvPr>
              <p:cNvSpPr/>
              <p:nvPr/>
            </p:nvSpPr>
            <p:spPr>
              <a:xfrm>
                <a:off x="18265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D30BC94-7A57-E7BC-FA11-B0A57BB0A047}"/>
                  </a:ext>
                </a:extLst>
              </p:cNvPr>
              <p:cNvSpPr/>
              <p:nvPr/>
            </p:nvSpPr>
            <p:spPr>
              <a:xfrm>
                <a:off x="18265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5D9028B-BC2C-F7FB-E289-F09385A38A58}"/>
                  </a:ext>
                </a:extLst>
              </p:cNvPr>
              <p:cNvSpPr/>
              <p:nvPr/>
            </p:nvSpPr>
            <p:spPr>
              <a:xfrm>
                <a:off x="18265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021645B-C22A-F143-2363-739A5EEED6E7}"/>
                  </a:ext>
                </a:extLst>
              </p:cNvPr>
              <p:cNvSpPr/>
              <p:nvPr/>
            </p:nvSpPr>
            <p:spPr>
              <a:xfrm>
                <a:off x="18265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9AE6864-F48F-26D6-A6E0-41230E163E0E}"/>
                  </a:ext>
                </a:extLst>
              </p:cNvPr>
              <p:cNvSpPr/>
              <p:nvPr/>
            </p:nvSpPr>
            <p:spPr>
              <a:xfrm>
                <a:off x="18265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B44A511-3E23-6831-E31B-9AA2893595BF}"/>
                  </a:ext>
                </a:extLst>
              </p:cNvPr>
              <p:cNvSpPr/>
              <p:nvPr/>
            </p:nvSpPr>
            <p:spPr>
              <a:xfrm>
                <a:off x="18265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2B7CBFB-4213-2BCE-FCFE-76808B7A019B}"/>
                  </a:ext>
                </a:extLst>
              </p:cNvPr>
              <p:cNvSpPr/>
              <p:nvPr/>
            </p:nvSpPr>
            <p:spPr>
              <a:xfrm>
                <a:off x="18265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72E794A-FD95-88D8-E9FE-0DAA5CD7B625}"/>
                  </a:ext>
                </a:extLst>
              </p:cNvPr>
              <p:cNvSpPr/>
              <p:nvPr/>
            </p:nvSpPr>
            <p:spPr>
              <a:xfrm>
                <a:off x="18265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8CC7B3E-33B0-60D2-698A-A6A83CCF2CEF}"/>
                  </a:ext>
                </a:extLst>
              </p:cNvPr>
              <p:cNvSpPr/>
              <p:nvPr/>
            </p:nvSpPr>
            <p:spPr>
              <a:xfrm>
                <a:off x="18265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AA14E22-EF5E-872D-7852-6D93F9EB05F7}"/>
                  </a:ext>
                </a:extLst>
              </p:cNvPr>
              <p:cNvSpPr/>
              <p:nvPr/>
            </p:nvSpPr>
            <p:spPr>
              <a:xfrm>
                <a:off x="18265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5621A45-1D35-5144-BFDC-06F8B3A9A7E2}"/>
                  </a:ext>
                </a:extLst>
              </p:cNvPr>
              <p:cNvSpPr/>
              <p:nvPr/>
            </p:nvSpPr>
            <p:spPr>
              <a:xfrm>
                <a:off x="18265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A8EBEA4-9E7A-0D31-4F67-2A0D77F532E9}"/>
                  </a:ext>
                </a:extLst>
              </p:cNvPr>
              <p:cNvSpPr/>
              <p:nvPr/>
            </p:nvSpPr>
            <p:spPr>
              <a:xfrm>
                <a:off x="18265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2C255E0-A5B3-A9FA-CFA8-69D7513B4D05}"/>
                  </a:ext>
                </a:extLst>
              </p:cNvPr>
              <p:cNvSpPr/>
              <p:nvPr/>
            </p:nvSpPr>
            <p:spPr>
              <a:xfrm>
                <a:off x="18265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33" name="Rectangle: Rounded Corners 332">
            <a:extLst>
              <a:ext uri="{FF2B5EF4-FFF2-40B4-BE49-F238E27FC236}">
                <a16:creationId xmlns:a16="http://schemas.microsoft.com/office/drawing/2014/main" id="{BC658632-745C-1C96-83B0-5A4458951020}"/>
              </a:ext>
            </a:extLst>
          </p:cNvPr>
          <p:cNvSpPr/>
          <p:nvPr/>
        </p:nvSpPr>
        <p:spPr>
          <a:xfrm>
            <a:off x="590266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 #0</a:t>
            </a:r>
          </a:p>
        </p:txBody>
      </p:sp>
      <p:sp>
        <p:nvSpPr>
          <p:cNvPr id="334" name="Rectangle: Rounded Corners 333">
            <a:extLst>
              <a:ext uri="{FF2B5EF4-FFF2-40B4-BE49-F238E27FC236}">
                <a16:creationId xmlns:a16="http://schemas.microsoft.com/office/drawing/2014/main" id="{B9927659-B702-F0CB-4FDE-F0077BCC1E14}"/>
              </a:ext>
            </a:extLst>
          </p:cNvPr>
          <p:cNvSpPr/>
          <p:nvPr/>
        </p:nvSpPr>
        <p:spPr>
          <a:xfrm>
            <a:off x="1313982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</a:t>
            </a:r>
          </a:p>
        </p:txBody>
      </p:sp>
      <p:sp>
        <p:nvSpPr>
          <p:cNvPr id="335" name="Rectangle: Rounded Corners 334">
            <a:extLst>
              <a:ext uri="{FF2B5EF4-FFF2-40B4-BE49-F238E27FC236}">
                <a16:creationId xmlns:a16="http://schemas.microsoft.com/office/drawing/2014/main" id="{184F0395-E057-0827-8919-B705861AF081}"/>
              </a:ext>
            </a:extLst>
          </p:cNvPr>
          <p:cNvSpPr/>
          <p:nvPr/>
        </p:nvSpPr>
        <p:spPr>
          <a:xfrm>
            <a:off x="2033464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#2</a:t>
            </a: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94AE0E56-DDC7-64AA-7DDF-1CAA57AE421C}"/>
              </a:ext>
            </a:extLst>
          </p:cNvPr>
          <p:cNvSpPr/>
          <p:nvPr/>
        </p:nvSpPr>
        <p:spPr>
          <a:xfrm>
            <a:off x="2755061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#3</a:t>
            </a:r>
          </a:p>
        </p:txBody>
      </p:sp>
      <p:sp>
        <p:nvSpPr>
          <p:cNvPr id="337" name="Rectangle: Rounded Corners 336">
            <a:extLst>
              <a:ext uri="{FF2B5EF4-FFF2-40B4-BE49-F238E27FC236}">
                <a16:creationId xmlns:a16="http://schemas.microsoft.com/office/drawing/2014/main" id="{D0CD99D7-6122-24AB-3506-A62A15D4E0F1}"/>
              </a:ext>
            </a:extLst>
          </p:cNvPr>
          <p:cNvSpPr/>
          <p:nvPr/>
        </p:nvSpPr>
        <p:spPr>
          <a:xfrm>
            <a:off x="590266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#4</a:t>
            </a:r>
          </a:p>
        </p:txBody>
      </p:sp>
      <p:sp>
        <p:nvSpPr>
          <p:cNvPr id="338" name="Rectangle: Rounded Corners 337">
            <a:extLst>
              <a:ext uri="{FF2B5EF4-FFF2-40B4-BE49-F238E27FC236}">
                <a16:creationId xmlns:a16="http://schemas.microsoft.com/office/drawing/2014/main" id="{C4B17501-D0D9-D028-6AA6-18A4152E513D}"/>
              </a:ext>
            </a:extLst>
          </p:cNvPr>
          <p:cNvSpPr/>
          <p:nvPr/>
        </p:nvSpPr>
        <p:spPr>
          <a:xfrm>
            <a:off x="1313982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#5</a:t>
            </a:r>
          </a:p>
        </p:txBody>
      </p:sp>
      <p:sp>
        <p:nvSpPr>
          <p:cNvPr id="339" name="Rectangle: Rounded Corners 338">
            <a:extLst>
              <a:ext uri="{FF2B5EF4-FFF2-40B4-BE49-F238E27FC236}">
                <a16:creationId xmlns:a16="http://schemas.microsoft.com/office/drawing/2014/main" id="{B41DFA2A-8E3B-BE7F-BF27-861A07C34905}"/>
              </a:ext>
            </a:extLst>
          </p:cNvPr>
          <p:cNvSpPr/>
          <p:nvPr/>
        </p:nvSpPr>
        <p:spPr>
          <a:xfrm>
            <a:off x="2033464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#6</a:t>
            </a:r>
          </a:p>
        </p:txBody>
      </p:sp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id="{FE40DEDE-CBD0-954F-F84D-C4554EBDAD86}"/>
              </a:ext>
            </a:extLst>
          </p:cNvPr>
          <p:cNvSpPr/>
          <p:nvPr/>
        </p:nvSpPr>
        <p:spPr>
          <a:xfrm>
            <a:off x="588116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#8</a:t>
            </a:r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4B51A61F-6D9F-5F04-CB26-A76FF73D0C70}"/>
              </a:ext>
            </a:extLst>
          </p:cNvPr>
          <p:cNvSpPr/>
          <p:nvPr/>
        </p:nvSpPr>
        <p:spPr>
          <a:xfrm>
            <a:off x="1311832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#9</a:t>
            </a:r>
          </a:p>
        </p:txBody>
      </p:sp>
      <p:sp>
        <p:nvSpPr>
          <p:cNvPr id="342" name="Rectangle: Rounded Corners 341">
            <a:extLst>
              <a:ext uri="{FF2B5EF4-FFF2-40B4-BE49-F238E27FC236}">
                <a16:creationId xmlns:a16="http://schemas.microsoft.com/office/drawing/2014/main" id="{3C324E91-A534-9367-A12D-E19FDEEBD33E}"/>
              </a:ext>
            </a:extLst>
          </p:cNvPr>
          <p:cNvSpPr/>
          <p:nvPr/>
        </p:nvSpPr>
        <p:spPr>
          <a:xfrm>
            <a:off x="2031314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#10</a:t>
            </a:r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5A21A7BB-1A9B-D452-BD14-779CBF2173E2}"/>
              </a:ext>
            </a:extLst>
          </p:cNvPr>
          <p:cNvSpPr/>
          <p:nvPr/>
        </p:nvSpPr>
        <p:spPr>
          <a:xfrm>
            <a:off x="2752911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#11</a:t>
            </a: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6C0993EA-B79D-2426-DEF4-C4712BB1012A}"/>
              </a:ext>
            </a:extLst>
          </p:cNvPr>
          <p:cNvSpPr/>
          <p:nvPr/>
        </p:nvSpPr>
        <p:spPr>
          <a:xfrm>
            <a:off x="588116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#12</a:t>
            </a:r>
          </a:p>
        </p:txBody>
      </p:sp>
      <p:sp>
        <p:nvSpPr>
          <p:cNvPr id="345" name="Rectangle: Rounded Corners 344">
            <a:extLst>
              <a:ext uri="{FF2B5EF4-FFF2-40B4-BE49-F238E27FC236}">
                <a16:creationId xmlns:a16="http://schemas.microsoft.com/office/drawing/2014/main" id="{0BEAFD57-200E-9017-3700-6AB53836EB30}"/>
              </a:ext>
            </a:extLst>
          </p:cNvPr>
          <p:cNvSpPr/>
          <p:nvPr/>
        </p:nvSpPr>
        <p:spPr>
          <a:xfrm>
            <a:off x="1311832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#13</a:t>
            </a:r>
          </a:p>
        </p:txBody>
      </p: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4F790827-AB27-0F43-A6B3-BAD8A8002E39}"/>
              </a:ext>
            </a:extLst>
          </p:cNvPr>
          <p:cNvSpPr/>
          <p:nvPr/>
        </p:nvSpPr>
        <p:spPr>
          <a:xfrm>
            <a:off x="2031314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#14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C22F902B-C921-4C33-4802-7096FF5DDC45}"/>
              </a:ext>
            </a:extLst>
          </p:cNvPr>
          <p:cNvSpPr/>
          <p:nvPr/>
        </p:nvSpPr>
        <p:spPr>
          <a:xfrm>
            <a:off x="2752911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#15</a:t>
            </a:r>
          </a:p>
        </p:txBody>
      </p: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4DA84FF3-2198-F745-924F-1FE50DC137D8}"/>
              </a:ext>
            </a:extLst>
          </p:cNvPr>
          <p:cNvSpPr/>
          <p:nvPr/>
        </p:nvSpPr>
        <p:spPr>
          <a:xfrm>
            <a:off x="2748646" y="309905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#7</a:t>
            </a:r>
          </a:p>
        </p:txBody>
      </p:sp>
      <p:sp>
        <p:nvSpPr>
          <p:cNvPr id="355" name="Arrow: Right 354">
            <a:extLst>
              <a:ext uri="{FF2B5EF4-FFF2-40B4-BE49-F238E27FC236}">
                <a16:creationId xmlns:a16="http://schemas.microsoft.com/office/drawing/2014/main" id="{BE648090-D9CB-7972-EFCA-E690A2509A77}"/>
              </a:ext>
            </a:extLst>
          </p:cNvPr>
          <p:cNvSpPr/>
          <p:nvPr/>
        </p:nvSpPr>
        <p:spPr>
          <a:xfrm>
            <a:off x="3845517" y="3630738"/>
            <a:ext cx="745633" cy="369332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F5635545-AAE9-AC95-9147-BBA81403C70B}"/>
              </a:ext>
            </a:extLst>
          </p:cNvPr>
          <p:cNvSpPr txBox="1"/>
          <p:nvPr/>
        </p:nvSpPr>
        <p:spPr>
          <a:xfrm>
            <a:off x="5741451" y="5601250"/>
            <a:ext cx="128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size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4x4x1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42AD0687-F950-9976-7AC5-7338E80C3811}"/>
              </a:ext>
            </a:extLst>
          </p:cNvPr>
          <p:cNvGrpSpPr/>
          <p:nvPr/>
        </p:nvGrpSpPr>
        <p:grpSpPr>
          <a:xfrm>
            <a:off x="4591150" y="2120344"/>
            <a:ext cx="3009699" cy="3328077"/>
            <a:chOff x="5792268" y="1925956"/>
            <a:chExt cx="3009699" cy="3328077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7EBF52D-AE6F-411E-C5EB-B39349D6EC26}"/>
                </a:ext>
              </a:extLst>
            </p:cNvPr>
            <p:cNvSpPr txBox="1"/>
            <p:nvPr/>
          </p:nvSpPr>
          <p:spPr>
            <a:xfrm>
              <a:off x="5792268" y="29298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9EEFC85A-CD09-95B9-2BA8-EC3F5182ED6C}"/>
                </a:ext>
              </a:extLst>
            </p:cNvPr>
            <p:cNvCxnSpPr>
              <a:cxnSpLocks/>
            </p:cNvCxnSpPr>
            <p:nvPr/>
          </p:nvCxnSpPr>
          <p:spPr>
            <a:xfrm>
              <a:off x="6349413" y="2266019"/>
              <a:ext cx="2369420" cy="157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Rectangle: Rounded Corners 390">
              <a:extLst>
                <a:ext uri="{FF2B5EF4-FFF2-40B4-BE49-F238E27FC236}">
                  <a16:creationId xmlns:a16="http://schemas.microsoft.com/office/drawing/2014/main" id="{6300AA3C-4566-AF06-A402-DB5388113750}"/>
                </a:ext>
              </a:extLst>
            </p:cNvPr>
            <p:cNvSpPr/>
            <p:nvPr/>
          </p:nvSpPr>
          <p:spPr>
            <a:xfrm>
              <a:off x="6349413" y="2466124"/>
              <a:ext cx="2452554" cy="2787909"/>
            </a:xfrm>
            <a:prstGeom prst="roundRect">
              <a:avLst>
                <a:gd name="adj" fmla="val 834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z="2400" b="1" dirty="0"/>
            </a:p>
          </p:txBody>
        </p:sp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CA86A714-7231-BB80-6A23-D2A151B1EDC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63051"/>
              <a:ext cx="0" cy="22802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1A2C6F99-B77D-6C90-07AA-BA8C43A53F9C}"/>
                </a:ext>
              </a:extLst>
            </p:cNvPr>
            <p:cNvSpPr txBox="1"/>
            <p:nvPr/>
          </p:nvSpPr>
          <p:spPr>
            <a:xfrm>
              <a:off x="7380074" y="19259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94" name="Rectangle: Rounded Corners 393">
              <a:extLst>
                <a:ext uri="{FF2B5EF4-FFF2-40B4-BE49-F238E27FC236}">
                  <a16:creationId xmlns:a16="http://schemas.microsoft.com/office/drawing/2014/main" id="{A6EEB64B-8A7D-32C1-61E2-B5C77DC9A400}"/>
                </a:ext>
              </a:extLst>
            </p:cNvPr>
            <p:cNvSpPr/>
            <p:nvPr/>
          </p:nvSpPr>
          <p:spPr>
            <a:xfrm>
              <a:off x="641153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t#0</a:t>
              </a:r>
            </a:p>
          </p:txBody>
        </p:sp>
        <p:sp>
          <p:nvSpPr>
            <p:cNvPr id="395" name="Rectangle: Rounded Corners 394">
              <a:extLst>
                <a:ext uri="{FF2B5EF4-FFF2-40B4-BE49-F238E27FC236}">
                  <a16:creationId xmlns:a16="http://schemas.microsoft.com/office/drawing/2014/main" id="{CF587655-66D9-148D-EC4C-626BDA3BFF46}"/>
                </a:ext>
              </a:extLst>
            </p:cNvPr>
            <p:cNvSpPr/>
            <p:nvPr/>
          </p:nvSpPr>
          <p:spPr>
            <a:xfrm>
              <a:off x="698502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</a:t>
              </a:r>
            </a:p>
          </p:txBody>
        </p:sp>
        <p:sp>
          <p:nvSpPr>
            <p:cNvPr id="396" name="Rectangle: Rounded Corners 395">
              <a:extLst>
                <a:ext uri="{FF2B5EF4-FFF2-40B4-BE49-F238E27FC236}">
                  <a16:creationId xmlns:a16="http://schemas.microsoft.com/office/drawing/2014/main" id="{679B1CE9-B3C8-58CA-68BE-2DAE1C60A155}"/>
                </a:ext>
              </a:extLst>
            </p:cNvPr>
            <p:cNvSpPr/>
            <p:nvPr/>
          </p:nvSpPr>
          <p:spPr>
            <a:xfrm>
              <a:off x="755851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t#2</a:t>
              </a:r>
            </a:p>
          </p:txBody>
        </p:sp>
        <p:sp>
          <p:nvSpPr>
            <p:cNvPr id="397" name="Rectangle: Rounded Corners 396">
              <a:extLst>
                <a:ext uri="{FF2B5EF4-FFF2-40B4-BE49-F238E27FC236}">
                  <a16:creationId xmlns:a16="http://schemas.microsoft.com/office/drawing/2014/main" id="{B6A7549D-CB68-0CF5-F920-8C7A349D0C22}"/>
                </a:ext>
              </a:extLst>
            </p:cNvPr>
            <p:cNvSpPr/>
            <p:nvPr/>
          </p:nvSpPr>
          <p:spPr>
            <a:xfrm>
              <a:off x="813200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t#3</a:t>
              </a:r>
            </a:p>
          </p:txBody>
        </p:sp>
        <p:sp>
          <p:nvSpPr>
            <p:cNvPr id="398" name="Rectangle: Rounded Corners 397">
              <a:extLst>
                <a:ext uri="{FF2B5EF4-FFF2-40B4-BE49-F238E27FC236}">
                  <a16:creationId xmlns:a16="http://schemas.microsoft.com/office/drawing/2014/main" id="{357428A2-BB38-2C5D-4FE5-B2E6241BCE3F}"/>
                </a:ext>
              </a:extLst>
            </p:cNvPr>
            <p:cNvSpPr/>
            <p:nvPr/>
          </p:nvSpPr>
          <p:spPr>
            <a:xfrm>
              <a:off x="641820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t#4</a:t>
              </a:r>
            </a:p>
          </p:txBody>
        </p:sp>
        <p:sp>
          <p:nvSpPr>
            <p:cNvPr id="399" name="Rectangle: Rounded Corners 398">
              <a:extLst>
                <a:ext uri="{FF2B5EF4-FFF2-40B4-BE49-F238E27FC236}">
                  <a16:creationId xmlns:a16="http://schemas.microsoft.com/office/drawing/2014/main" id="{72D175E6-485A-56C5-0774-D8C35C08D48B}"/>
                </a:ext>
              </a:extLst>
            </p:cNvPr>
            <p:cNvSpPr/>
            <p:nvPr/>
          </p:nvSpPr>
          <p:spPr>
            <a:xfrm>
              <a:off x="699169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t#5</a:t>
              </a:r>
            </a:p>
          </p:txBody>
        </p:sp>
        <p:sp>
          <p:nvSpPr>
            <p:cNvPr id="400" name="Rectangle: Rounded Corners 399">
              <a:extLst>
                <a:ext uri="{FF2B5EF4-FFF2-40B4-BE49-F238E27FC236}">
                  <a16:creationId xmlns:a16="http://schemas.microsoft.com/office/drawing/2014/main" id="{DCFB6245-D611-ECE4-453F-F9CC683BA768}"/>
                </a:ext>
              </a:extLst>
            </p:cNvPr>
            <p:cNvSpPr/>
            <p:nvPr/>
          </p:nvSpPr>
          <p:spPr>
            <a:xfrm>
              <a:off x="7565184" y="3121934"/>
              <a:ext cx="573490" cy="5737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t#6</a:t>
              </a:r>
            </a:p>
          </p:txBody>
        </p:sp>
        <p:sp>
          <p:nvSpPr>
            <p:cNvPr id="401" name="Rectangle: Rounded Corners 400">
              <a:extLst>
                <a:ext uri="{FF2B5EF4-FFF2-40B4-BE49-F238E27FC236}">
                  <a16:creationId xmlns:a16="http://schemas.microsoft.com/office/drawing/2014/main" id="{5D0A0BDD-D146-49F5-5983-79405B18A44A}"/>
                </a:ext>
              </a:extLst>
            </p:cNvPr>
            <p:cNvSpPr/>
            <p:nvPr/>
          </p:nvSpPr>
          <p:spPr>
            <a:xfrm>
              <a:off x="813867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t#7</a:t>
              </a:r>
            </a:p>
          </p:txBody>
        </p:sp>
        <p:sp>
          <p:nvSpPr>
            <p:cNvPr id="402" name="Rectangle: Rounded Corners 401">
              <a:extLst>
                <a:ext uri="{FF2B5EF4-FFF2-40B4-BE49-F238E27FC236}">
                  <a16:creationId xmlns:a16="http://schemas.microsoft.com/office/drawing/2014/main" id="{D8A5FFAC-C634-1C56-6385-B28293287724}"/>
                </a:ext>
              </a:extLst>
            </p:cNvPr>
            <p:cNvSpPr/>
            <p:nvPr/>
          </p:nvSpPr>
          <p:spPr>
            <a:xfrm>
              <a:off x="641820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t#8</a:t>
              </a:r>
            </a:p>
          </p:txBody>
        </p:sp>
        <p:sp>
          <p:nvSpPr>
            <p:cNvPr id="403" name="Rectangle: Rounded Corners 402">
              <a:extLst>
                <a:ext uri="{FF2B5EF4-FFF2-40B4-BE49-F238E27FC236}">
                  <a16:creationId xmlns:a16="http://schemas.microsoft.com/office/drawing/2014/main" id="{FD1CBD38-F55D-B340-D54F-00955AFA3E8D}"/>
                </a:ext>
              </a:extLst>
            </p:cNvPr>
            <p:cNvSpPr/>
            <p:nvPr/>
          </p:nvSpPr>
          <p:spPr>
            <a:xfrm>
              <a:off x="699169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t#9</a:t>
              </a:r>
            </a:p>
          </p:txBody>
        </p:sp>
        <p:sp>
          <p:nvSpPr>
            <p:cNvPr id="404" name="Rectangle: Rounded Corners 403">
              <a:extLst>
                <a:ext uri="{FF2B5EF4-FFF2-40B4-BE49-F238E27FC236}">
                  <a16:creationId xmlns:a16="http://schemas.microsoft.com/office/drawing/2014/main" id="{E20DF082-7F0B-19D1-941B-B86CC8EE7F45}"/>
                </a:ext>
              </a:extLst>
            </p:cNvPr>
            <p:cNvSpPr/>
            <p:nvPr/>
          </p:nvSpPr>
          <p:spPr>
            <a:xfrm>
              <a:off x="756518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t#10</a:t>
              </a:r>
            </a:p>
          </p:txBody>
        </p:sp>
        <p:sp>
          <p:nvSpPr>
            <p:cNvPr id="405" name="Rectangle: Rounded Corners 404">
              <a:extLst>
                <a:ext uri="{FF2B5EF4-FFF2-40B4-BE49-F238E27FC236}">
                  <a16:creationId xmlns:a16="http://schemas.microsoft.com/office/drawing/2014/main" id="{19388C9D-AC6E-E112-C1DD-00FC3C14D3EA}"/>
                </a:ext>
              </a:extLst>
            </p:cNvPr>
            <p:cNvSpPr/>
            <p:nvPr/>
          </p:nvSpPr>
          <p:spPr>
            <a:xfrm>
              <a:off x="813867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t#11</a:t>
              </a:r>
            </a:p>
          </p:txBody>
        </p:sp>
        <p:sp>
          <p:nvSpPr>
            <p:cNvPr id="406" name="Rectangle: Rounded Corners 405">
              <a:extLst>
                <a:ext uri="{FF2B5EF4-FFF2-40B4-BE49-F238E27FC236}">
                  <a16:creationId xmlns:a16="http://schemas.microsoft.com/office/drawing/2014/main" id="{86B377B4-A27C-C46C-19A0-40AF4E6EDCCA}"/>
                </a:ext>
              </a:extLst>
            </p:cNvPr>
            <p:cNvSpPr/>
            <p:nvPr/>
          </p:nvSpPr>
          <p:spPr>
            <a:xfrm>
              <a:off x="642487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t#12</a:t>
              </a:r>
            </a:p>
          </p:txBody>
        </p:sp>
        <p:sp>
          <p:nvSpPr>
            <p:cNvPr id="407" name="Rectangle: Rounded Corners 406">
              <a:extLst>
                <a:ext uri="{FF2B5EF4-FFF2-40B4-BE49-F238E27FC236}">
                  <a16:creationId xmlns:a16="http://schemas.microsoft.com/office/drawing/2014/main" id="{F7C822AA-6B98-B05C-CB09-697FA70B214A}"/>
                </a:ext>
              </a:extLst>
            </p:cNvPr>
            <p:cNvSpPr/>
            <p:nvPr/>
          </p:nvSpPr>
          <p:spPr>
            <a:xfrm>
              <a:off x="699836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t#13</a:t>
              </a:r>
            </a:p>
          </p:txBody>
        </p:sp>
        <p:sp>
          <p:nvSpPr>
            <p:cNvPr id="408" name="Rectangle: Rounded Corners 407">
              <a:extLst>
                <a:ext uri="{FF2B5EF4-FFF2-40B4-BE49-F238E27FC236}">
                  <a16:creationId xmlns:a16="http://schemas.microsoft.com/office/drawing/2014/main" id="{1DB45031-4613-BA12-1786-97017B5C058D}"/>
                </a:ext>
              </a:extLst>
            </p:cNvPr>
            <p:cNvSpPr/>
            <p:nvPr/>
          </p:nvSpPr>
          <p:spPr>
            <a:xfrm>
              <a:off x="757185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t#14</a:t>
              </a:r>
            </a:p>
          </p:txBody>
        </p:sp>
        <p:sp>
          <p:nvSpPr>
            <p:cNvPr id="409" name="Rectangle: Rounded Corners 408">
              <a:extLst>
                <a:ext uri="{FF2B5EF4-FFF2-40B4-BE49-F238E27FC236}">
                  <a16:creationId xmlns:a16="http://schemas.microsoft.com/office/drawing/2014/main" id="{5E80A0DC-FF50-78FC-38A6-C02B6BACBB36}"/>
                </a:ext>
              </a:extLst>
            </p:cNvPr>
            <p:cNvSpPr/>
            <p:nvPr/>
          </p:nvSpPr>
          <p:spPr>
            <a:xfrm>
              <a:off x="814534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t#15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AF413C3D-6312-3C57-7DC9-55A1DB807661}"/>
                </a:ext>
              </a:extLst>
            </p:cNvPr>
            <p:cNvSpPr txBox="1"/>
            <p:nvPr/>
          </p:nvSpPr>
          <p:spPr>
            <a:xfrm>
              <a:off x="6791350" y="4884701"/>
              <a:ext cx="1561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Workgroup #7</a:t>
              </a:r>
            </a:p>
          </p:txBody>
        </p:sp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0C863E2D-0DC6-B9C6-863F-4A89D77845F2}"/>
              </a:ext>
            </a:extLst>
          </p:cNvPr>
          <p:cNvSpPr txBox="1"/>
          <p:nvPr/>
        </p:nvSpPr>
        <p:spPr>
          <a:xfrm>
            <a:off x="875544" y="5601250"/>
            <a:ext cx="227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workGroupSize</a:t>
            </a:r>
            <a:endParaRPr lang="en-US" b="1" dirty="0"/>
          </a:p>
          <a:p>
            <a:pPr algn="ctr"/>
            <a:r>
              <a:rPr lang="en-US" dirty="0"/>
              <a:t>4x4x1</a:t>
            </a:r>
          </a:p>
        </p:txBody>
      </p:sp>
    </p:spTree>
    <p:extLst>
      <p:ext uri="{BB962C8B-B14F-4D97-AF65-F5344CB8AC3E}">
        <p14:creationId xmlns:p14="http://schemas.microsoft.com/office/powerpoint/2010/main" val="105922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929AD-5628-77BA-CB06-75814684D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56D5-F6AE-570C-AB02-4D2A4C58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3CFD2-7157-48DC-5A35-3C079F4A6CF9}"/>
              </a:ext>
            </a:extLst>
          </p:cNvPr>
          <p:cNvSpPr txBox="1"/>
          <p:nvPr/>
        </p:nvSpPr>
        <p:spPr>
          <a:xfrm>
            <a:off x="875544" y="5601250"/>
            <a:ext cx="227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workGroupSize</a:t>
            </a:r>
            <a:endParaRPr lang="en-US" b="1" dirty="0"/>
          </a:p>
          <a:p>
            <a:pPr algn="ctr"/>
            <a:r>
              <a:rPr lang="en-US" dirty="0"/>
              <a:t>4x4x1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D387C-4CBA-3288-65FE-36A91B13C51C}"/>
              </a:ext>
            </a:extLst>
          </p:cNvPr>
          <p:cNvSpPr txBox="1"/>
          <p:nvPr/>
        </p:nvSpPr>
        <p:spPr>
          <a:xfrm>
            <a:off x="875544" y="1603865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workGroupID</a:t>
            </a:r>
            <a:r>
              <a:rPr lang="en-US" dirty="0"/>
              <a:t> : {3,1,0}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E9BE3E0E-57BD-3776-5C22-606D87B9244E}"/>
              </a:ext>
            </a:extLst>
          </p:cNvPr>
          <p:cNvSpPr txBox="1"/>
          <p:nvPr/>
        </p:nvSpPr>
        <p:spPr>
          <a:xfrm>
            <a:off x="4678392" y="1598183"/>
            <a:ext cx="17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localID</a:t>
            </a:r>
            <a:r>
              <a:rPr lang="en-US" dirty="0"/>
              <a:t> : {2,1,0}</a:t>
            </a:r>
          </a:p>
        </p:txBody>
      </p:sp>
      <p:grpSp>
        <p:nvGrpSpPr>
          <p:cNvPr id="358" name="Graphic 786">
            <a:extLst>
              <a:ext uri="{FF2B5EF4-FFF2-40B4-BE49-F238E27FC236}">
                <a16:creationId xmlns:a16="http://schemas.microsoft.com/office/drawing/2014/main" id="{7550FC58-BCEF-021F-8B3B-6599F8C08805}"/>
              </a:ext>
            </a:extLst>
          </p:cNvPr>
          <p:cNvGrpSpPr/>
          <p:nvPr/>
        </p:nvGrpSpPr>
        <p:grpSpPr>
          <a:xfrm>
            <a:off x="407851" y="2198827"/>
            <a:ext cx="3246058" cy="3246527"/>
            <a:chOff x="182656" y="2835046"/>
            <a:chExt cx="3246058" cy="3246527"/>
          </a:xfrm>
        </p:grpSpPr>
        <p:grpSp>
          <p:nvGrpSpPr>
            <p:cNvPr id="367" name="Graphic 786">
              <a:extLst>
                <a:ext uri="{FF2B5EF4-FFF2-40B4-BE49-F238E27FC236}">
                  <a16:creationId xmlns:a16="http://schemas.microsoft.com/office/drawing/2014/main" id="{0CF8F478-CD16-4984-2BB1-850387771A2B}"/>
                </a:ext>
              </a:extLst>
            </p:cNvPr>
            <p:cNvGrpSpPr/>
            <p:nvPr/>
          </p:nvGrpSpPr>
          <p:grpSpPr>
            <a:xfrm>
              <a:off x="362993" y="3015383"/>
              <a:ext cx="2885383" cy="2885852"/>
              <a:chOff x="362993" y="3015383"/>
              <a:chExt cx="2885383" cy="2885852"/>
            </a:xfrm>
            <a:solidFill>
              <a:srgbClr val="000000"/>
            </a:solidFill>
          </p:grpSpPr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2761A921-270A-2587-DF9A-71017A419ADB}"/>
                  </a:ext>
                </a:extLst>
              </p:cNvPr>
              <p:cNvSpPr/>
              <p:nvPr/>
            </p:nvSpPr>
            <p:spPr>
              <a:xfrm>
                <a:off x="362993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9FC20036-732E-5EC5-7B2C-D4552DC86531}"/>
                  </a:ext>
                </a:extLst>
              </p:cNvPr>
              <p:cNvSpPr/>
              <p:nvPr/>
            </p:nvSpPr>
            <p:spPr>
              <a:xfrm>
                <a:off x="543331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40214BDD-57C2-71C1-CC81-3BC5A0F97912}"/>
                  </a:ext>
                </a:extLst>
              </p:cNvPr>
              <p:cNvSpPr/>
              <p:nvPr/>
            </p:nvSpPr>
            <p:spPr>
              <a:xfrm>
                <a:off x="723668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F5DDC479-F077-9109-EC79-61750E18A6BE}"/>
                  </a:ext>
                </a:extLst>
              </p:cNvPr>
              <p:cNvSpPr/>
              <p:nvPr/>
            </p:nvSpPr>
            <p:spPr>
              <a:xfrm>
                <a:off x="904005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6FCB0A8A-78AD-1E35-0508-56DE19C5192D}"/>
                  </a:ext>
                </a:extLst>
              </p:cNvPr>
              <p:cNvSpPr/>
              <p:nvPr/>
            </p:nvSpPr>
            <p:spPr>
              <a:xfrm>
                <a:off x="1084342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0758FE1C-2A44-773B-66A9-04B65AC4B7ED}"/>
                  </a:ext>
                </a:extLst>
              </p:cNvPr>
              <p:cNvSpPr/>
              <p:nvPr/>
            </p:nvSpPr>
            <p:spPr>
              <a:xfrm>
                <a:off x="1264679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E579EE4F-0072-B1AD-33AA-1A607039550D}"/>
                  </a:ext>
                </a:extLst>
              </p:cNvPr>
              <p:cNvSpPr/>
              <p:nvPr/>
            </p:nvSpPr>
            <p:spPr>
              <a:xfrm>
                <a:off x="144501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F6D54F66-A9DF-01D0-5C53-290FB77DB991}"/>
                  </a:ext>
                </a:extLst>
              </p:cNvPr>
              <p:cNvSpPr/>
              <p:nvPr/>
            </p:nvSpPr>
            <p:spPr>
              <a:xfrm>
                <a:off x="1625354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55CB16C3-B44F-1DF7-8858-8AA1AA4A0A44}"/>
                  </a:ext>
                </a:extLst>
              </p:cNvPr>
              <p:cNvSpPr/>
              <p:nvPr/>
            </p:nvSpPr>
            <p:spPr>
              <a:xfrm>
                <a:off x="180568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52AF5AE-00B7-DBE1-128D-6BE26546457A}"/>
                  </a:ext>
                </a:extLst>
              </p:cNvPr>
              <p:cNvSpPr/>
              <p:nvPr/>
            </p:nvSpPr>
            <p:spPr>
              <a:xfrm>
                <a:off x="1986017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2E481C80-9B50-7348-1B6F-F7671478F6BF}"/>
                  </a:ext>
                </a:extLst>
              </p:cNvPr>
              <p:cNvSpPr/>
              <p:nvPr/>
            </p:nvSpPr>
            <p:spPr>
              <a:xfrm>
                <a:off x="2166354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BE9CF7DE-27F5-576C-43B8-E1C2E31509BD}"/>
                  </a:ext>
                </a:extLst>
              </p:cNvPr>
              <p:cNvSpPr/>
              <p:nvPr/>
            </p:nvSpPr>
            <p:spPr>
              <a:xfrm>
                <a:off x="2346691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B702E89E-8675-55F2-7628-C07ED16EADC3}"/>
                  </a:ext>
                </a:extLst>
              </p:cNvPr>
              <p:cNvSpPr/>
              <p:nvPr/>
            </p:nvSpPr>
            <p:spPr>
              <a:xfrm>
                <a:off x="2527029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12F5396B-00E9-1DB2-A313-CEA4CE399068}"/>
                  </a:ext>
                </a:extLst>
              </p:cNvPr>
              <p:cNvSpPr/>
              <p:nvPr/>
            </p:nvSpPr>
            <p:spPr>
              <a:xfrm>
                <a:off x="2707366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2490E2-030F-3165-95C6-2BA23859EE7D}"/>
                  </a:ext>
                </a:extLst>
              </p:cNvPr>
              <p:cNvSpPr/>
              <p:nvPr/>
            </p:nvSpPr>
            <p:spPr>
              <a:xfrm>
                <a:off x="2887703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7DD6D21C-B66A-E3F2-646D-AE79521CCCE3}"/>
                  </a:ext>
                </a:extLst>
              </p:cNvPr>
              <p:cNvSpPr/>
              <p:nvPr/>
            </p:nvSpPr>
            <p:spPr>
              <a:xfrm>
                <a:off x="306804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3D87D30D-186E-F3E0-11C3-0A28E5729C02}"/>
                  </a:ext>
                </a:extLst>
              </p:cNvPr>
              <p:cNvSpPr/>
              <p:nvPr/>
            </p:nvSpPr>
            <p:spPr>
              <a:xfrm>
                <a:off x="362993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58794413-82A5-D451-546D-D707FA715EBB}"/>
                  </a:ext>
                </a:extLst>
              </p:cNvPr>
              <p:cNvSpPr/>
              <p:nvPr/>
            </p:nvSpPr>
            <p:spPr>
              <a:xfrm>
                <a:off x="543331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E23E1F75-6C06-6570-8970-318039DEF750}"/>
                  </a:ext>
                </a:extLst>
              </p:cNvPr>
              <p:cNvSpPr/>
              <p:nvPr/>
            </p:nvSpPr>
            <p:spPr>
              <a:xfrm>
                <a:off x="723668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FDAF2596-DA86-5BB8-D7F4-C4C95F1F8FFA}"/>
                  </a:ext>
                </a:extLst>
              </p:cNvPr>
              <p:cNvSpPr/>
              <p:nvPr/>
            </p:nvSpPr>
            <p:spPr>
              <a:xfrm>
                <a:off x="904005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E735E6BE-4622-05A5-52EC-D462237467C4}"/>
                  </a:ext>
                </a:extLst>
              </p:cNvPr>
              <p:cNvSpPr/>
              <p:nvPr/>
            </p:nvSpPr>
            <p:spPr>
              <a:xfrm>
                <a:off x="1084342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B29F2DF5-E60C-8C37-A383-BA21317A6525}"/>
                  </a:ext>
                </a:extLst>
              </p:cNvPr>
              <p:cNvSpPr/>
              <p:nvPr/>
            </p:nvSpPr>
            <p:spPr>
              <a:xfrm>
                <a:off x="1264679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4F1F2644-A206-1769-E991-7D6A91EB4B13}"/>
                  </a:ext>
                </a:extLst>
              </p:cNvPr>
              <p:cNvSpPr/>
              <p:nvPr/>
            </p:nvSpPr>
            <p:spPr>
              <a:xfrm>
                <a:off x="144501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2460D907-EC6C-9050-3059-A49DA433FF52}"/>
                  </a:ext>
                </a:extLst>
              </p:cNvPr>
              <p:cNvSpPr/>
              <p:nvPr/>
            </p:nvSpPr>
            <p:spPr>
              <a:xfrm>
                <a:off x="1625354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96070C4-AC85-7431-22FF-DC671A9AD8C7}"/>
                  </a:ext>
                </a:extLst>
              </p:cNvPr>
              <p:cNvSpPr/>
              <p:nvPr/>
            </p:nvSpPr>
            <p:spPr>
              <a:xfrm>
                <a:off x="180568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9747995C-0F86-9015-489F-CD7DDCDFE295}"/>
                  </a:ext>
                </a:extLst>
              </p:cNvPr>
              <p:cNvSpPr/>
              <p:nvPr/>
            </p:nvSpPr>
            <p:spPr>
              <a:xfrm>
                <a:off x="1986017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1D6B8A6B-0AEC-E3B2-C1B0-3D14270AD580}"/>
                  </a:ext>
                </a:extLst>
              </p:cNvPr>
              <p:cNvSpPr/>
              <p:nvPr/>
            </p:nvSpPr>
            <p:spPr>
              <a:xfrm>
                <a:off x="2166354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3B65EF4-714D-5125-1651-73F5D7943FEC}"/>
                  </a:ext>
                </a:extLst>
              </p:cNvPr>
              <p:cNvSpPr/>
              <p:nvPr/>
            </p:nvSpPr>
            <p:spPr>
              <a:xfrm>
                <a:off x="2346691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A856F042-0DBE-8E08-43FC-562B29FA4234}"/>
                  </a:ext>
                </a:extLst>
              </p:cNvPr>
              <p:cNvSpPr/>
              <p:nvPr/>
            </p:nvSpPr>
            <p:spPr>
              <a:xfrm>
                <a:off x="2527029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69503034-4AAE-1EAE-6421-2C3506A5244F}"/>
                  </a:ext>
                </a:extLst>
              </p:cNvPr>
              <p:cNvSpPr/>
              <p:nvPr/>
            </p:nvSpPr>
            <p:spPr>
              <a:xfrm>
                <a:off x="2707366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30F5F652-316F-21AA-C0D4-F56734730267}"/>
                  </a:ext>
                </a:extLst>
              </p:cNvPr>
              <p:cNvSpPr/>
              <p:nvPr/>
            </p:nvSpPr>
            <p:spPr>
              <a:xfrm>
                <a:off x="2887703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955FCECC-0EAC-181B-ADEA-B5C6279D3232}"/>
                  </a:ext>
                </a:extLst>
              </p:cNvPr>
              <p:cNvSpPr/>
              <p:nvPr/>
            </p:nvSpPr>
            <p:spPr>
              <a:xfrm>
                <a:off x="306804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5C58E65F-ADC9-5DF2-A116-42FD981343AC}"/>
                  </a:ext>
                </a:extLst>
              </p:cNvPr>
              <p:cNvSpPr/>
              <p:nvPr/>
            </p:nvSpPr>
            <p:spPr>
              <a:xfrm>
                <a:off x="362993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6A0A5B04-7D72-56A4-5B07-C3A7B2009F72}"/>
                  </a:ext>
                </a:extLst>
              </p:cNvPr>
              <p:cNvSpPr/>
              <p:nvPr/>
            </p:nvSpPr>
            <p:spPr>
              <a:xfrm>
                <a:off x="543331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0B8F6352-2E28-4CD0-F714-C16958133F8A}"/>
                  </a:ext>
                </a:extLst>
              </p:cNvPr>
              <p:cNvSpPr/>
              <p:nvPr/>
            </p:nvSpPr>
            <p:spPr>
              <a:xfrm>
                <a:off x="723668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BB9F1438-F95A-3D5E-716D-61FB4D3D4587}"/>
                  </a:ext>
                </a:extLst>
              </p:cNvPr>
              <p:cNvSpPr/>
              <p:nvPr/>
            </p:nvSpPr>
            <p:spPr>
              <a:xfrm>
                <a:off x="904005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2699D4B5-E920-CC8A-ABD7-2246CD45B2A5}"/>
                  </a:ext>
                </a:extLst>
              </p:cNvPr>
              <p:cNvSpPr/>
              <p:nvPr/>
            </p:nvSpPr>
            <p:spPr>
              <a:xfrm>
                <a:off x="1084342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30022212-9FAA-B4A6-0740-289EB07A2583}"/>
                  </a:ext>
                </a:extLst>
              </p:cNvPr>
              <p:cNvSpPr/>
              <p:nvPr/>
            </p:nvSpPr>
            <p:spPr>
              <a:xfrm>
                <a:off x="1264679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D4FA6887-D4BE-6D93-BD54-D2793A7E5743}"/>
                  </a:ext>
                </a:extLst>
              </p:cNvPr>
              <p:cNvSpPr/>
              <p:nvPr/>
            </p:nvSpPr>
            <p:spPr>
              <a:xfrm>
                <a:off x="144501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931EA57C-BDA3-EA0E-C32D-A4DBDBE4DCAD}"/>
                  </a:ext>
                </a:extLst>
              </p:cNvPr>
              <p:cNvSpPr/>
              <p:nvPr/>
            </p:nvSpPr>
            <p:spPr>
              <a:xfrm>
                <a:off x="1625354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CDF7BCBA-F884-AF17-C420-3C1B21703B69}"/>
                  </a:ext>
                </a:extLst>
              </p:cNvPr>
              <p:cNvSpPr/>
              <p:nvPr/>
            </p:nvSpPr>
            <p:spPr>
              <a:xfrm>
                <a:off x="180568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2AF1D114-18CF-B224-6441-CE3217CFE483}"/>
                  </a:ext>
                </a:extLst>
              </p:cNvPr>
              <p:cNvSpPr/>
              <p:nvPr/>
            </p:nvSpPr>
            <p:spPr>
              <a:xfrm>
                <a:off x="1986017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44A358D3-B698-5C3E-0E6D-7BCAEE46EB6E}"/>
                  </a:ext>
                </a:extLst>
              </p:cNvPr>
              <p:cNvSpPr/>
              <p:nvPr/>
            </p:nvSpPr>
            <p:spPr>
              <a:xfrm>
                <a:off x="2166354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34770712-6D91-4EB2-BCC7-1341471755B0}"/>
                  </a:ext>
                </a:extLst>
              </p:cNvPr>
              <p:cNvSpPr/>
              <p:nvPr/>
            </p:nvSpPr>
            <p:spPr>
              <a:xfrm>
                <a:off x="2346691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0194E83C-2ABD-2829-3CB1-072ED7C84D55}"/>
                  </a:ext>
                </a:extLst>
              </p:cNvPr>
              <p:cNvSpPr/>
              <p:nvPr/>
            </p:nvSpPr>
            <p:spPr>
              <a:xfrm>
                <a:off x="2527029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5A0E6FD4-6565-C68E-D7EA-DF9D0A3AFBA0}"/>
                  </a:ext>
                </a:extLst>
              </p:cNvPr>
              <p:cNvSpPr/>
              <p:nvPr/>
            </p:nvSpPr>
            <p:spPr>
              <a:xfrm>
                <a:off x="2707366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2E1B425E-B2F7-7477-DFC2-BC5BF68D2E3A}"/>
                  </a:ext>
                </a:extLst>
              </p:cNvPr>
              <p:cNvSpPr/>
              <p:nvPr/>
            </p:nvSpPr>
            <p:spPr>
              <a:xfrm>
                <a:off x="2887703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E899C96A-F8DC-F7E8-2DC2-3FD68C880F60}"/>
                  </a:ext>
                </a:extLst>
              </p:cNvPr>
              <p:cNvSpPr/>
              <p:nvPr/>
            </p:nvSpPr>
            <p:spPr>
              <a:xfrm>
                <a:off x="306804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80E45FBE-2DC0-1DED-2472-E975DB1D30C6}"/>
                  </a:ext>
                </a:extLst>
              </p:cNvPr>
              <p:cNvSpPr/>
              <p:nvPr/>
            </p:nvSpPr>
            <p:spPr>
              <a:xfrm>
                <a:off x="362993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B14C9F92-AA1D-5156-2AAE-E120A4AFF5E5}"/>
                  </a:ext>
                </a:extLst>
              </p:cNvPr>
              <p:cNvSpPr/>
              <p:nvPr/>
            </p:nvSpPr>
            <p:spPr>
              <a:xfrm>
                <a:off x="543331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A2AE273E-02CC-4531-2CED-A5E4586DC20E}"/>
                  </a:ext>
                </a:extLst>
              </p:cNvPr>
              <p:cNvSpPr/>
              <p:nvPr/>
            </p:nvSpPr>
            <p:spPr>
              <a:xfrm>
                <a:off x="723668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3D63A459-40AE-CD31-9F59-8E129480DB83}"/>
                  </a:ext>
                </a:extLst>
              </p:cNvPr>
              <p:cNvSpPr/>
              <p:nvPr/>
            </p:nvSpPr>
            <p:spPr>
              <a:xfrm>
                <a:off x="904005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A87109CA-4673-A8BC-6DDC-F8812870A8B7}"/>
                  </a:ext>
                </a:extLst>
              </p:cNvPr>
              <p:cNvSpPr/>
              <p:nvPr/>
            </p:nvSpPr>
            <p:spPr>
              <a:xfrm>
                <a:off x="1084342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94758166-E0E9-A3CC-8A56-AAE7387726CA}"/>
                  </a:ext>
                </a:extLst>
              </p:cNvPr>
              <p:cNvSpPr/>
              <p:nvPr/>
            </p:nvSpPr>
            <p:spPr>
              <a:xfrm>
                <a:off x="1264679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1C1D1D33-593A-2C29-C17D-08D6160FA201}"/>
                  </a:ext>
                </a:extLst>
              </p:cNvPr>
              <p:cNvSpPr/>
              <p:nvPr/>
            </p:nvSpPr>
            <p:spPr>
              <a:xfrm>
                <a:off x="144501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29C209C3-F047-7A74-312A-DA7B59788AE9}"/>
                  </a:ext>
                </a:extLst>
              </p:cNvPr>
              <p:cNvSpPr/>
              <p:nvPr/>
            </p:nvSpPr>
            <p:spPr>
              <a:xfrm>
                <a:off x="1625354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0315EC98-C034-0C1F-5425-19B35C90218C}"/>
                  </a:ext>
                </a:extLst>
              </p:cNvPr>
              <p:cNvSpPr/>
              <p:nvPr/>
            </p:nvSpPr>
            <p:spPr>
              <a:xfrm>
                <a:off x="180568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197B1B6-652A-FC75-A9A3-74FAF16BED1F}"/>
                  </a:ext>
                </a:extLst>
              </p:cNvPr>
              <p:cNvSpPr/>
              <p:nvPr/>
            </p:nvSpPr>
            <p:spPr>
              <a:xfrm>
                <a:off x="1986017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1CDD6074-BE3A-3864-CBE1-8D64ED74CC35}"/>
                  </a:ext>
                </a:extLst>
              </p:cNvPr>
              <p:cNvSpPr/>
              <p:nvPr/>
            </p:nvSpPr>
            <p:spPr>
              <a:xfrm>
                <a:off x="2166354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A8283C58-FA72-CFFD-ECE8-7040E00109FA}"/>
                  </a:ext>
                </a:extLst>
              </p:cNvPr>
              <p:cNvSpPr/>
              <p:nvPr/>
            </p:nvSpPr>
            <p:spPr>
              <a:xfrm>
                <a:off x="2346691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11B87B68-6DA6-FFF5-26C3-0EA0F9309ADC}"/>
                  </a:ext>
                </a:extLst>
              </p:cNvPr>
              <p:cNvSpPr/>
              <p:nvPr/>
            </p:nvSpPr>
            <p:spPr>
              <a:xfrm>
                <a:off x="2527029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38562A6B-AF77-EA9D-9F88-1FF77A34DC1F}"/>
                  </a:ext>
                </a:extLst>
              </p:cNvPr>
              <p:cNvSpPr/>
              <p:nvPr/>
            </p:nvSpPr>
            <p:spPr>
              <a:xfrm>
                <a:off x="2707366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A6BAA43F-05CD-9B0E-EE80-3E414521B8AD}"/>
                  </a:ext>
                </a:extLst>
              </p:cNvPr>
              <p:cNvSpPr/>
              <p:nvPr/>
            </p:nvSpPr>
            <p:spPr>
              <a:xfrm>
                <a:off x="2887703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E5B72442-9097-6857-6D61-514CF379AFA2}"/>
                  </a:ext>
                </a:extLst>
              </p:cNvPr>
              <p:cNvSpPr/>
              <p:nvPr/>
            </p:nvSpPr>
            <p:spPr>
              <a:xfrm>
                <a:off x="306804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002628A2-7EB6-D887-5B32-FFB7114F30DB}"/>
                  </a:ext>
                </a:extLst>
              </p:cNvPr>
              <p:cNvSpPr/>
              <p:nvPr/>
            </p:nvSpPr>
            <p:spPr>
              <a:xfrm>
                <a:off x="362993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077C82B8-5BD7-C5F8-0708-E61C8AA56FD9}"/>
                  </a:ext>
                </a:extLst>
              </p:cNvPr>
              <p:cNvSpPr/>
              <p:nvPr/>
            </p:nvSpPr>
            <p:spPr>
              <a:xfrm>
                <a:off x="543331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909C065-8570-9BA9-D1ED-04BC3E6F17F7}"/>
                  </a:ext>
                </a:extLst>
              </p:cNvPr>
              <p:cNvSpPr/>
              <p:nvPr/>
            </p:nvSpPr>
            <p:spPr>
              <a:xfrm>
                <a:off x="723668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51392642-2B63-2D39-AF06-7AA6B013141F}"/>
                  </a:ext>
                </a:extLst>
              </p:cNvPr>
              <p:cNvSpPr/>
              <p:nvPr/>
            </p:nvSpPr>
            <p:spPr>
              <a:xfrm>
                <a:off x="904005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91F3C1F5-A5FF-F94A-C88F-25D6C81A2067}"/>
                  </a:ext>
                </a:extLst>
              </p:cNvPr>
              <p:cNvSpPr/>
              <p:nvPr/>
            </p:nvSpPr>
            <p:spPr>
              <a:xfrm>
                <a:off x="1084342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915F7BD6-913D-33E3-DFDE-0B0C2895B9D3}"/>
                  </a:ext>
                </a:extLst>
              </p:cNvPr>
              <p:cNvSpPr/>
              <p:nvPr/>
            </p:nvSpPr>
            <p:spPr>
              <a:xfrm>
                <a:off x="1264679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0E6C1C0A-173B-BBE1-60DB-7D61E2C56B7B}"/>
                  </a:ext>
                </a:extLst>
              </p:cNvPr>
              <p:cNvSpPr/>
              <p:nvPr/>
            </p:nvSpPr>
            <p:spPr>
              <a:xfrm>
                <a:off x="144501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27CABD6A-3E12-498C-9F6C-C3AB57F9B093}"/>
                  </a:ext>
                </a:extLst>
              </p:cNvPr>
              <p:cNvSpPr/>
              <p:nvPr/>
            </p:nvSpPr>
            <p:spPr>
              <a:xfrm>
                <a:off x="1625354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56032737-AC1B-B4D5-F70D-5047AEB65709}"/>
                  </a:ext>
                </a:extLst>
              </p:cNvPr>
              <p:cNvSpPr/>
              <p:nvPr/>
            </p:nvSpPr>
            <p:spPr>
              <a:xfrm>
                <a:off x="180568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955BC9F9-AA37-F254-6B85-7490A4BC0107}"/>
                  </a:ext>
                </a:extLst>
              </p:cNvPr>
              <p:cNvSpPr/>
              <p:nvPr/>
            </p:nvSpPr>
            <p:spPr>
              <a:xfrm>
                <a:off x="1986017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D148191C-FA07-2DC3-C04A-1607CA100C91}"/>
                  </a:ext>
                </a:extLst>
              </p:cNvPr>
              <p:cNvSpPr/>
              <p:nvPr/>
            </p:nvSpPr>
            <p:spPr>
              <a:xfrm>
                <a:off x="2166354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CDB393B0-2097-F5C6-3B44-23DC06DF4E8D}"/>
                  </a:ext>
                </a:extLst>
              </p:cNvPr>
              <p:cNvSpPr/>
              <p:nvPr/>
            </p:nvSpPr>
            <p:spPr>
              <a:xfrm>
                <a:off x="2346691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2F508613-8FB3-5B45-AF04-2A870E5FB276}"/>
                  </a:ext>
                </a:extLst>
              </p:cNvPr>
              <p:cNvSpPr/>
              <p:nvPr/>
            </p:nvSpPr>
            <p:spPr>
              <a:xfrm>
                <a:off x="2527029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FAEBDB23-3C93-B04E-3469-837665731404}"/>
                  </a:ext>
                </a:extLst>
              </p:cNvPr>
              <p:cNvSpPr/>
              <p:nvPr/>
            </p:nvSpPr>
            <p:spPr>
              <a:xfrm>
                <a:off x="2707366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4642A833-F51A-0F4E-A2F1-D0A0639FB80C}"/>
                  </a:ext>
                </a:extLst>
              </p:cNvPr>
              <p:cNvSpPr/>
              <p:nvPr/>
            </p:nvSpPr>
            <p:spPr>
              <a:xfrm>
                <a:off x="2887703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62FDFA90-7652-63C2-D299-E526993CD0E1}"/>
                  </a:ext>
                </a:extLst>
              </p:cNvPr>
              <p:cNvSpPr/>
              <p:nvPr/>
            </p:nvSpPr>
            <p:spPr>
              <a:xfrm>
                <a:off x="306804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61E9EE82-3C60-1E63-B963-06EB361F65F7}"/>
                  </a:ext>
                </a:extLst>
              </p:cNvPr>
              <p:cNvSpPr/>
              <p:nvPr/>
            </p:nvSpPr>
            <p:spPr>
              <a:xfrm>
                <a:off x="362993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3F934A20-DE93-730C-B77E-4ACDD639C705}"/>
                  </a:ext>
                </a:extLst>
              </p:cNvPr>
              <p:cNvSpPr/>
              <p:nvPr/>
            </p:nvSpPr>
            <p:spPr>
              <a:xfrm>
                <a:off x="543331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3F6F8B5A-6615-DD52-2D48-4C86DCA9C21B}"/>
                  </a:ext>
                </a:extLst>
              </p:cNvPr>
              <p:cNvSpPr/>
              <p:nvPr/>
            </p:nvSpPr>
            <p:spPr>
              <a:xfrm>
                <a:off x="723668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31863A3C-A30B-BFAF-93CB-60408D1F00C9}"/>
                  </a:ext>
                </a:extLst>
              </p:cNvPr>
              <p:cNvSpPr/>
              <p:nvPr/>
            </p:nvSpPr>
            <p:spPr>
              <a:xfrm>
                <a:off x="904005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FCE88984-CD90-BF2C-087E-268C7C39195A}"/>
                  </a:ext>
                </a:extLst>
              </p:cNvPr>
              <p:cNvSpPr/>
              <p:nvPr/>
            </p:nvSpPr>
            <p:spPr>
              <a:xfrm>
                <a:off x="1084342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A201A482-58D6-3244-FDD2-A94ADF43F792}"/>
                  </a:ext>
                </a:extLst>
              </p:cNvPr>
              <p:cNvSpPr/>
              <p:nvPr/>
            </p:nvSpPr>
            <p:spPr>
              <a:xfrm>
                <a:off x="1264679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86D5F387-7342-4223-4E03-2B3EC3EDC27E}"/>
                  </a:ext>
                </a:extLst>
              </p:cNvPr>
              <p:cNvSpPr/>
              <p:nvPr/>
            </p:nvSpPr>
            <p:spPr>
              <a:xfrm>
                <a:off x="144501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2E2480FB-68D8-DBB4-BA29-01A40BD77F06}"/>
                  </a:ext>
                </a:extLst>
              </p:cNvPr>
              <p:cNvSpPr/>
              <p:nvPr/>
            </p:nvSpPr>
            <p:spPr>
              <a:xfrm>
                <a:off x="1625354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B6640EBF-1E1B-1607-4152-317FC4F43878}"/>
                  </a:ext>
                </a:extLst>
              </p:cNvPr>
              <p:cNvSpPr/>
              <p:nvPr/>
            </p:nvSpPr>
            <p:spPr>
              <a:xfrm>
                <a:off x="180568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FE009509-EC2A-3004-F769-864BE6D52078}"/>
                  </a:ext>
                </a:extLst>
              </p:cNvPr>
              <p:cNvSpPr/>
              <p:nvPr/>
            </p:nvSpPr>
            <p:spPr>
              <a:xfrm>
                <a:off x="1986017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5CC13A43-3351-A0B3-6B56-7B325E46E7F1}"/>
                  </a:ext>
                </a:extLst>
              </p:cNvPr>
              <p:cNvSpPr/>
              <p:nvPr/>
            </p:nvSpPr>
            <p:spPr>
              <a:xfrm>
                <a:off x="2166354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985647BB-5906-9714-B9FA-0C7AFC96BBD0}"/>
                  </a:ext>
                </a:extLst>
              </p:cNvPr>
              <p:cNvSpPr/>
              <p:nvPr/>
            </p:nvSpPr>
            <p:spPr>
              <a:xfrm>
                <a:off x="2346691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0AC9CB28-E692-E4BD-9CC0-DFC71CFC96CF}"/>
                  </a:ext>
                </a:extLst>
              </p:cNvPr>
              <p:cNvSpPr/>
              <p:nvPr/>
            </p:nvSpPr>
            <p:spPr>
              <a:xfrm>
                <a:off x="2527029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C580BD99-F9BC-F6C5-4348-112FA6C2DB3B}"/>
                  </a:ext>
                </a:extLst>
              </p:cNvPr>
              <p:cNvSpPr/>
              <p:nvPr/>
            </p:nvSpPr>
            <p:spPr>
              <a:xfrm>
                <a:off x="2707366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07EA71FE-C28E-6647-92CE-59E0646D127B}"/>
                  </a:ext>
                </a:extLst>
              </p:cNvPr>
              <p:cNvSpPr/>
              <p:nvPr/>
            </p:nvSpPr>
            <p:spPr>
              <a:xfrm>
                <a:off x="2887703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2A2A95D5-2DAE-EFC9-8D06-9BAFEC7A2738}"/>
                  </a:ext>
                </a:extLst>
              </p:cNvPr>
              <p:cNvSpPr/>
              <p:nvPr/>
            </p:nvSpPr>
            <p:spPr>
              <a:xfrm>
                <a:off x="306804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10149CB3-829C-A7AF-9028-680DE40F759C}"/>
                  </a:ext>
                </a:extLst>
              </p:cNvPr>
              <p:cNvSpPr/>
              <p:nvPr/>
            </p:nvSpPr>
            <p:spPr>
              <a:xfrm>
                <a:off x="362993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A42418EE-31BA-CF58-3744-2E2EFCA10CC0}"/>
                  </a:ext>
                </a:extLst>
              </p:cNvPr>
              <p:cNvSpPr/>
              <p:nvPr/>
            </p:nvSpPr>
            <p:spPr>
              <a:xfrm>
                <a:off x="543331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EFD3CD79-44DB-635C-0604-F879D6CE58D5}"/>
                  </a:ext>
                </a:extLst>
              </p:cNvPr>
              <p:cNvSpPr/>
              <p:nvPr/>
            </p:nvSpPr>
            <p:spPr>
              <a:xfrm>
                <a:off x="723668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0ADA0A5A-332A-F4D3-1152-A4219A50AFCF}"/>
                  </a:ext>
                </a:extLst>
              </p:cNvPr>
              <p:cNvSpPr/>
              <p:nvPr/>
            </p:nvSpPr>
            <p:spPr>
              <a:xfrm>
                <a:off x="904005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B5AC9B38-6AD8-21AC-ADF1-BBD2FDE4F8AB}"/>
                  </a:ext>
                </a:extLst>
              </p:cNvPr>
              <p:cNvSpPr/>
              <p:nvPr/>
            </p:nvSpPr>
            <p:spPr>
              <a:xfrm>
                <a:off x="1084342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95286064-5109-C297-A707-5984C6F78DB3}"/>
                  </a:ext>
                </a:extLst>
              </p:cNvPr>
              <p:cNvSpPr/>
              <p:nvPr/>
            </p:nvSpPr>
            <p:spPr>
              <a:xfrm>
                <a:off x="1264679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3DB48693-9823-FA73-19C7-D625FD80158A}"/>
                  </a:ext>
                </a:extLst>
              </p:cNvPr>
              <p:cNvSpPr/>
              <p:nvPr/>
            </p:nvSpPr>
            <p:spPr>
              <a:xfrm>
                <a:off x="144501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9ED64DE8-D25A-881C-7BDE-0DC1E4165E45}"/>
                  </a:ext>
                </a:extLst>
              </p:cNvPr>
              <p:cNvSpPr/>
              <p:nvPr/>
            </p:nvSpPr>
            <p:spPr>
              <a:xfrm>
                <a:off x="1625354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85A261E0-FF9A-2586-B86A-C430EA01C26A}"/>
                  </a:ext>
                </a:extLst>
              </p:cNvPr>
              <p:cNvSpPr/>
              <p:nvPr/>
            </p:nvSpPr>
            <p:spPr>
              <a:xfrm>
                <a:off x="180568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4D9466CD-5966-4FC3-6BA9-EEF9414CB8C1}"/>
                  </a:ext>
                </a:extLst>
              </p:cNvPr>
              <p:cNvSpPr/>
              <p:nvPr/>
            </p:nvSpPr>
            <p:spPr>
              <a:xfrm>
                <a:off x="1986017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72C69D17-2D59-C9A3-98B0-B8A8313F2452}"/>
                  </a:ext>
                </a:extLst>
              </p:cNvPr>
              <p:cNvSpPr/>
              <p:nvPr/>
            </p:nvSpPr>
            <p:spPr>
              <a:xfrm>
                <a:off x="2166354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69E2BA62-78D4-7E80-8AAA-E29170B67AE1}"/>
                  </a:ext>
                </a:extLst>
              </p:cNvPr>
              <p:cNvSpPr/>
              <p:nvPr/>
            </p:nvSpPr>
            <p:spPr>
              <a:xfrm>
                <a:off x="2346691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4A539F09-30C2-BA6C-250C-80962D168307}"/>
                  </a:ext>
                </a:extLst>
              </p:cNvPr>
              <p:cNvSpPr/>
              <p:nvPr/>
            </p:nvSpPr>
            <p:spPr>
              <a:xfrm>
                <a:off x="2527029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B0CC39F9-4C54-EFA3-ED5C-1EE2A40BB264}"/>
                  </a:ext>
                </a:extLst>
              </p:cNvPr>
              <p:cNvSpPr/>
              <p:nvPr/>
            </p:nvSpPr>
            <p:spPr>
              <a:xfrm>
                <a:off x="2707366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C2833D8D-A336-9DC5-6088-A2333078D4E7}"/>
                  </a:ext>
                </a:extLst>
              </p:cNvPr>
              <p:cNvSpPr/>
              <p:nvPr/>
            </p:nvSpPr>
            <p:spPr>
              <a:xfrm>
                <a:off x="2887703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5E2CA568-C1D9-3728-917C-2DF505074D77}"/>
                  </a:ext>
                </a:extLst>
              </p:cNvPr>
              <p:cNvSpPr/>
              <p:nvPr/>
            </p:nvSpPr>
            <p:spPr>
              <a:xfrm>
                <a:off x="306804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A51D4ED5-CD04-166E-5ACC-294E18273DEF}"/>
                  </a:ext>
                </a:extLst>
              </p:cNvPr>
              <p:cNvSpPr/>
              <p:nvPr/>
            </p:nvSpPr>
            <p:spPr>
              <a:xfrm>
                <a:off x="362993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610B7163-C73E-44F2-9525-74FB06440DAC}"/>
                  </a:ext>
                </a:extLst>
              </p:cNvPr>
              <p:cNvSpPr/>
              <p:nvPr/>
            </p:nvSpPr>
            <p:spPr>
              <a:xfrm>
                <a:off x="543331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09B08FC3-DFEC-059A-6F66-AF905B50F742}"/>
                  </a:ext>
                </a:extLst>
              </p:cNvPr>
              <p:cNvSpPr/>
              <p:nvPr/>
            </p:nvSpPr>
            <p:spPr>
              <a:xfrm>
                <a:off x="723668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ECEB430C-C8F4-5907-6656-3EB1B48DC394}"/>
                  </a:ext>
                </a:extLst>
              </p:cNvPr>
              <p:cNvSpPr/>
              <p:nvPr/>
            </p:nvSpPr>
            <p:spPr>
              <a:xfrm>
                <a:off x="904005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117D0835-6ACA-05FA-1782-ECF9FAFB2B90}"/>
                  </a:ext>
                </a:extLst>
              </p:cNvPr>
              <p:cNvSpPr/>
              <p:nvPr/>
            </p:nvSpPr>
            <p:spPr>
              <a:xfrm>
                <a:off x="1084342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FE8AC7EE-FC2B-C566-F0A4-FEB4B851091A}"/>
                  </a:ext>
                </a:extLst>
              </p:cNvPr>
              <p:cNvSpPr/>
              <p:nvPr/>
            </p:nvSpPr>
            <p:spPr>
              <a:xfrm>
                <a:off x="1264679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06F2F2A4-4D3B-4942-4E52-E3410076E65D}"/>
                  </a:ext>
                </a:extLst>
              </p:cNvPr>
              <p:cNvSpPr/>
              <p:nvPr/>
            </p:nvSpPr>
            <p:spPr>
              <a:xfrm>
                <a:off x="144501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20B74A55-8489-7CC3-96E5-44BF1E7C29CE}"/>
                  </a:ext>
                </a:extLst>
              </p:cNvPr>
              <p:cNvSpPr/>
              <p:nvPr/>
            </p:nvSpPr>
            <p:spPr>
              <a:xfrm>
                <a:off x="1625354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C2E17092-35D3-2D33-D31E-529F93F582FF}"/>
                  </a:ext>
                </a:extLst>
              </p:cNvPr>
              <p:cNvSpPr/>
              <p:nvPr/>
            </p:nvSpPr>
            <p:spPr>
              <a:xfrm>
                <a:off x="180568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75F92094-D25C-B5B3-7C5F-ACAB5D28DF38}"/>
                  </a:ext>
                </a:extLst>
              </p:cNvPr>
              <p:cNvSpPr/>
              <p:nvPr/>
            </p:nvSpPr>
            <p:spPr>
              <a:xfrm>
                <a:off x="1986017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2E9CA725-4CC8-8F33-34D2-1D650947AAB3}"/>
                  </a:ext>
                </a:extLst>
              </p:cNvPr>
              <p:cNvSpPr/>
              <p:nvPr/>
            </p:nvSpPr>
            <p:spPr>
              <a:xfrm>
                <a:off x="2166354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EDCB0370-FF9E-187E-651E-ED828C184154}"/>
                  </a:ext>
                </a:extLst>
              </p:cNvPr>
              <p:cNvSpPr/>
              <p:nvPr/>
            </p:nvSpPr>
            <p:spPr>
              <a:xfrm>
                <a:off x="2346691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45E92C98-E8FD-9CE5-28B0-985D3E17CF53}"/>
                  </a:ext>
                </a:extLst>
              </p:cNvPr>
              <p:cNvSpPr/>
              <p:nvPr/>
            </p:nvSpPr>
            <p:spPr>
              <a:xfrm>
                <a:off x="2527029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0D069F80-55D3-CDC3-967F-9F6806D9AF2E}"/>
                  </a:ext>
                </a:extLst>
              </p:cNvPr>
              <p:cNvSpPr/>
              <p:nvPr/>
            </p:nvSpPr>
            <p:spPr>
              <a:xfrm>
                <a:off x="2707366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41C3818A-C773-D24B-B366-B872C4C817F4}"/>
                  </a:ext>
                </a:extLst>
              </p:cNvPr>
              <p:cNvSpPr/>
              <p:nvPr/>
            </p:nvSpPr>
            <p:spPr>
              <a:xfrm>
                <a:off x="2887703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7E4FCCFC-8A96-446E-AA42-2B45B1533528}"/>
                  </a:ext>
                </a:extLst>
              </p:cNvPr>
              <p:cNvSpPr/>
              <p:nvPr/>
            </p:nvSpPr>
            <p:spPr>
              <a:xfrm>
                <a:off x="306804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646F7B93-3241-48BD-DF54-AA71E2E41F7F}"/>
                  </a:ext>
                </a:extLst>
              </p:cNvPr>
              <p:cNvSpPr/>
              <p:nvPr/>
            </p:nvSpPr>
            <p:spPr>
              <a:xfrm>
                <a:off x="362993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CD9F9171-58AF-45EF-6D32-5A0697A5B745}"/>
                  </a:ext>
                </a:extLst>
              </p:cNvPr>
              <p:cNvSpPr/>
              <p:nvPr/>
            </p:nvSpPr>
            <p:spPr>
              <a:xfrm>
                <a:off x="543331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3E5CA58D-4D6E-CC07-F38C-76A44F6FFCD1}"/>
                  </a:ext>
                </a:extLst>
              </p:cNvPr>
              <p:cNvSpPr/>
              <p:nvPr/>
            </p:nvSpPr>
            <p:spPr>
              <a:xfrm>
                <a:off x="723668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8E7667F4-897A-F3E6-482F-E6CD26D3E187}"/>
                  </a:ext>
                </a:extLst>
              </p:cNvPr>
              <p:cNvSpPr/>
              <p:nvPr/>
            </p:nvSpPr>
            <p:spPr>
              <a:xfrm>
                <a:off x="904005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AA65A5D2-2EB5-2022-EE57-0F5556D27292}"/>
                  </a:ext>
                </a:extLst>
              </p:cNvPr>
              <p:cNvSpPr/>
              <p:nvPr/>
            </p:nvSpPr>
            <p:spPr>
              <a:xfrm>
                <a:off x="1084342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72987D0C-31F6-DED8-DE4D-236EE9EB3052}"/>
                  </a:ext>
                </a:extLst>
              </p:cNvPr>
              <p:cNvSpPr/>
              <p:nvPr/>
            </p:nvSpPr>
            <p:spPr>
              <a:xfrm>
                <a:off x="1264679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4676EF24-FC3F-CABA-17A4-78E80C44F2C7}"/>
                  </a:ext>
                </a:extLst>
              </p:cNvPr>
              <p:cNvSpPr/>
              <p:nvPr/>
            </p:nvSpPr>
            <p:spPr>
              <a:xfrm>
                <a:off x="144501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367C1680-A452-A7AB-663A-D8D03E62D65D}"/>
                  </a:ext>
                </a:extLst>
              </p:cNvPr>
              <p:cNvSpPr/>
              <p:nvPr/>
            </p:nvSpPr>
            <p:spPr>
              <a:xfrm>
                <a:off x="1625354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24D865C6-CEF3-E097-0476-F8BAD9C1C783}"/>
                  </a:ext>
                </a:extLst>
              </p:cNvPr>
              <p:cNvSpPr/>
              <p:nvPr/>
            </p:nvSpPr>
            <p:spPr>
              <a:xfrm>
                <a:off x="180568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2FD0C149-792D-AE8A-0B02-593F83DA0E58}"/>
                  </a:ext>
                </a:extLst>
              </p:cNvPr>
              <p:cNvSpPr/>
              <p:nvPr/>
            </p:nvSpPr>
            <p:spPr>
              <a:xfrm>
                <a:off x="1986017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B6645AAE-D375-3539-03D1-18D7B17E5FE5}"/>
                  </a:ext>
                </a:extLst>
              </p:cNvPr>
              <p:cNvSpPr/>
              <p:nvPr/>
            </p:nvSpPr>
            <p:spPr>
              <a:xfrm>
                <a:off x="2166354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BD2E97B1-A33A-0B42-1288-8FE16E74BDE3}"/>
                  </a:ext>
                </a:extLst>
              </p:cNvPr>
              <p:cNvSpPr/>
              <p:nvPr/>
            </p:nvSpPr>
            <p:spPr>
              <a:xfrm>
                <a:off x="2346691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8A4D8170-72C6-5D18-7CD5-849FA169A6D1}"/>
                  </a:ext>
                </a:extLst>
              </p:cNvPr>
              <p:cNvSpPr/>
              <p:nvPr/>
            </p:nvSpPr>
            <p:spPr>
              <a:xfrm>
                <a:off x="2527029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9A5D77E2-16B0-3395-0595-8405B1BB4CF5}"/>
                  </a:ext>
                </a:extLst>
              </p:cNvPr>
              <p:cNvSpPr/>
              <p:nvPr/>
            </p:nvSpPr>
            <p:spPr>
              <a:xfrm>
                <a:off x="2707366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9ACEEE1A-456D-0255-2D71-1212DC6E8657}"/>
                  </a:ext>
                </a:extLst>
              </p:cNvPr>
              <p:cNvSpPr/>
              <p:nvPr/>
            </p:nvSpPr>
            <p:spPr>
              <a:xfrm>
                <a:off x="2887703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61C50DA9-B1BA-8722-506B-3EBE746BC43D}"/>
                  </a:ext>
                </a:extLst>
              </p:cNvPr>
              <p:cNvSpPr/>
              <p:nvPr/>
            </p:nvSpPr>
            <p:spPr>
              <a:xfrm>
                <a:off x="306804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9289B09F-052E-1AC5-F807-1817A20626B6}"/>
                  </a:ext>
                </a:extLst>
              </p:cNvPr>
              <p:cNvSpPr/>
              <p:nvPr/>
            </p:nvSpPr>
            <p:spPr>
              <a:xfrm>
                <a:off x="362993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454758BF-8312-B410-A215-A3E78FA123D6}"/>
                  </a:ext>
                </a:extLst>
              </p:cNvPr>
              <p:cNvSpPr/>
              <p:nvPr/>
            </p:nvSpPr>
            <p:spPr>
              <a:xfrm>
                <a:off x="543331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34D8B7FA-7E4B-E6AF-ACEE-9024B8A39C5C}"/>
                  </a:ext>
                </a:extLst>
              </p:cNvPr>
              <p:cNvSpPr/>
              <p:nvPr/>
            </p:nvSpPr>
            <p:spPr>
              <a:xfrm>
                <a:off x="723668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2715AFDB-D5E3-A6B1-714F-81E1CA8E64B9}"/>
                  </a:ext>
                </a:extLst>
              </p:cNvPr>
              <p:cNvSpPr/>
              <p:nvPr/>
            </p:nvSpPr>
            <p:spPr>
              <a:xfrm>
                <a:off x="904005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F457D938-5D0B-9D15-D74A-C62E50A75D0D}"/>
                  </a:ext>
                </a:extLst>
              </p:cNvPr>
              <p:cNvSpPr/>
              <p:nvPr/>
            </p:nvSpPr>
            <p:spPr>
              <a:xfrm>
                <a:off x="1084342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DBDB1A94-D125-43FF-2463-E5CF3FE3A6A0}"/>
                  </a:ext>
                </a:extLst>
              </p:cNvPr>
              <p:cNvSpPr/>
              <p:nvPr/>
            </p:nvSpPr>
            <p:spPr>
              <a:xfrm>
                <a:off x="1264679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5823649A-5A9F-F474-CD85-7B99A4141E29}"/>
                  </a:ext>
                </a:extLst>
              </p:cNvPr>
              <p:cNvSpPr/>
              <p:nvPr/>
            </p:nvSpPr>
            <p:spPr>
              <a:xfrm>
                <a:off x="144501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6B716B5B-5CDC-A13C-57F0-273C78EAF994}"/>
                  </a:ext>
                </a:extLst>
              </p:cNvPr>
              <p:cNvSpPr/>
              <p:nvPr/>
            </p:nvSpPr>
            <p:spPr>
              <a:xfrm>
                <a:off x="1625354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DC655742-0C3F-425E-F8B1-CE88ED017C00}"/>
                  </a:ext>
                </a:extLst>
              </p:cNvPr>
              <p:cNvSpPr/>
              <p:nvPr/>
            </p:nvSpPr>
            <p:spPr>
              <a:xfrm>
                <a:off x="180568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2390F0EA-702B-E711-34DC-BA1A49B0A9FB}"/>
                  </a:ext>
                </a:extLst>
              </p:cNvPr>
              <p:cNvSpPr/>
              <p:nvPr/>
            </p:nvSpPr>
            <p:spPr>
              <a:xfrm>
                <a:off x="1986017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25352334-D431-F634-BA46-ED12B7C28A6C}"/>
                  </a:ext>
                </a:extLst>
              </p:cNvPr>
              <p:cNvSpPr/>
              <p:nvPr/>
            </p:nvSpPr>
            <p:spPr>
              <a:xfrm>
                <a:off x="2166354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30445B80-0C49-35A3-5058-7934F7AF5995}"/>
                  </a:ext>
                </a:extLst>
              </p:cNvPr>
              <p:cNvSpPr/>
              <p:nvPr/>
            </p:nvSpPr>
            <p:spPr>
              <a:xfrm>
                <a:off x="2346691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348BE220-C43E-2409-9C46-B8CAF5934E4D}"/>
                  </a:ext>
                </a:extLst>
              </p:cNvPr>
              <p:cNvSpPr/>
              <p:nvPr/>
            </p:nvSpPr>
            <p:spPr>
              <a:xfrm>
                <a:off x="2527029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013F4B63-4594-0B4C-40CC-EE2EB1660E44}"/>
                  </a:ext>
                </a:extLst>
              </p:cNvPr>
              <p:cNvSpPr/>
              <p:nvPr/>
            </p:nvSpPr>
            <p:spPr>
              <a:xfrm>
                <a:off x="2707366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1D5380A6-1622-F2ED-6492-8DE50C72EB78}"/>
                  </a:ext>
                </a:extLst>
              </p:cNvPr>
              <p:cNvSpPr/>
              <p:nvPr/>
            </p:nvSpPr>
            <p:spPr>
              <a:xfrm>
                <a:off x="2887703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E6077813-0FC0-CEDF-8C45-C7D915F9390C}"/>
                  </a:ext>
                </a:extLst>
              </p:cNvPr>
              <p:cNvSpPr/>
              <p:nvPr/>
            </p:nvSpPr>
            <p:spPr>
              <a:xfrm>
                <a:off x="306804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C0A1B6E0-008F-4812-37BD-25CABE6298D4}"/>
                  </a:ext>
                </a:extLst>
              </p:cNvPr>
              <p:cNvSpPr/>
              <p:nvPr/>
            </p:nvSpPr>
            <p:spPr>
              <a:xfrm>
                <a:off x="362993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874FD4C8-BC8B-849C-46D1-18F140425808}"/>
                  </a:ext>
                </a:extLst>
              </p:cNvPr>
              <p:cNvSpPr/>
              <p:nvPr/>
            </p:nvSpPr>
            <p:spPr>
              <a:xfrm>
                <a:off x="543331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DDC047E7-A62D-2898-B3FE-B54D12D6A82C}"/>
                  </a:ext>
                </a:extLst>
              </p:cNvPr>
              <p:cNvSpPr/>
              <p:nvPr/>
            </p:nvSpPr>
            <p:spPr>
              <a:xfrm>
                <a:off x="723668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BA698200-51F8-A299-0C53-08FB326CBFFA}"/>
                  </a:ext>
                </a:extLst>
              </p:cNvPr>
              <p:cNvSpPr/>
              <p:nvPr/>
            </p:nvSpPr>
            <p:spPr>
              <a:xfrm>
                <a:off x="904005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54B8D42E-3332-FFCF-5456-0F3C9D8B42C4}"/>
                  </a:ext>
                </a:extLst>
              </p:cNvPr>
              <p:cNvSpPr/>
              <p:nvPr/>
            </p:nvSpPr>
            <p:spPr>
              <a:xfrm>
                <a:off x="1084342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1719E3BD-364F-0EEC-9805-A14DAA1E4E56}"/>
                  </a:ext>
                </a:extLst>
              </p:cNvPr>
              <p:cNvSpPr/>
              <p:nvPr/>
            </p:nvSpPr>
            <p:spPr>
              <a:xfrm>
                <a:off x="1264679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7CFCDFE2-621B-2FBC-07BE-51DCC110811F}"/>
                  </a:ext>
                </a:extLst>
              </p:cNvPr>
              <p:cNvSpPr/>
              <p:nvPr/>
            </p:nvSpPr>
            <p:spPr>
              <a:xfrm>
                <a:off x="144501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DCCF8252-3932-2A07-C93D-AE22A19ABB82}"/>
                  </a:ext>
                </a:extLst>
              </p:cNvPr>
              <p:cNvSpPr/>
              <p:nvPr/>
            </p:nvSpPr>
            <p:spPr>
              <a:xfrm>
                <a:off x="1625354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131C3F94-A4A7-5467-EE82-69D2075B6EF2}"/>
                  </a:ext>
                </a:extLst>
              </p:cNvPr>
              <p:cNvSpPr/>
              <p:nvPr/>
            </p:nvSpPr>
            <p:spPr>
              <a:xfrm>
                <a:off x="180568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42F15183-2F0F-DE43-A16F-67F66575A783}"/>
                  </a:ext>
                </a:extLst>
              </p:cNvPr>
              <p:cNvSpPr/>
              <p:nvPr/>
            </p:nvSpPr>
            <p:spPr>
              <a:xfrm>
                <a:off x="1986017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F74879C0-ADCF-7B69-4ABD-F265786F4DBD}"/>
                  </a:ext>
                </a:extLst>
              </p:cNvPr>
              <p:cNvSpPr/>
              <p:nvPr/>
            </p:nvSpPr>
            <p:spPr>
              <a:xfrm>
                <a:off x="2166354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525391B8-59DD-80A6-561B-3D98460B1F78}"/>
                  </a:ext>
                </a:extLst>
              </p:cNvPr>
              <p:cNvSpPr/>
              <p:nvPr/>
            </p:nvSpPr>
            <p:spPr>
              <a:xfrm>
                <a:off x="2346691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F3DEBB21-47FE-5C4D-D51F-0931D989FF3F}"/>
                  </a:ext>
                </a:extLst>
              </p:cNvPr>
              <p:cNvSpPr/>
              <p:nvPr/>
            </p:nvSpPr>
            <p:spPr>
              <a:xfrm>
                <a:off x="2527029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AD83A23B-8C20-AF5E-2CE2-DFE60A1E142C}"/>
                  </a:ext>
                </a:extLst>
              </p:cNvPr>
              <p:cNvSpPr/>
              <p:nvPr/>
            </p:nvSpPr>
            <p:spPr>
              <a:xfrm>
                <a:off x="2707366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7E5B6051-815B-5C3C-9151-8C71AB321D7F}"/>
                  </a:ext>
                </a:extLst>
              </p:cNvPr>
              <p:cNvSpPr/>
              <p:nvPr/>
            </p:nvSpPr>
            <p:spPr>
              <a:xfrm>
                <a:off x="2887703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7E22E9D4-AEB9-278B-DCDD-21847A53A2CA}"/>
                  </a:ext>
                </a:extLst>
              </p:cNvPr>
              <p:cNvSpPr/>
              <p:nvPr/>
            </p:nvSpPr>
            <p:spPr>
              <a:xfrm>
                <a:off x="306804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16779F2D-FEDA-8963-CFA2-5B77C0889879}"/>
                  </a:ext>
                </a:extLst>
              </p:cNvPr>
              <p:cNvSpPr/>
              <p:nvPr/>
            </p:nvSpPr>
            <p:spPr>
              <a:xfrm>
                <a:off x="362993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D0FBE2B5-19A1-BEA5-E12E-F90181C6FCC9}"/>
                  </a:ext>
                </a:extLst>
              </p:cNvPr>
              <p:cNvSpPr/>
              <p:nvPr/>
            </p:nvSpPr>
            <p:spPr>
              <a:xfrm>
                <a:off x="543331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381ADA8B-FA28-CFA4-050B-1EBE36EBA572}"/>
                  </a:ext>
                </a:extLst>
              </p:cNvPr>
              <p:cNvSpPr/>
              <p:nvPr/>
            </p:nvSpPr>
            <p:spPr>
              <a:xfrm>
                <a:off x="723668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0D4133ED-D6BA-BBE9-A8BF-55A348ADA478}"/>
                  </a:ext>
                </a:extLst>
              </p:cNvPr>
              <p:cNvSpPr/>
              <p:nvPr/>
            </p:nvSpPr>
            <p:spPr>
              <a:xfrm>
                <a:off x="904005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9D763B7D-B1B7-D23A-9502-B04CE3A67C21}"/>
                  </a:ext>
                </a:extLst>
              </p:cNvPr>
              <p:cNvSpPr/>
              <p:nvPr/>
            </p:nvSpPr>
            <p:spPr>
              <a:xfrm>
                <a:off x="1084342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0DD448C9-61BD-5055-4D69-611062BF2459}"/>
                  </a:ext>
                </a:extLst>
              </p:cNvPr>
              <p:cNvSpPr/>
              <p:nvPr/>
            </p:nvSpPr>
            <p:spPr>
              <a:xfrm>
                <a:off x="1264679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37C77237-D677-0566-2426-03374EF83512}"/>
                  </a:ext>
                </a:extLst>
              </p:cNvPr>
              <p:cNvSpPr/>
              <p:nvPr/>
            </p:nvSpPr>
            <p:spPr>
              <a:xfrm>
                <a:off x="144501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25285361-99FC-1C74-8547-8B617B1067E6}"/>
                  </a:ext>
                </a:extLst>
              </p:cNvPr>
              <p:cNvSpPr/>
              <p:nvPr/>
            </p:nvSpPr>
            <p:spPr>
              <a:xfrm>
                <a:off x="1625354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D4DCD7AB-C37B-123F-A727-32FBBAACFFB3}"/>
                  </a:ext>
                </a:extLst>
              </p:cNvPr>
              <p:cNvSpPr/>
              <p:nvPr/>
            </p:nvSpPr>
            <p:spPr>
              <a:xfrm>
                <a:off x="180568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8535CE5D-AB3C-D5B0-5D83-573674CD07EE}"/>
                  </a:ext>
                </a:extLst>
              </p:cNvPr>
              <p:cNvSpPr/>
              <p:nvPr/>
            </p:nvSpPr>
            <p:spPr>
              <a:xfrm>
                <a:off x="1986017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9C5425EE-988F-9CCA-D60D-2C66A0EF1EED}"/>
                  </a:ext>
                </a:extLst>
              </p:cNvPr>
              <p:cNvSpPr/>
              <p:nvPr/>
            </p:nvSpPr>
            <p:spPr>
              <a:xfrm>
                <a:off x="2166354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30789C94-714D-98BB-66DF-5CC9834E8D98}"/>
                  </a:ext>
                </a:extLst>
              </p:cNvPr>
              <p:cNvSpPr/>
              <p:nvPr/>
            </p:nvSpPr>
            <p:spPr>
              <a:xfrm>
                <a:off x="2346691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EA0D1668-D33A-BF5A-4439-F96AC272BC35}"/>
                  </a:ext>
                </a:extLst>
              </p:cNvPr>
              <p:cNvSpPr/>
              <p:nvPr/>
            </p:nvSpPr>
            <p:spPr>
              <a:xfrm>
                <a:off x="2527029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C71A9E42-996A-9F7E-C43F-AF155CEAECA1}"/>
                  </a:ext>
                </a:extLst>
              </p:cNvPr>
              <p:cNvSpPr/>
              <p:nvPr/>
            </p:nvSpPr>
            <p:spPr>
              <a:xfrm>
                <a:off x="2707366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A48538DC-F7B4-4E75-3526-51DB41746D87}"/>
                  </a:ext>
                </a:extLst>
              </p:cNvPr>
              <p:cNvSpPr/>
              <p:nvPr/>
            </p:nvSpPr>
            <p:spPr>
              <a:xfrm>
                <a:off x="2887703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FAB13891-3AE9-EC65-652C-BB7CCB280715}"/>
                  </a:ext>
                </a:extLst>
              </p:cNvPr>
              <p:cNvSpPr/>
              <p:nvPr/>
            </p:nvSpPr>
            <p:spPr>
              <a:xfrm>
                <a:off x="306804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7DD60E1C-D38C-4A9B-6360-510EF71DD6FB}"/>
                  </a:ext>
                </a:extLst>
              </p:cNvPr>
              <p:cNvSpPr/>
              <p:nvPr/>
            </p:nvSpPr>
            <p:spPr>
              <a:xfrm>
                <a:off x="362993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640D6AC9-52FB-C443-9C95-6C23393D0D55}"/>
                  </a:ext>
                </a:extLst>
              </p:cNvPr>
              <p:cNvSpPr/>
              <p:nvPr/>
            </p:nvSpPr>
            <p:spPr>
              <a:xfrm>
                <a:off x="543331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59E05096-F83B-50F8-F7A5-9678A2BA7C1A}"/>
                  </a:ext>
                </a:extLst>
              </p:cNvPr>
              <p:cNvSpPr/>
              <p:nvPr/>
            </p:nvSpPr>
            <p:spPr>
              <a:xfrm>
                <a:off x="723668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0CC4A489-FFDF-AEEA-50BA-44B89ED7AC45}"/>
                  </a:ext>
                </a:extLst>
              </p:cNvPr>
              <p:cNvSpPr/>
              <p:nvPr/>
            </p:nvSpPr>
            <p:spPr>
              <a:xfrm>
                <a:off x="904005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FD830205-3009-08A0-3686-E111324ED4E3}"/>
                  </a:ext>
                </a:extLst>
              </p:cNvPr>
              <p:cNvSpPr/>
              <p:nvPr/>
            </p:nvSpPr>
            <p:spPr>
              <a:xfrm>
                <a:off x="1084342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79EA4E8B-FFAF-A0B6-D24C-FD76EEA5E9B5}"/>
                  </a:ext>
                </a:extLst>
              </p:cNvPr>
              <p:cNvSpPr/>
              <p:nvPr/>
            </p:nvSpPr>
            <p:spPr>
              <a:xfrm>
                <a:off x="1264679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A11E1DBA-1A36-0691-C502-0A3993B440A6}"/>
                  </a:ext>
                </a:extLst>
              </p:cNvPr>
              <p:cNvSpPr/>
              <p:nvPr/>
            </p:nvSpPr>
            <p:spPr>
              <a:xfrm>
                <a:off x="144501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D9D893CA-7F49-3144-BADF-8B0032025F69}"/>
                  </a:ext>
                </a:extLst>
              </p:cNvPr>
              <p:cNvSpPr/>
              <p:nvPr/>
            </p:nvSpPr>
            <p:spPr>
              <a:xfrm>
                <a:off x="1625354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601DCC4D-796C-7622-FAE3-2EA7564BF082}"/>
                  </a:ext>
                </a:extLst>
              </p:cNvPr>
              <p:cNvSpPr/>
              <p:nvPr/>
            </p:nvSpPr>
            <p:spPr>
              <a:xfrm>
                <a:off x="180568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BCD70858-BD33-711D-E3F9-8A966B0B23EF}"/>
                  </a:ext>
                </a:extLst>
              </p:cNvPr>
              <p:cNvSpPr/>
              <p:nvPr/>
            </p:nvSpPr>
            <p:spPr>
              <a:xfrm>
                <a:off x="1986017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C5CBFFF6-3B15-533D-491D-55E2B3C5F687}"/>
                  </a:ext>
                </a:extLst>
              </p:cNvPr>
              <p:cNvSpPr/>
              <p:nvPr/>
            </p:nvSpPr>
            <p:spPr>
              <a:xfrm>
                <a:off x="2166354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2636059D-8106-54A1-F12B-7383D55DA0AD}"/>
                  </a:ext>
                </a:extLst>
              </p:cNvPr>
              <p:cNvSpPr/>
              <p:nvPr/>
            </p:nvSpPr>
            <p:spPr>
              <a:xfrm>
                <a:off x="2346691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9567B249-3820-E417-6495-AB0B9DF189F1}"/>
                  </a:ext>
                </a:extLst>
              </p:cNvPr>
              <p:cNvSpPr/>
              <p:nvPr/>
            </p:nvSpPr>
            <p:spPr>
              <a:xfrm>
                <a:off x="2527029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8DBC9089-EEF3-849E-8ECF-1A197319DEF8}"/>
                  </a:ext>
                </a:extLst>
              </p:cNvPr>
              <p:cNvSpPr/>
              <p:nvPr/>
            </p:nvSpPr>
            <p:spPr>
              <a:xfrm>
                <a:off x="2707366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ECB1B36F-2EA4-AA91-F69B-BA401F1C7CA4}"/>
                  </a:ext>
                </a:extLst>
              </p:cNvPr>
              <p:cNvSpPr/>
              <p:nvPr/>
            </p:nvSpPr>
            <p:spPr>
              <a:xfrm>
                <a:off x="2887703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F6C98B41-F9C3-7D3A-E6D8-7DEFD70BA76A}"/>
                  </a:ext>
                </a:extLst>
              </p:cNvPr>
              <p:cNvSpPr/>
              <p:nvPr/>
            </p:nvSpPr>
            <p:spPr>
              <a:xfrm>
                <a:off x="306804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B36FCEEA-533A-D42E-651C-8B3C94E37C8A}"/>
                  </a:ext>
                </a:extLst>
              </p:cNvPr>
              <p:cNvSpPr/>
              <p:nvPr/>
            </p:nvSpPr>
            <p:spPr>
              <a:xfrm>
                <a:off x="362993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FE1D37DC-482B-64F4-D572-DBBF73106F33}"/>
                  </a:ext>
                </a:extLst>
              </p:cNvPr>
              <p:cNvSpPr/>
              <p:nvPr/>
            </p:nvSpPr>
            <p:spPr>
              <a:xfrm>
                <a:off x="543331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3CA0BBF0-C9F9-C432-9B08-76E61B497F32}"/>
                  </a:ext>
                </a:extLst>
              </p:cNvPr>
              <p:cNvSpPr/>
              <p:nvPr/>
            </p:nvSpPr>
            <p:spPr>
              <a:xfrm>
                <a:off x="723668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72BB40FC-9779-EB07-3177-41EF3D0AE567}"/>
                  </a:ext>
                </a:extLst>
              </p:cNvPr>
              <p:cNvSpPr/>
              <p:nvPr/>
            </p:nvSpPr>
            <p:spPr>
              <a:xfrm>
                <a:off x="904005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8FA06077-2A6A-8AC3-7074-37B94B581924}"/>
                  </a:ext>
                </a:extLst>
              </p:cNvPr>
              <p:cNvSpPr/>
              <p:nvPr/>
            </p:nvSpPr>
            <p:spPr>
              <a:xfrm>
                <a:off x="1084342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8E71581F-4306-86F9-624C-2EFCC5E21507}"/>
                  </a:ext>
                </a:extLst>
              </p:cNvPr>
              <p:cNvSpPr/>
              <p:nvPr/>
            </p:nvSpPr>
            <p:spPr>
              <a:xfrm>
                <a:off x="1264679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FC9F1DF3-15E4-539A-CFD5-9486CFA57E9E}"/>
                  </a:ext>
                </a:extLst>
              </p:cNvPr>
              <p:cNvSpPr/>
              <p:nvPr/>
            </p:nvSpPr>
            <p:spPr>
              <a:xfrm>
                <a:off x="144501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C241AE6D-87A9-3D99-4B8B-E76818CC902D}"/>
                  </a:ext>
                </a:extLst>
              </p:cNvPr>
              <p:cNvSpPr/>
              <p:nvPr/>
            </p:nvSpPr>
            <p:spPr>
              <a:xfrm>
                <a:off x="1625354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C38C2B32-0202-5BE6-91A9-B333B856576D}"/>
                  </a:ext>
                </a:extLst>
              </p:cNvPr>
              <p:cNvSpPr/>
              <p:nvPr/>
            </p:nvSpPr>
            <p:spPr>
              <a:xfrm>
                <a:off x="180568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08D6C8F9-7678-EDB6-74D8-B38C769034D6}"/>
                  </a:ext>
                </a:extLst>
              </p:cNvPr>
              <p:cNvSpPr/>
              <p:nvPr/>
            </p:nvSpPr>
            <p:spPr>
              <a:xfrm>
                <a:off x="1986017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938548E8-B149-B321-FFF7-A913B6440FC4}"/>
                  </a:ext>
                </a:extLst>
              </p:cNvPr>
              <p:cNvSpPr/>
              <p:nvPr/>
            </p:nvSpPr>
            <p:spPr>
              <a:xfrm>
                <a:off x="2166354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9C2577B6-2553-F505-0745-AB081FFD3C17}"/>
                  </a:ext>
                </a:extLst>
              </p:cNvPr>
              <p:cNvSpPr/>
              <p:nvPr/>
            </p:nvSpPr>
            <p:spPr>
              <a:xfrm>
                <a:off x="2346691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340BD209-1663-164D-1498-AB9756E7D4C1}"/>
                  </a:ext>
                </a:extLst>
              </p:cNvPr>
              <p:cNvSpPr/>
              <p:nvPr/>
            </p:nvSpPr>
            <p:spPr>
              <a:xfrm>
                <a:off x="2527029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AB6781A3-7CD0-A976-CDA0-58EEFF87EE83}"/>
                  </a:ext>
                </a:extLst>
              </p:cNvPr>
              <p:cNvSpPr/>
              <p:nvPr/>
            </p:nvSpPr>
            <p:spPr>
              <a:xfrm>
                <a:off x="2707366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C9B360F3-3825-15A3-CE77-7B3E7B179114}"/>
                  </a:ext>
                </a:extLst>
              </p:cNvPr>
              <p:cNvSpPr/>
              <p:nvPr/>
            </p:nvSpPr>
            <p:spPr>
              <a:xfrm>
                <a:off x="2887703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6997550B-1385-55EB-2AE5-8B11552DFA36}"/>
                  </a:ext>
                </a:extLst>
              </p:cNvPr>
              <p:cNvSpPr/>
              <p:nvPr/>
            </p:nvSpPr>
            <p:spPr>
              <a:xfrm>
                <a:off x="306804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68A32D71-CDEF-243D-8B5A-B4D1762DBD54}"/>
                  </a:ext>
                </a:extLst>
              </p:cNvPr>
              <p:cNvSpPr/>
              <p:nvPr/>
            </p:nvSpPr>
            <p:spPr>
              <a:xfrm>
                <a:off x="362993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12C4CFAF-1A4C-F71D-D0F8-7C446448FC74}"/>
                  </a:ext>
                </a:extLst>
              </p:cNvPr>
              <p:cNvSpPr/>
              <p:nvPr/>
            </p:nvSpPr>
            <p:spPr>
              <a:xfrm>
                <a:off x="543331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7639DB98-5964-7E4D-79C1-369BE0A30D00}"/>
                  </a:ext>
                </a:extLst>
              </p:cNvPr>
              <p:cNvSpPr/>
              <p:nvPr/>
            </p:nvSpPr>
            <p:spPr>
              <a:xfrm>
                <a:off x="723668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6C84225F-906B-6098-74C5-9EBBDD4F1FB5}"/>
                  </a:ext>
                </a:extLst>
              </p:cNvPr>
              <p:cNvSpPr/>
              <p:nvPr/>
            </p:nvSpPr>
            <p:spPr>
              <a:xfrm>
                <a:off x="904005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36C589DC-0BE4-1D05-BBE8-CA72B850387C}"/>
                  </a:ext>
                </a:extLst>
              </p:cNvPr>
              <p:cNvSpPr/>
              <p:nvPr/>
            </p:nvSpPr>
            <p:spPr>
              <a:xfrm>
                <a:off x="1084342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4BFDC8C5-926D-B7C5-E7DB-30E1E3DB3D49}"/>
                  </a:ext>
                </a:extLst>
              </p:cNvPr>
              <p:cNvSpPr/>
              <p:nvPr/>
            </p:nvSpPr>
            <p:spPr>
              <a:xfrm>
                <a:off x="1264679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F4B8A02D-01A4-CF1A-AF22-CF113FED2BDA}"/>
                  </a:ext>
                </a:extLst>
              </p:cNvPr>
              <p:cNvSpPr/>
              <p:nvPr/>
            </p:nvSpPr>
            <p:spPr>
              <a:xfrm>
                <a:off x="144501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685A7EAF-CBFF-A1D9-71FF-B4567E14C155}"/>
                  </a:ext>
                </a:extLst>
              </p:cNvPr>
              <p:cNvSpPr/>
              <p:nvPr/>
            </p:nvSpPr>
            <p:spPr>
              <a:xfrm>
                <a:off x="1625354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8CDB7BCF-D166-0D5C-8084-360B161BAF3D}"/>
                  </a:ext>
                </a:extLst>
              </p:cNvPr>
              <p:cNvSpPr/>
              <p:nvPr/>
            </p:nvSpPr>
            <p:spPr>
              <a:xfrm>
                <a:off x="180568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4D9AC329-F6A9-90CD-25F9-F0607B7F618B}"/>
                  </a:ext>
                </a:extLst>
              </p:cNvPr>
              <p:cNvSpPr/>
              <p:nvPr/>
            </p:nvSpPr>
            <p:spPr>
              <a:xfrm>
                <a:off x="1986017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3F37E628-53A8-99AD-3363-39A17375B0D5}"/>
                  </a:ext>
                </a:extLst>
              </p:cNvPr>
              <p:cNvSpPr/>
              <p:nvPr/>
            </p:nvSpPr>
            <p:spPr>
              <a:xfrm>
                <a:off x="2166354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93E6E947-8123-C1DA-8009-7F5AF583989D}"/>
                  </a:ext>
                </a:extLst>
              </p:cNvPr>
              <p:cNvSpPr/>
              <p:nvPr/>
            </p:nvSpPr>
            <p:spPr>
              <a:xfrm>
                <a:off x="2346691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A8303A2F-C8E3-1C2D-0A51-0EBEE5A2ED4B}"/>
                  </a:ext>
                </a:extLst>
              </p:cNvPr>
              <p:cNvSpPr/>
              <p:nvPr/>
            </p:nvSpPr>
            <p:spPr>
              <a:xfrm>
                <a:off x="2527029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E2A11103-E2CF-F01D-8D2F-39B58FE9DCED}"/>
                  </a:ext>
                </a:extLst>
              </p:cNvPr>
              <p:cNvSpPr/>
              <p:nvPr/>
            </p:nvSpPr>
            <p:spPr>
              <a:xfrm>
                <a:off x="2707366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0E1FE7CE-CAB4-BDF7-E596-E0142AEFAC29}"/>
                  </a:ext>
                </a:extLst>
              </p:cNvPr>
              <p:cNvSpPr/>
              <p:nvPr/>
            </p:nvSpPr>
            <p:spPr>
              <a:xfrm>
                <a:off x="2887703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21930F94-88FC-4FCA-9D34-78402E4F0DA6}"/>
                  </a:ext>
                </a:extLst>
              </p:cNvPr>
              <p:cNvSpPr/>
              <p:nvPr/>
            </p:nvSpPr>
            <p:spPr>
              <a:xfrm>
                <a:off x="306804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49E96C84-1F37-6DD1-3395-D61453F2435F}"/>
                  </a:ext>
                </a:extLst>
              </p:cNvPr>
              <p:cNvSpPr/>
              <p:nvPr/>
            </p:nvSpPr>
            <p:spPr>
              <a:xfrm>
                <a:off x="362993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3E65EB48-E13B-0B0A-C304-09A63122C5C8}"/>
                  </a:ext>
                </a:extLst>
              </p:cNvPr>
              <p:cNvSpPr/>
              <p:nvPr/>
            </p:nvSpPr>
            <p:spPr>
              <a:xfrm>
                <a:off x="543331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33CA9BDE-3E15-2CF0-2AEB-C932DE12F2D3}"/>
                  </a:ext>
                </a:extLst>
              </p:cNvPr>
              <p:cNvSpPr/>
              <p:nvPr/>
            </p:nvSpPr>
            <p:spPr>
              <a:xfrm>
                <a:off x="723668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C93A6610-3B51-9441-AEDD-90754F339602}"/>
                  </a:ext>
                </a:extLst>
              </p:cNvPr>
              <p:cNvSpPr/>
              <p:nvPr/>
            </p:nvSpPr>
            <p:spPr>
              <a:xfrm>
                <a:off x="904005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2CACC8BF-58E1-7564-46A2-A4FA57FF8ACD}"/>
                  </a:ext>
                </a:extLst>
              </p:cNvPr>
              <p:cNvSpPr/>
              <p:nvPr/>
            </p:nvSpPr>
            <p:spPr>
              <a:xfrm>
                <a:off x="1084342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46D9E6EC-DC24-CB76-CD23-5135B8936371}"/>
                  </a:ext>
                </a:extLst>
              </p:cNvPr>
              <p:cNvSpPr/>
              <p:nvPr/>
            </p:nvSpPr>
            <p:spPr>
              <a:xfrm>
                <a:off x="1264679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B271BD2E-B781-B06B-F92C-98AFED03B041}"/>
                  </a:ext>
                </a:extLst>
              </p:cNvPr>
              <p:cNvSpPr/>
              <p:nvPr/>
            </p:nvSpPr>
            <p:spPr>
              <a:xfrm>
                <a:off x="144501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3497E060-A64C-91EF-716E-C2C52D380BFB}"/>
                  </a:ext>
                </a:extLst>
              </p:cNvPr>
              <p:cNvSpPr/>
              <p:nvPr/>
            </p:nvSpPr>
            <p:spPr>
              <a:xfrm>
                <a:off x="1625354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DE6E5C87-3718-7753-3C84-9337B7F4AF0A}"/>
                  </a:ext>
                </a:extLst>
              </p:cNvPr>
              <p:cNvSpPr/>
              <p:nvPr/>
            </p:nvSpPr>
            <p:spPr>
              <a:xfrm>
                <a:off x="180568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9395E824-A44D-A19B-023F-8145CCB28E21}"/>
                  </a:ext>
                </a:extLst>
              </p:cNvPr>
              <p:cNvSpPr/>
              <p:nvPr/>
            </p:nvSpPr>
            <p:spPr>
              <a:xfrm>
                <a:off x="1986017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50985372-1D30-C8EC-6A81-46EC4E4E3A0D}"/>
                  </a:ext>
                </a:extLst>
              </p:cNvPr>
              <p:cNvSpPr/>
              <p:nvPr/>
            </p:nvSpPr>
            <p:spPr>
              <a:xfrm>
                <a:off x="2166354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61C4857A-51CF-887D-B212-34399BD4F452}"/>
                  </a:ext>
                </a:extLst>
              </p:cNvPr>
              <p:cNvSpPr/>
              <p:nvPr/>
            </p:nvSpPr>
            <p:spPr>
              <a:xfrm>
                <a:off x="2346691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98D6865E-3D74-502C-4EEC-9B1B72C79446}"/>
                  </a:ext>
                </a:extLst>
              </p:cNvPr>
              <p:cNvSpPr/>
              <p:nvPr/>
            </p:nvSpPr>
            <p:spPr>
              <a:xfrm>
                <a:off x="2527029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DA95C495-DA3D-494B-131C-C0807DAE0940}"/>
                  </a:ext>
                </a:extLst>
              </p:cNvPr>
              <p:cNvSpPr/>
              <p:nvPr/>
            </p:nvSpPr>
            <p:spPr>
              <a:xfrm>
                <a:off x="2707366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D8A00E37-48FA-33F0-6A02-081276F22762}"/>
                  </a:ext>
                </a:extLst>
              </p:cNvPr>
              <p:cNvSpPr/>
              <p:nvPr/>
            </p:nvSpPr>
            <p:spPr>
              <a:xfrm>
                <a:off x="2887703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3004EC73-1317-1BA6-7711-20C55BFCD92B}"/>
                  </a:ext>
                </a:extLst>
              </p:cNvPr>
              <p:cNvSpPr/>
              <p:nvPr/>
            </p:nvSpPr>
            <p:spPr>
              <a:xfrm>
                <a:off x="306804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8" name="Graphic 786">
              <a:extLst>
                <a:ext uri="{FF2B5EF4-FFF2-40B4-BE49-F238E27FC236}">
                  <a16:creationId xmlns:a16="http://schemas.microsoft.com/office/drawing/2014/main" id="{63625E9D-81E4-7F0C-2584-D062DDF13EB9}"/>
                </a:ext>
              </a:extLst>
            </p:cNvPr>
            <p:cNvGrpSpPr/>
            <p:nvPr/>
          </p:nvGrpSpPr>
          <p:grpSpPr>
            <a:xfrm>
              <a:off x="182656" y="2835046"/>
              <a:ext cx="3246058" cy="3246527"/>
              <a:chOff x="182656" y="2835046"/>
              <a:chExt cx="3246058" cy="3246527"/>
            </a:xfrm>
            <a:solidFill>
              <a:srgbClr val="9B5151"/>
            </a:solidFill>
          </p:grpSpPr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A347955E-3206-E6AF-692E-3B8D1FC23AEE}"/>
                  </a:ext>
                </a:extLst>
              </p:cNvPr>
              <p:cNvSpPr/>
              <p:nvPr/>
            </p:nvSpPr>
            <p:spPr>
              <a:xfrm>
                <a:off x="362993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5ADC9420-D2AA-D777-93DC-7AC66B63102B}"/>
                  </a:ext>
                </a:extLst>
              </p:cNvPr>
              <p:cNvSpPr/>
              <p:nvPr/>
            </p:nvSpPr>
            <p:spPr>
              <a:xfrm>
                <a:off x="543331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F155CDAE-D462-8F15-0535-3C626B5035AD}"/>
                  </a:ext>
                </a:extLst>
              </p:cNvPr>
              <p:cNvSpPr/>
              <p:nvPr/>
            </p:nvSpPr>
            <p:spPr>
              <a:xfrm>
                <a:off x="723668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928EAE7F-C982-0448-BCEC-4E90070435AD}"/>
                  </a:ext>
                </a:extLst>
              </p:cNvPr>
              <p:cNvSpPr/>
              <p:nvPr/>
            </p:nvSpPr>
            <p:spPr>
              <a:xfrm>
                <a:off x="904005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3D0AAA27-4328-8CD9-5596-7E880E5BC0E1}"/>
                  </a:ext>
                </a:extLst>
              </p:cNvPr>
              <p:cNvSpPr/>
              <p:nvPr/>
            </p:nvSpPr>
            <p:spPr>
              <a:xfrm>
                <a:off x="1084342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02A457F3-4BA8-A98C-ECA7-E1423ACEC545}"/>
                  </a:ext>
                </a:extLst>
              </p:cNvPr>
              <p:cNvSpPr/>
              <p:nvPr/>
            </p:nvSpPr>
            <p:spPr>
              <a:xfrm>
                <a:off x="1264679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11377A97-4F12-514B-7B33-22A0F3315A7D}"/>
                  </a:ext>
                </a:extLst>
              </p:cNvPr>
              <p:cNvSpPr/>
              <p:nvPr/>
            </p:nvSpPr>
            <p:spPr>
              <a:xfrm>
                <a:off x="144501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AE22EF23-A47E-FD64-E669-1A2994298F07}"/>
                  </a:ext>
                </a:extLst>
              </p:cNvPr>
              <p:cNvSpPr/>
              <p:nvPr/>
            </p:nvSpPr>
            <p:spPr>
              <a:xfrm>
                <a:off x="1625354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AD789D98-C569-BF7F-9A64-C26E792E9ABC}"/>
                  </a:ext>
                </a:extLst>
              </p:cNvPr>
              <p:cNvSpPr/>
              <p:nvPr/>
            </p:nvSpPr>
            <p:spPr>
              <a:xfrm>
                <a:off x="180568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A6C9B34A-A394-771F-FDBD-AA82953AB4D5}"/>
                  </a:ext>
                </a:extLst>
              </p:cNvPr>
              <p:cNvSpPr/>
              <p:nvPr/>
            </p:nvSpPr>
            <p:spPr>
              <a:xfrm>
                <a:off x="1986017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F5382CC2-3E6F-A0BF-B78A-0B83D248972C}"/>
                  </a:ext>
                </a:extLst>
              </p:cNvPr>
              <p:cNvSpPr/>
              <p:nvPr/>
            </p:nvSpPr>
            <p:spPr>
              <a:xfrm>
                <a:off x="2166354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5C63FD94-3A58-F0E8-C387-0AD0EDC86A9D}"/>
                  </a:ext>
                </a:extLst>
              </p:cNvPr>
              <p:cNvSpPr/>
              <p:nvPr/>
            </p:nvSpPr>
            <p:spPr>
              <a:xfrm>
                <a:off x="2346691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93831023-D25E-F205-638B-500993190AB8}"/>
                  </a:ext>
                </a:extLst>
              </p:cNvPr>
              <p:cNvSpPr/>
              <p:nvPr/>
            </p:nvSpPr>
            <p:spPr>
              <a:xfrm>
                <a:off x="2527029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61E167D1-BE60-7BD7-04E3-FF0F5FC5CBF9}"/>
                  </a:ext>
                </a:extLst>
              </p:cNvPr>
              <p:cNvSpPr/>
              <p:nvPr/>
            </p:nvSpPr>
            <p:spPr>
              <a:xfrm>
                <a:off x="2707366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91AA8022-479A-0724-6B1B-2B1054340C36}"/>
                  </a:ext>
                </a:extLst>
              </p:cNvPr>
              <p:cNvSpPr/>
              <p:nvPr/>
            </p:nvSpPr>
            <p:spPr>
              <a:xfrm>
                <a:off x="2887703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CF87FE60-77B2-F54E-DEE7-4F27C35472E9}"/>
                  </a:ext>
                </a:extLst>
              </p:cNvPr>
              <p:cNvSpPr/>
              <p:nvPr/>
            </p:nvSpPr>
            <p:spPr>
              <a:xfrm>
                <a:off x="306804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D4A8A305-F4C5-AFC3-9788-8254DEC90066}"/>
                  </a:ext>
                </a:extLst>
              </p:cNvPr>
              <p:cNvSpPr/>
              <p:nvPr/>
            </p:nvSpPr>
            <p:spPr>
              <a:xfrm>
                <a:off x="3248377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9111F93D-8806-BDDA-2CE2-FD0378013127}"/>
                  </a:ext>
                </a:extLst>
              </p:cNvPr>
              <p:cNvSpPr/>
              <p:nvPr/>
            </p:nvSpPr>
            <p:spPr>
              <a:xfrm>
                <a:off x="362993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BDDC6AEC-BB7D-B4AD-8A05-ABD8AA2BC5E4}"/>
                  </a:ext>
                </a:extLst>
              </p:cNvPr>
              <p:cNvSpPr/>
              <p:nvPr/>
            </p:nvSpPr>
            <p:spPr>
              <a:xfrm>
                <a:off x="543331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7C021C90-D61D-E10D-2C79-CFB1B7215518}"/>
                  </a:ext>
                </a:extLst>
              </p:cNvPr>
              <p:cNvSpPr/>
              <p:nvPr/>
            </p:nvSpPr>
            <p:spPr>
              <a:xfrm>
                <a:off x="723668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B195DA1E-08CB-42F1-4910-EA75A25A7D13}"/>
                  </a:ext>
                </a:extLst>
              </p:cNvPr>
              <p:cNvSpPr/>
              <p:nvPr/>
            </p:nvSpPr>
            <p:spPr>
              <a:xfrm>
                <a:off x="904005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738263A9-A4B1-6100-1B6A-0E242C6CD509}"/>
                  </a:ext>
                </a:extLst>
              </p:cNvPr>
              <p:cNvSpPr/>
              <p:nvPr/>
            </p:nvSpPr>
            <p:spPr>
              <a:xfrm>
                <a:off x="1084342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80379500-DAF5-B026-90ED-BCA7AFA8F19E}"/>
                  </a:ext>
                </a:extLst>
              </p:cNvPr>
              <p:cNvSpPr/>
              <p:nvPr/>
            </p:nvSpPr>
            <p:spPr>
              <a:xfrm>
                <a:off x="1264679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43388BC7-9BFE-7C5C-0077-BBE9412634B4}"/>
                  </a:ext>
                </a:extLst>
              </p:cNvPr>
              <p:cNvSpPr/>
              <p:nvPr/>
            </p:nvSpPr>
            <p:spPr>
              <a:xfrm>
                <a:off x="144501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FB3F2410-F85B-900D-8B5A-94D80E99ADD7}"/>
                  </a:ext>
                </a:extLst>
              </p:cNvPr>
              <p:cNvSpPr/>
              <p:nvPr/>
            </p:nvSpPr>
            <p:spPr>
              <a:xfrm>
                <a:off x="1625354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3733C934-026C-5DB6-8D57-37417A4DD634}"/>
                  </a:ext>
                </a:extLst>
              </p:cNvPr>
              <p:cNvSpPr/>
              <p:nvPr/>
            </p:nvSpPr>
            <p:spPr>
              <a:xfrm>
                <a:off x="180568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1DC41A9A-D43F-2660-34E8-EFAE68FC9C46}"/>
                  </a:ext>
                </a:extLst>
              </p:cNvPr>
              <p:cNvSpPr/>
              <p:nvPr/>
            </p:nvSpPr>
            <p:spPr>
              <a:xfrm>
                <a:off x="1986017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D248C655-5902-EC8A-D952-A7C7A6654A58}"/>
                  </a:ext>
                </a:extLst>
              </p:cNvPr>
              <p:cNvSpPr/>
              <p:nvPr/>
            </p:nvSpPr>
            <p:spPr>
              <a:xfrm>
                <a:off x="2166354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A209307-6B39-5EDD-1589-861632A5F034}"/>
                  </a:ext>
                </a:extLst>
              </p:cNvPr>
              <p:cNvSpPr/>
              <p:nvPr/>
            </p:nvSpPr>
            <p:spPr>
              <a:xfrm>
                <a:off x="2346691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77717975-1107-9AC2-D219-2A055E1A0040}"/>
                  </a:ext>
                </a:extLst>
              </p:cNvPr>
              <p:cNvSpPr/>
              <p:nvPr/>
            </p:nvSpPr>
            <p:spPr>
              <a:xfrm>
                <a:off x="2527029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F20211D7-6492-9D71-844C-8A9FDD04E5A5}"/>
                  </a:ext>
                </a:extLst>
              </p:cNvPr>
              <p:cNvSpPr/>
              <p:nvPr/>
            </p:nvSpPr>
            <p:spPr>
              <a:xfrm>
                <a:off x="2707366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59E6DEB0-0F4C-75AF-250C-ADD98C7B21D2}"/>
                  </a:ext>
                </a:extLst>
              </p:cNvPr>
              <p:cNvSpPr/>
              <p:nvPr/>
            </p:nvSpPr>
            <p:spPr>
              <a:xfrm>
                <a:off x="2887703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4E122813-3648-437B-3186-77091E16C028}"/>
                  </a:ext>
                </a:extLst>
              </p:cNvPr>
              <p:cNvSpPr/>
              <p:nvPr/>
            </p:nvSpPr>
            <p:spPr>
              <a:xfrm>
                <a:off x="306804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12780D60-0A0A-2D33-FCDB-8974F96A4A85}"/>
                  </a:ext>
                </a:extLst>
              </p:cNvPr>
              <p:cNvSpPr/>
              <p:nvPr/>
            </p:nvSpPr>
            <p:spPr>
              <a:xfrm>
                <a:off x="3248377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C63F48D7-F1E2-CB14-E84B-06E6F3378996}"/>
                  </a:ext>
                </a:extLst>
              </p:cNvPr>
              <p:cNvSpPr/>
              <p:nvPr/>
            </p:nvSpPr>
            <p:spPr>
              <a:xfrm>
                <a:off x="3248377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4191DEE8-DAAC-44F4-E9EF-AE6DEC1E22C1}"/>
                  </a:ext>
                </a:extLst>
              </p:cNvPr>
              <p:cNvSpPr/>
              <p:nvPr/>
            </p:nvSpPr>
            <p:spPr>
              <a:xfrm>
                <a:off x="3248377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2F63E7A9-874E-0285-65D3-93BBE86CD1BA}"/>
                  </a:ext>
                </a:extLst>
              </p:cNvPr>
              <p:cNvSpPr/>
              <p:nvPr/>
            </p:nvSpPr>
            <p:spPr>
              <a:xfrm>
                <a:off x="3248377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9CFDD9BB-F8A1-7F71-6D9D-BED1845BC163}"/>
                  </a:ext>
                </a:extLst>
              </p:cNvPr>
              <p:cNvSpPr/>
              <p:nvPr/>
            </p:nvSpPr>
            <p:spPr>
              <a:xfrm>
                <a:off x="3248377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2F9AB852-29E9-E527-E0DB-5CFCE467D959}"/>
                  </a:ext>
                </a:extLst>
              </p:cNvPr>
              <p:cNvSpPr/>
              <p:nvPr/>
            </p:nvSpPr>
            <p:spPr>
              <a:xfrm>
                <a:off x="3248377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460B9C2B-02DC-E766-42DD-6264C4321918}"/>
                  </a:ext>
                </a:extLst>
              </p:cNvPr>
              <p:cNvSpPr/>
              <p:nvPr/>
            </p:nvSpPr>
            <p:spPr>
              <a:xfrm>
                <a:off x="3248377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01C9CB43-92DC-EA35-C829-AF5B9E6C7D0F}"/>
                  </a:ext>
                </a:extLst>
              </p:cNvPr>
              <p:cNvSpPr/>
              <p:nvPr/>
            </p:nvSpPr>
            <p:spPr>
              <a:xfrm>
                <a:off x="3248377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88416325-B223-FC25-D9DC-A153ED54B148}"/>
                  </a:ext>
                </a:extLst>
              </p:cNvPr>
              <p:cNvSpPr/>
              <p:nvPr/>
            </p:nvSpPr>
            <p:spPr>
              <a:xfrm>
                <a:off x="3248377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FC285741-157E-9187-9575-069EB74744B9}"/>
                  </a:ext>
                </a:extLst>
              </p:cNvPr>
              <p:cNvSpPr/>
              <p:nvPr/>
            </p:nvSpPr>
            <p:spPr>
              <a:xfrm>
                <a:off x="3248377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1C55040A-362A-35C6-055C-5D8917ED7F5F}"/>
                  </a:ext>
                </a:extLst>
              </p:cNvPr>
              <p:cNvSpPr/>
              <p:nvPr/>
            </p:nvSpPr>
            <p:spPr>
              <a:xfrm>
                <a:off x="3248377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0A60DE43-D4F1-3B6C-0D07-3BC5AB614134}"/>
                  </a:ext>
                </a:extLst>
              </p:cNvPr>
              <p:cNvSpPr/>
              <p:nvPr/>
            </p:nvSpPr>
            <p:spPr>
              <a:xfrm>
                <a:off x="3248377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ED3E4777-C14B-B198-820A-16F577B4E3FD}"/>
                  </a:ext>
                </a:extLst>
              </p:cNvPr>
              <p:cNvSpPr/>
              <p:nvPr/>
            </p:nvSpPr>
            <p:spPr>
              <a:xfrm>
                <a:off x="3248377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69D314F9-03F8-ECF5-0FC9-5F2D4EA3D9EA}"/>
                  </a:ext>
                </a:extLst>
              </p:cNvPr>
              <p:cNvSpPr/>
              <p:nvPr/>
            </p:nvSpPr>
            <p:spPr>
              <a:xfrm>
                <a:off x="3248377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E3BBFDC3-6809-08F1-C2BA-ED33DEBDEF5E}"/>
                  </a:ext>
                </a:extLst>
              </p:cNvPr>
              <p:cNvSpPr/>
              <p:nvPr/>
            </p:nvSpPr>
            <p:spPr>
              <a:xfrm>
                <a:off x="3248377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BE3F9556-EDA0-7CD8-5260-A41D1497FF40}"/>
                  </a:ext>
                </a:extLst>
              </p:cNvPr>
              <p:cNvSpPr/>
              <p:nvPr/>
            </p:nvSpPr>
            <p:spPr>
              <a:xfrm>
                <a:off x="3248377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25A2A1D8-F685-E951-BFF2-91E98DE55E6C}"/>
                  </a:ext>
                </a:extLst>
              </p:cNvPr>
              <p:cNvSpPr/>
              <p:nvPr/>
            </p:nvSpPr>
            <p:spPr>
              <a:xfrm>
                <a:off x="3248377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B5D5DCF3-0688-8ABD-A76C-82E494650849}"/>
                  </a:ext>
                </a:extLst>
              </p:cNvPr>
              <p:cNvSpPr/>
              <p:nvPr/>
            </p:nvSpPr>
            <p:spPr>
              <a:xfrm>
                <a:off x="18265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CB0E5680-E3E1-4806-B2A7-807CA5A5F625}"/>
                  </a:ext>
                </a:extLst>
              </p:cNvPr>
              <p:cNvSpPr/>
              <p:nvPr/>
            </p:nvSpPr>
            <p:spPr>
              <a:xfrm>
                <a:off x="18265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3E4DFD68-299A-811C-877E-3BC3902A051B}"/>
                  </a:ext>
                </a:extLst>
              </p:cNvPr>
              <p:cNvSpPr/>
              <p:nvPr/>
            </p:nvSpPr>
            <p:spPr>
              <a:xfrm>
                <a:off x="18265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F0F76ECE-B191-B654-CED0-4B47EF4CE939}"/>
                  </a:ext>
                </a:extLst>
              </p:cNvPr>
              <p:cNvSpPr/>
              <p:nvPr/>
            </p:nvSpPr>
            <p:spPr>
              <a:xfrm>
                <a:off x="18265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1A49D244-1B73-F5EB-E4B8-4C9C34A59069}"/>
                  </a:ext>
                </a:extLst>
              </p:cNvPr>
              <p:cNvSpPr/>
              <p:nvPr/>
            </p:nvSpPr>
            <p:spPr>
              <a:xfrm>
                <a:off x="18265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25E86D23-0E86-2DA8-1098-1B90A2CF28EA}"/>
                  </a:ext>
                </a:extLst>
              </p:cNvPr>
              <p:cNvSpPr/>
              <p:nvPr/>
            </p:nvSpPr>
            <p:spPr>
              <a:xfrm>
                <a:off x="18265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AE552E0E-42D2-6FAF-68A7-636BE0236F4E}"/>
                  </a:ext>
                </a:extLst>
              </p:cNvPr>
              <p:cNvSpPr/>
              <p:nvPr/>
            </p:nvSpPr>
            <p:spPr>
              <a:xfrm>
                <a:off x="18265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8141208F-66E0-5BE1-5A2B-444FC4C20B6E}"/>
                  </a:ext>
                </a:extLst>
              </p:cNvPr>
              <p:cNvSpPr/>
              <p:nvPr/>
            </p:nvSpPr>
            <p:spPr>
              <a:xfrm>
                <a:off x="18265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03719FAC-1714-192E-E2DF-A967E9965507}"/>
                  </a:ext>
                </a:extLst>
              </p:cNvPr>
              <p:cNvSpPr/>
              <p:nvPr/>
            </p:nvSpPr>
            <p:spPr>
              <a:xfrm>
                <a:off x="18265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FCC76F48-8B15-D07A-6776-BB22C45921C3}"/>
                  </a:ext>
                </a:extLst>
              </p:cNvPr>
              <p:cNvSpPr/>
              <p:nvPr/>
            </p:nvSpPr>
            <p:spPr>
              <a:xfrm>
                <a:off x="18265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A5D0BECD-22D9-918B-378F-F1BC03A21DC1}"/>
                  </a:ext>
                </a:extLst>
              </p:cNvPr>
              <p:cNvSpPr/>
              <p:nvPr/>
            </p:nvSpPr>
            <p:spPr>
              <a:xfrm>
                <a:off x="18265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2E0A0BA7-5310-153E-6E25-42CFF26F29CA}"/>
                  </a:ext>
                </a:extLst>
              </p:cNvPr>
              <p:cNvSpPr/>
              <p:nvPr/>
            </p:nvSpPr>
            <p:spPr>
              <a:xfrm>
                <a:off x="18265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CBA38760-B970-2865-CB3B-1C2E9E72B353}"/>
                  </a:ext>
                </a:extLst>
              </p:cNvPr>
              <p:cNvSpPr/>
              <p:nvPr/>
            </p:nvSpPr>
            <p:spPr>
              <a:xfrm>
                <a:off x="18265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55063845-F205-6DC3-1A4E-E21E6722C60B}"/>
                  </a:ext>
                </a:extLst>
              </p:cNvPr>
              <p:cNvSpPr/>
              <p:nvPr/>
            </p:nvSpPr>
            <p:spPr>
              <a:xfrm>
                <a:off x="18265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D2A900A4-14FB-83FA-C7A4-6DF0C490892F}"/>
                  </a:ext>
                </a:extLst>
              </p:cNvPr>
              <p:cNvSpPr/>
              <p:nvPr/>
            </p:nvSpPr>
            <p:spPr>
              <a:xfrm>
                <a:off x="18265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9C5D33BA-906A-3A63-E57B-AA238FAEF389}"/>
                  </a:ext>
                </a:extLst>
              </p:cNvPr>
              <p:cNvSpPr/>
              <p:nvPr/>
            </p:nvSpPr>
            <p:spPr>
              <a:xfrm>
                <a:off x="18265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F4D3B88E-3B88-BE2A-9D44-94057576238C}"/>
                  </a:ext>
                </a:extLst>
              </p:cNvPr>
              <p:cNvSpPr/>
              <p:nvPr/>
            </p:nvSpPr>
            <p:spPr>
              <a:xfrm>
                <a:off x="18265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DACFCBD6-CC34-5D30-13E1-0C17C9667006}"/>
                  </a:ext>
                </a:extLst>
              </p:cNvPr>
              <p:cNvSpPr/>
              <p:nvPr/>
            </p:nvSpPr>
            <p:spPr>
              <a:xfrm>
                <a:off x="18265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03" name="Rectangle: Rounded Corners 702">
            <a:extLst>
              <a:ext uri="{FF2B5EF4-FFF2-40B4-BE49-F238E27FC236}">
                <a16:creationId xmlns:a16="http://schemas.microsoft.com/office/drawing/2014/main" id="{EA2BE061-E308-E52C-4F4E-E303BB8AE03F}"/>
              </a:ext>
            </a:extLst>
          </p:cNvPr>
          <p:cNvSpPr/>
          <p:nvPr/>
        </p:nvSpPr>
        <p:spPr>
          <a:xfrm>
            <a:off x="590266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 #0</a:t>
            </a:r>
          </a:p>
        </p:txBody>
      </p:sp>
      <p:sp>
        <p:nvSpPr>
          <p:cNvPr id="704" name="Rectangle: Rounded Corners 703">
            <a:extLst>
              <a:ext uri="{FF2B5EF4-FFF2-40B4-BE49-F238E27FC236}">
                <a16:creationId xmlns:a16="http://schemas.microsoft.com/office/drawing/2014/main" id="{9FD80099-9A10-B9B2-FED2-F9A1D819B5A9}"/>
              </a:ext>
            </a:extLst>
          </p:cNvPr>
          <p:cNvSpPr/>
          <p:nvPr/>
        </p:nvSpPr>
        <p:spPr>
          <a:xfrm>
            <a:off x="1313982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</a:t>
            </a:r>
          </a:p>
        </p:txBody>
      </p:sp>
      <p:sp>
        <p:nvSpPr>
          <p:cNvPr id="705" name="Rectangle: Rounded Corners 704">
            <a:extLst>
              <a:ext uri="{FF2B5EF4-FFF2-40B4-BE49-F238E27FC236}">
                <a16:creationId xmlns:a16="http://schemas.microsoft.com/office/drawing/2014/main" id="{8CD1BF1C-275E-574A-EC2C-585E04467CD3}"/>
              </a:ext>
            </a:extLst>
          </p:cNvPr>
          <p:cNvSpPr/>
          <p:nvPr/>
        </p:nvSpPr>
        <p:spPr>
          <a:xfrm>
            <a:off x="2033464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#2</a:t>
            </a:r>
          </a:p>
        </p:txBody>
      </p:sp>
      <p:sp>
        <p:nvSpPr>
          <p:cNvPr id="706" name="Rectangle: Rounded Corners 705">
            <a:extLst>
              <a:ext uri="{FF2B5EF4-FFF2-40B4-BE49-F238E27FC236}">
                <a16:creationId xmlns:a16="http://schemas.microsoft.com/office/drawing/2014/main" id="{8A07A4ED-30B4-5FAC-8093-CB6E6983303D}"/>
              </a:ext>
            </a:extLst>
          </p:cNvPr>
          <p:cNvSpPr/>
          <p:nvPr/>
        </p:nvSpPr>
        <p:spPr>
          <a:xfrm>
            <a:off x="2755061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#3</a:t>
            </a:r>
          </a:p>
        </p:txBody>
      </p:sp>
      <p:sp>
        <p:nvSpPr>
          <p:cNvPr id="707" name="Rectangle: Rounded Corners 706">
            <a:extLst>
              <a:ext uri="{FF2B5EF4-FFF2-40B4-BE49-F238E27FC236}">
                <a16:creationId xmlns:a16="http://schemas.microsoft.com/office/drawing/2014/main" id="{8DF8FFFE-1C95-2503-1645-0098241239E4}"/>
              </a:ext>
            </a:extLst>
          </p:cNvPr>
          <p:cNvSpPr/>
          <p:nvPr/>
        </p:nvSpPr>
        <p:spPr>
          <a:xfrm>
            <a:off x="590266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#4</a:t>
            </a:r>
          </a:p>
        </p:txBody>
      </p:sp>
      <p:sp>
        <p:nvSpPr>
          <p:cNvPr id="708" name="Rectangle: Rounded Corners 707">
            <a:extLst>
              <a:ext uri="{FF2B5EF4-FFF2-40B4-BE49-F238E27FC236}">
                <a16:creationId xmlns:a16="http://schemas.microsoft.com/office/drawing/2014/main" id="{53797A50-D60C-84D6-422A-9650A950E333}"/>
              </a:ext>
            </a:extLst>
          </p:cNvPr>
          <p:cNvSpPr/>
          <p:nvPr/>
        </p:nvSpPr>
        <p:spPr>
          <a:xfrm>
            <a:off x="1313982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#5</a:t>
            </a:r>
          </a:p>
        </p:txBody>
      </p:sp>
      <p:sp>
        <p:nvSpPr>
          <p:cNvPr id="709" name="Rectangle: Rounded Corners 708">
            <a:extLst>
              <a:ext uri="{FF2B5EF4-FFF2-40B4-BE49-F238E27FC236}">
                <a16:creationId xmlns:a16="http://schemas.microsoft.com/office/drawing/2014/main" id="{793A2C94-ADE3-148A-1398-DCF1D84E6FD0}"/>
              </a:ext>
            </a:extLst>
          </p:cNvPr>
          <p:cNvSpPr/>
          <p:nvPr/>
        </p:nvSpPr>
        <p:spPr>
          <a:xfrm>
            <a:off x="2033464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#6</a:t>
            </a:r>
          </a:p>
        </p:txBody>
      </p:sp>
      <p:sp>
        <p:nvSpPr>
          <p:cNvPr id="710" name="Rectangle: Rounded Corners 709">
            <a:extLst>
              <a:ext uri="{FF2B5EF4-FFF2-40B4-BE49-F238E27FC236}">
                <a16:creationId xmlns:a16="http://schemas.microsoft.com/office/drawing/2014/main" id="{9DB1F4CD-F785-CBF1-2FF3-41ED3DF1B6C3}"/>
              </a:ext>
            </a:extLst>
          </p:cNvPr>
          <p:cNvSpPr/>
          <p:nvPr/>
        </p:nvSpPr>
        <p:spPr>
          <a:xfrm>
            <a:off x="588116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#8</a:t>
            </a:r>
          </a:p>
        </p:txBody>
      </p:sp>
      <p:sp>
        <p:nvSpPr>
          <p:cNvPr id="711" name="Rectangle: Rounded Corners 710">
            <a:extLst>
              <a:ext uri="{FF2B5EF4-FFF2-40B4-BE49-F238E27FC236}">
                <a16:creationId xmlns:a16="http://schemas.microsoft.com/office/drawing/2014/main" id="{6BD39EBD-E5BB-BAAF-7EE3-740B430D3D2B}"/>
              </a:ext>
            </a:extLst>
          </p:cNvPr>
          <p:cNvSpPr/>
          <p:nvPr/>
        </p:nvSpPr>
        <p:spPr>
          <a:xfrm>
            <a:off x="1311832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#9</a:t>
            </a:r>
          </a:p>
        </p:txBody>
      </p:sp>
      <p:sp>
        <p:nvSpPr>
          <p:cNvPr id="712" name="Rectangle: Rounded Corners 711">
            <a:extLst>
              <a:ext uri="{FF2B5EF4-FFF2-40B4-BE49-F238E27FC236}">
                <a16:creationId xmlns:a16="http://schemas.microsoft.com/office/drawing/2014/main" id="{7C5C7F94-E023-887E-E07C-E8E61EDB4283}"/>
              </a:ext>
            </a:extLst>
          </p:cNvPr>
          <p:cNvSpPr/>
          <p:nvPr/>
        </p:nvSpPr>
        <p:spPr>
          <a:xfrm>
            <a:off x="2031314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#10</a:t>
            </a:r>
          </a:p>
        </p:txBody>
      </p:sp>
      <p:sp>
        <p:nvSpPr>
          <p:cNvPr id="713" name="Rectangle: Rounded Corners 712">
            <a:extLst>
              <a:ext uri="{FF2B5EF4-FFF2-40B4-BE49-F238E27FC236}">
                <a16:creationId xmlns:a16="http://schemas.microsoft.com/office/drawing/2014/main" id="{54FBB74D-46B1-896E-9FFE-2DC6954AE613}"/>
              </a:ext>
            </a:extLst>
          </p:cNvPr>
          <p:cNvSpPr/>
          <p:nvPr/>
        </p:nvSpPr>
        <p:spPr>
          <a:xfrm>
            <a:off x="2752911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#11</a:t>
            </a:r>
          </a:p>
        </p:txBody>
      </p:sp>
      <p:sp>
        <p:nvSpPr>
          <p:cNvPr id="714" name="Rectangle: Rounded Corners 713">
            <a:extLst>
              <a:ext uri="{FF2B5EF4-FFF2-40B4-BE49-F238E27FC236}">
                <a16:creationId xmlns:a16="http://schemas.microsoft.com/office/drawing/2014/main" id="{EF2693AD-E0E9-0F24-699B-F25449FCB973}"/>
              </a:ext>
            </a:extLst>
          </p:cNvPr>
          <p:cNvSpPr/>
          <p:nvPr/>
        </p:nvSpPr>
        <p:spPr>
          <a:xfrm>
            <a:off x="588116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#12</a:t>
            </a:r>
          </a:p>
        </p:txBody>
      </p:sp>
      <p:sp>
        <p:nvSpPr>
          <p:cNvPr id="715" name="Rectangle: Rounded Corners 714">
            <a:extLst>
              <a:ext uri="{FF2B5EF4-FFF2-40B4-BE49-F238E27FC236}">
                <a16:creationId xmlns:a16="http://schemas.microsoft.com/office/drawing/2014/main" id="{51602648-514B-A68B-86B1-56B7F48B43D7}"/>
              </a:ext>
            </a:extLst>
          </p:cNvPr>
          <p:cNvSpPr/>
          <p:nvPr/>
        </p:nvSpPr>
        <p:spPr>
          <a:xfrm>
            <a:off x="1311832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#13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3E13C0AC-789A-EBD4-93D1-DFBFDEA80B8E}"/>
              </a:ext>
            </a:extLst>
          </p:cNvPr>
          <p:cNvSpPr/>
          <p:nvPr/>
        </p:nvSpPr>
        <p:spPr>
          <a:xfrm>
            <a:off x="2031314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#14</a:t>
            </a:r>
          </a:p>
        </p:txBody>
      </p:sp>
      <p:sp>
        <p:nvSpPr>
          <p:cNvPr id="717" name="Rectangle: Rounded Corners 716">
            <a:extLst>
              <a:ext uri="{FF2B5EF4-FFF2-40B4-BE49-F238E27FC236}">
                <a16:creationId xmlns:a16="http://schemas.microsoft.com/office/drawing/2014/main" id="{67E309DB-FD6D-A2D4-34E0-810CE73387CE}"/>
              </a:ext>
            </a:extLst>
          </p:cNvPr>
          <p:cNvSpPr/>
          <p:nvPr/>
        </p:nvSpPr>
        <p:spPr>
          <a:xfrm>
            <a:off x="2752911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#15</a:t>
            </a:r>
          </a:p>
        </p:txBody>
      </p:sp>
      <p:sp>
        <p:nvSpPr>
          <p:cNvPr id="718" name="Rectangle: Rounded Corners 717">
            <a:extLst>
              <a:ext uri="{FF2B5EF4-FFF2-40B4-BE49-F238E27FC236}">
                <a16:creationId xmlns:a16="http://schemas.microsoft.com/office/drawing/2014/main" id="{74780C29-A320-4FB0-68B4-992DB31D63A4}"/>
              </a:ext>
            </a:extLst>
          </p:cNvPr>
          <p:cNvSpPr/>
          <p:nvPr/>
        </p:nvSpPr>
        <p:spPr>
          <a:xfrm>
            <a:off x="2748646" y="309905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#7</a:t>
            </a:r>
          </a:p>
        </p:txBody>
      </p:sp>
      <p:sp>
        <p:nvSpPr>
          <p:cNvPr id="719" name="Arrow: Right 718">
            <a:extLst>
              <a:ext uri="{FF2B5EF4-FFF2-40B4-BE49-F238E27FC236}">
                <a16:creationId xmlns:a16="http://schemas.microsoft.com/office/drawing/2014/main" id="{1BC6AF50-9496-1F95-AAC2-F172C5738C1F}"/>
              </a:ext>
            </a:extLst>
          </p:cNvPr>
          <p:cNvSpPr/>
          <p:nvPr/>
        </p:nvSpPr>
        <p:spPr>
          <a:xfrm>
            <a:off x="3845517" y="3630738"/>
            <a:ext cx="745633" cy="369332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2FAE6758-317B-EA46-7102-99321725833B}"/>
              </a:ext>
            </a:extLst>
          </p:cNvPr>
          <p:cNvSpPr txBox="1"/>
          <p:nvPr/>
        </p:nvSpPr>
        <p:spPr>
          <a:xfrm>
            <a:off x="5741451" y="5601250"/>
            <a:ext cx="128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size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4x4x1</a:t>
            </a:r>
          </a:p>
        </p:txBody>
      </p: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A641A079-169E-CF87-FA9D-2438E742F8F9}"/>
              </a:ext>
            </a:extLst>
          </p:cNvPr>
          <p:cNvGrpSpPr/>
          <p:nvPr/>
        </p:nvGrpSpPr>
        <p:grpSpPr>
          <a:xfrm>
            <a:off x="4591150" y="2120344"/>
            <a:ext cx="3009699" cy="3328077"/>
            <a:chOff x="5792268" y="1925956"/>
            <a:chExt cx="3009699" cy="3328077"/>
          </a:xfrm>
        </p:grpSpPr>
        <p:sp>
          <p:nvSpPr>
            <p:cNvPr id="722" name="TextBox 721">
              <a:extLst>
                <a:ext uri="{FF2B5EF4-FFF2-40B4-BE49-F238E27FC236}">
                  <a16:creationId xmlns:a16="http://schemas.microsoft.com/office/drawing/2014/main" id="{1060B6BC-90C5-1F76-360A-ACBC65C96119}"/>
                </a:ext>
              </a:extLst>
            </p:cNvPr>
            <p:cNvSpPr txBox="1"/>
            <p:nvPr/>
          </p:nvSpPr>
          <p:spPr>
            <a:xfrm>
              <a:off x="5792268" y="29298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723" name="Straight Arrow Connector 722">
              <a:extLst>
                <a:ext uri="{FF2B5EF4-FFF2-40B4-BE49-F238E27FC236}">
                  <a16:creationId xmlns:a16="http://schemas.microsoft.com/office/drawing/2014/main" id="{C0B967E0-3B4F-74F2-61ED-160479CCB2A8}"/>
                </a:ext>
              </a:extLst>
            </p:cNvPr>
            <p:cNvCxnSpPr>
              <a:cxnSpLocks/>
            </p:cNvCxnSpPr>
            <p:nvPr/>
          </p:nvCxnSpPr>
          <p:spPr>
            <a:xfrm>
              <a:off x="6349413" y="2266019"/>
              <a:ext cx="2369420" cy="157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4" name="Rectangle: Rounded Corners 723">
              <a:extLst>
                <a:ext uri="{FF2B5EF4-FFF2-40B4-BE49-F238E27FC236}">
                  <a16:creationId xmlns:a16="http://schemas.microsoft.com/office/drawing/2014/main" id="{1B73C1BD-8A87-9339-351E-BF748B19E25E}"/>
                </a:ext>
              </a:extLst>
            </p:cNvPr>
            <p:cNvSpPr/>
            <p:nvPr/>
          </p:nvSpPr>
          <p:spPr>
            <a:xfrm>
              <a:off x="6349413" y="2466124"/>
              <a:ext cx="2452554" cy="2787909"/>
            </a:xfrm>
            <a:prstGeom prst="roundRect">
              <a:avLst>
                <a:gd name="adj" fmla="val 834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z="2400" b="1" dirty="0"/>
            </a:p>
          </p:txBody>
        </p:sp>
        <p:cxnSp>
          <p:nvCxnSpPr>
            <p:cNvPr id="725" name="Straight Arrow Connector 724">
              <a:extLst>
                <a:ext uri="{FF2B5EF4-FFF2-40B4-BE49-F238E27FC236}">
                  <a16:creationId xmlns:a16="http://schemas.microsoft.com/office/drawing/2014/main" id="{4C4AFF17-9BC9-033D-3C6F-7B1A78D9C82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63051"/>
              <a:ext cx="0" cy="22802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EE8A21A3-7C75-D80E-CC94-9F4D2A3E626B}"/>
                </a:ext>
              </a:extLst>
            </p:cNvPr>
            <p:cNvSpPr txBox="1"/>
            <p:nvPr/>
          </p:nvSpPr>
          <p:spPr>
            <a:xfrm>
              <a:off x="7380074" y="19259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27" name="Rectangle: Rounded Corners 726">
              <a:extLst>
                <a:ext uri="{FF2B5EF4-FFF2-40B4-BE49-F238E27FC236}">
                  <a16:creationId xmlns:a16="http://schemas.microsoft.com/office/drawing/2014/main" id="{B7C34CCC-727C-B8B6-F13E-DEFF10270E67}"/>
                </a:ext>
              </a:extLst>
            </p:cNvPr>
            <p:cNvSpPr/>
            <p:nvPr/>
          </p:nvSpPr>
          <p:spPr>
            <a:xfrm>
              <a:off x="641153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t#0</a:t>
              </a:r>
            </a:p>
          </p:txBody>
        </p:sp>
        <p:sp>
          <p:nvSpPr>
            <p:cNvPr id="728" name="Rectangle: Rounded Corners 727">
              <a:extLst>
                <a:ext uri="{FF2B5EF4-FFF2-40B4-BE49-F238E27FC236}">
                  <a16:creationId xmlns:a16="http://schemas.microsoft.com/office/drawing/2014/main" id="{A2894292-901C-7276-72C8-9F43172ADF73}"/>
                </a:ext>
              </a:extLst>
            </p:cNvPr>
            <p:cNvSpPr/>
            <p:nvPr/>
          </p:nvSpPr>
          <p:spPr>
            <a:xfrm>
              <a:off x="698502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</a:t>
              </a:r>
            </a:p>
          </p:txBody>
        </p:sp>
        <p:sp>
          <p:nvSpPr>
            <p:cNvPr id="729" name="Rectangle: Rounded Corners 728">
              <a:extLst>
                <a:ext uri="{FF2B5EF4-FFF2-40B4-BE49-F238E27FC236}">
                  <a16:creationId xmlns:a16="http://schemas.microsoft.com/office/drawing/2014/main" id="{4C400623-BF45-58FA-2EFA-050BF0826EE2}"/>
                </a:ext>
              </a:extLst>
            </p:cNvPr>
            <p:cNvSpPr/>
            <p:nvPr/>
          </p:nvSpPr>
          <p:spPr>
            <a:xfrm>
              <a:off x="755851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t#2</a:t>
              </a:r>
            </a:p>
          </p:txBody>
        </p:sp>
        <p:sp>
          <p:nvSpPr>
            <p:cNvPr id="730" name="Rectangle: Rounded Corners 729">
              <a:extLst>
                <a:ext uri="{FF2B5EF4-FFF2-40B4-BE49-F238E27FC236}">
                  <a16:creationId xmlns:a16="http://schemas.microsoft.com/office/drawing/2014/main" id="{4177CDCA-C725-0B5B-5C64-3A08C0B69885}"/>
                </a:ext>
              </a:extLst>
            </p:cNvPr>
            <p:cNvSpPr/>
            <p:nvPr/>
          </p:nvSpPr>
          <p:spPr>
            <a:xfrm>
              <a:off x="813200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t#3</a:t>
              </a:r>
            </a:p>
          </p:txBody>
        </p:sp>
        <p:sp>
          <p:nvSpPr>
            <p:cNvPr id="731" name="Rectangle: Rounded Corners 730">
              <a:extLst>
                <a:ext uri="{FF2B5EF4-FFF2-40B4-BE49-F238E27FC236}">
                  <a16:creationId xmlns:a16="http://schemas.microsoft.com/office/drawing/2014/main" id="{A25E02C9-1730-0FBC-B939-931D514CEE03}"/>
                </a:ext>
              </a:extLst>
            </p:cNvPr>
            <p:cNvSpPr/>
            <p:nvPr/>
          </p:nvSpPr>
          <p:spPr>
            <a:xfrm>
              <a:off x="641820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t#4</a:t>
              </a:r>
            </a:p>
          </p:txBody>
        </p:sp>
        <p:sp>
          <p:nvSpPr>
            <p:cNvPr id="732" name="Rectangle: Rounded Corners 731">
              <a:extLst>
                <a:ext uri="{FF2B5EF4-FFF2-40B4-BE49-F238E27FC236}">
                  <a16:creationId xmlns:a16="http://schemas.microsoft.com/office/drawing/2014/main" id="{BB84CCC1-89D7-A174-B7D0-9C1F2C4F82A8}"/>
                </a:ext>
              </a:extLst>
            </p:cNvPr>
            <p:cNvSpPr/>
            <p:nvPr/>
          </p:nvSpPr>
          <p:spPr>
            <a:xfrm>
              <a:off x="699169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t#5</a:t>
              </a:r>
            </a:p>
          </p:txBody>
        </p:sp>
        <p:sp>
          <p:nvSpPr>
            <p:cNvPr id="733" name="Rectangle: Rounded Corners 732">
              <a:extLst>
                <a:ext uri="{FF2B5EF4-FFF2-40B4-BE49-F238E27FC236}">
                  <a16:creationId xmlns:a16="http://schemas.microsoft.com/office/drawing/2014/main" id="{5C79DD92-9740-9E8C-4668-6E7CF2555CC2}"/>
                </a:ext>
              </a:extLst>
            </p:cNvPr>
            <p:cNvSpPr/>
            <p:nvPr/>
          </p:nvSpPr>
          <p:spPr>
            <a:xfrm>
              <a:off x="7565184" y="3121934"/>
              <a:ext cx="573490" cy="5737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t#6</a:t>
              </a:r>
            </a:p>
          </p:txBody>
        </p:sp>
        <p:sp>
          <p:nvSpPr>
            <p:cNvPr id="734" name="Rectangle: Rounded Corners 733">
              <a:extLst>
                <a:ext uri="{FF2B5EF4-FFF2-40B4-BE49-F238E27FC236}">
                  <a16:creationId xmlns:a16="http://schemas.microsoft.com/office/drawing/2014/main" id="{D2D1D7B3-69EE-F3A8-D1BA-F3B8CE8FB308}"/>
                </a:ext>
              </a:extLst>
            </p:cNvPr>
            <p:cNvSpPr/>
            <p:nvPr/>
          </p:nvSpPr>
          <p:spPr>
            <a:xfrm>
              <a:off x="813867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t#7</a:t>
              </a:r>
            </a:p>
          </p:txBody>
        </p:sp>
        <p:sp>
          <p:nvSpPr>
            <p:cNvPr id="735" name="Rectangle: Rounded Corners 734">
              <a:extLst>
                <a:ext uri="{FF2B5EF4-FFF2-40B4-BE49-F238E27FC236}">
                  <a16:creationId xmlns:a16="http://schemas.microsoft.com/office/drawing/2014/main" id="{56085978-4918-7A56-79A1-592AC9A1F10A}"/>
                </a:ext>
              </a:extLst>
            </p:cNvPr>
            <p:cNvSpPr/>
            <p:nvPr/>
          </p:nvSpPr>
          <p:spPr>
            <a:xfrm>
              <a:off x="641820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t#8</a:t>
              </a:r>
            </a:p>
          </p:txBody>
        </p:sp>
        <p:sp>
          <p:nvSpPr>
            <p:cNvPr id="736" name="Rectangle: Rounded Corners 735">
              <a:extLst>
                <a:ext uri="{FF2B5EF4-FFF2-40B4-BE49-F238E27FC236}">
                  <a16:creationId xmlns:a16="http://schemas.microsoft.com/office/drawing/2014/main" id="{9B162A42-FA42-68CA-0709-785D56E184D8}"/>
                </a:ext>
              </a:extLst>
            </p:cNvPr>
            <p:cNvSpPr/>
            <p:nvPr/>
          </p:nvSpPr>
          <p:spPr>
            <a:xfrm>
              <a:off x="699169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t#9</a:t>
              </a:r>
            </a:p>
          </p:txBody>
        </p:sp>
        <p:sp>
          <p:nvSpPr>
            <p:cNvPr id="737" name="Rectangle: Rounded Corners 736">
              <a:extLst>
                <a:ext uri="{FF2B5EF4-FFF2-40B4-BE49-F238E27FC236}">
                  <a16:creationId xmlns:a16="http://schemas.microsoft.com/office/drawing/2014/main" id="{9706564F-6DC0-C353-0AF6-F54D45AC6E95}"/>
                </a:ext>
              </a:extLst>
            </p:cNvPr>
            <p:cNvSpPr/>
            <p:nvPr/>
          </p:nvSpPr>
          <p:spPr>
            <a:xfrm>
              <a:off x="756518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t#10</a:t>
              </a:r>
            </a:p>
          </p:txBody>
        </p:sp>
        <p:sp>
          <p:nvSpPr>
            <p:cNvPr id="738" name="Rectangle: Rounded Corners 737">
              <a:extLst>
                <a:ext uri="{FF2B5EF4-FFF2-40B4-BE49-F238E27FC236}">
                  <a16:creationId xmlns:a16="http://schemas.microsoft.com/office/drawing/2014/main" id="{1BCC9559-6590-7D74-1E7D-3D5D0AD01EE9}"/>
                </a:ext>
              </a:extLst>
            </p:cNvPr>
            <p:cNvSpPr/>
            <p:nvPr/>
          </p:nvSpPr>
          <p:spPr>
            <a:xfrm>
              <a:off x="813867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t#11</a:t>
              </a:r>
            </a:p>
          </p:txBody>
        </p:sp>
        <p:sp>
          <p:nvSpPr>
            <p:cNvPr id="739" name="Rectangle: Rounded Corners 738">
              <a:extLst>
                <a:ext uri="{FF2B5EF4-FFF2-40B4-BE49-F238E27FC236}">
                  <a16:creationId xmlns:a16="http://schemas.microsoft.com/office/drawing/2014/main" id="{8D0C167D-6EAD-556E-577C-39E0F64FA37A}"/>
                </a:ext>
              </a:extLst>
            </p:cNvPr>
            <p:cNvSpPr/>
            <p:nvPr/>
          </p:nvSpPr>
          <p:spPr>
            <a:xfrm>
              <a:off x="642487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t#12</a:t>
              </a:r>
            </a:p>
          </p:txBody>
        </p:sp>
        <p:sp>
          <p:nvSpPr>
            <p:cNvPr id="740" name="Rectangle: Rounded Corners 739">
              <a:extLst>
                <a:ext uri="{FF2B5EF4-FFF2-40B4-BE49-F238E27FC236}">
                  <a16:creationId xmlns:a16="http://schemas.microsoft.com/office/drawing/2014/main" id="{225271BD-7835-1F17-49F8-CD6B106D6430}"/>
                </a:ext>
              </a:extLst>
            </p:cNvPr>
            <p:cNvSpPr/>
            <p:nvPr/>
          </p:nvSpPr>
          <p:spPr>
            <a:xfrm>
              <a:off x="699836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t#13</a:t>
              </a:r>
            </a:p>
          </p:txBody>
        </p:sp>
        <p:sp>
          <p:nvSpPr>
            <p:cNvPr id="741" name="Rectangle: Rounded Corners 740">
              <a:extLst>
                <a:ext uri="{FF2B5EF4-FFF2-40B4-BE49-F238E27FC236}">
                  <a16:creationId xmlns:a16="http://schemas.microsoft.com/office/drawing/2014/main" id="{1BE89892-BAE4-F82D-E3F8-FD6FB813E566}"/>
                </a:ext>
              </a:extLst>
            </p:cNvPr>
            <p:cNvSpPr/>
            <p:nvPr/>
          </p:nvSpPr>
          <p:spPr>
            <a:xfrm>
              <a:off x="757185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t#14</a:t>
              </a:r>
            </a:p>
          </p:txBody>
        </p:sp>
        <p:sp>
          <p:nvSpPr>
            <p:cNvPr id="742" name="Rectangle: Rounded Corners 741">
              <a:extLst>
                <a:ext uri="{FF2B5EF4-FFF2-40B4-BE49-F238E27FC236}">
                  <a16:creationId xmlns:a16="http://schemas.microsoft.com/office/drawing/2014/main" id="{A3EFADE5-2290-4A3C-2902-B89BA805742C}"/>
                </a:ext>
              </a:extLst>
            </p:cNvPr>
            <p:cNvSpPr/>
            <p:nvPr/>
          </p:nvSpPr>
          <p:spPr>
            <a:xfrm>
              <a:off x="814534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t#15</a:t>
              </a:r>
            </a:p>
          </p:txBody>
        </p:sp>
        <p:sp>
          <p:nvSpPr>
            <p:cNvPr id="743" name="TextBox 742">
              <a:extLst>
                <a:ext uri="{FF2B5EF4-FFF2-40B4-BE49-F238E27FC236}">
                  <a16:creationId xmlns:a16="http://schemas.microsoft.com/office/drawing/2014/main" id="{59712E7E-4527-0CFC-75BC-0C36EDE9F153}"/>
                </a:ext>
              </a:extLst>
            </p:cNvPr>
            <p:cNvSpPr txBox="1"/>
            <p:nvPr/>
          </p:nvSpPr>
          <p:spPr>
            <a:xfrm>
              <a:off x="6791350" y="4884701"/>
              <a:ext cx="1561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Workgroup #7</a:t>
              </a:r>
            </a:p>
          </p:txBody>
        </p:sp>
      </p:grpSp>
      <p:sp>
        <p:nvSpPr>
          <p:cNvPr id="744" name="TextBox 743">
            <a:extLst>
              <a:ext uri="{FF2B5EF4-FFF2-40B4-BE49-F238E27FC236}">
                <a16:creationId xmlns:a16="http://schemas.microsoft.com/office/drawing/2014/main" id="{3F3EACD4-D6DD-CDAE-09E1-685C9D2EE94E}"/>
              </a:ext>
            </a:extLst>
          </p:cNvPr>
          <p:cNvSpPr txBox="1"/>
          <p:nvPr/>
        </p:nvSpPr>
        <p:spPr>
          <a:xfrm>
            <a:off x="6930887" y="1608866"/>
            <a:ext cx="308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globalInvocationID</a:t>
            </a:r>
            <a:r>
              <a:rPr lang="en-US" dirty="0"/>
              <a:t> : {14,5,0}</a:t>
            </a:r>
          </a:p>
        </p:txBody>
      </p:sp>
    </p:spTree>
    <p:extLst>
      <p:ext uri="{BB962C8B-B14F-4D97-AF65-F5344CB8AC3E}">
        <p14:creationId xmlns:p14="http://schemas.microsoft.com/office/powerpoint/2010/main" val="323985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9" grpId="0"/>
      <p:bldP spid="74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5704-F6A4-FFBE-4741-B3E0536B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A9A78-21B3-F362-9F4D-3651D10E6B3E}"/>
              </a:ext>
            </a:extLst>
          </p:cNvPr>
          <p:cNvSpPr txBox="1"/>
          <p:nvPr/>
        </p:nvSpPr>
        <p:spPr>
          <a:xfrm>
            <a:off x="838200" y="1690688"/>
            <a:ext cx="36512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Kernel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workgroups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dispatch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threads/tasks of a workgroup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dispatchWorkGroup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execution of a single thread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size of a workgroup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IDs needed to lookup data 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81795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CE992-F157-8B69-EE9F-68D7734EE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90AF-C255-1F3A-FBB4-EF6674B8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B4280-2BB1-1361-6B74-A15DB29455AB}"/>
              </a:ext>
            </a:extLst>
          </p:cNvPr>
          <p:cNvSpPr txBox="1"/>
          <p:nvPr/>
        </p:nvSpPr>
        <p:spPr>
          <a:xfrm>
            <a:off x="838200" y="1690688"/>
            <a:ext cx="36512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Kernel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workgroups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dispatch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threads/tasks of a workgroup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dispatchWorkGroup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execution of a single thread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size of a workgroup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IDs needed to lookup data 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CDD172-89D4-311A-078B-1EEFE79F4201}"/>
              </a:ext>
            </a:extLst>
          </p:cNvPr>
          <p:cNvSpPr/>
          <p:nvPr/>
        </p:nvSpPr>
        <p:spPr>
          <a:xfrm>
            <a:off x="838200" y="2635250"/>
            <a:ext cx="2044700" cy="38100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08BAB-AAB4-14F1-744D-702CBAAD461E}"/>
              </a:ext>
            </a:extLst>
          </p:cNvPr>
          <p:cNvSpPr txBox="1"/>
          <p:nvPr/>
        </p:nvSpPr>
        <p:spPr>
          <a:xfrm>
            <a:off x="3048000" y="22286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E0534-DE6C-DA9E-8DCE-2B8D01F74713}"/>
              </a:ext>
            </a:extLst>
          </p:cNvPr>
          <p:cNvSpPr txBox="1"/>
          <p:nvPr/>
        </p:nvSpPr>
        <p:spPr>
          <a:xfrm>
            <a:off x="6102350" y="1958628"/>
            <a:ext cx="52514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dispatch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7030A0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ceil_div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7030A0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ceil_div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m_Height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totalWorkGroups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range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views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iota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totalWorkGroups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for_each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execution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par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[&amp;](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unflatten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dispatchWorkGroup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7B4C7D-941A-7768-F258-EA35B9311E66}"/>
              </a:ext>
            </a:extLst>
          </p:cNvPr>
          <p:cNvSpPr/>
          <p:nvPr/>
        </p:nvSpPr>
        <p:spPr>
          <a:xfrm>
            <a:off x="5975350" y="1873249"/>
            <a:ext cx="5251450" cy="4366185"/>
          </a:xfrm>
          <a:prstGeom prst="roundRect">
            <a:avLst>
              <a:gd name="adj" fmla="val 7549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1CE1C8-AFBE-D8CC-09BB-719079DEA00C}"/>
              </a:ext>
            </a:extLst>
          </p:cNvPr>
          <p:cNvSpPr/>
          <p:nvPr/>
        </p:nvSpPr>
        <p:spPr>
          <a:xfrm>
            <a:off x="7184197" y="5476340"/>
            <a:ext cx="1606550" cy="2540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54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05613-2DED-B5BB-2FFC-BB4A75FE3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AE3D-3F51-7881-80A3-4712EB50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DF78F-80A7-524E-5661-A389D97FF00B}"/>
              </a:ext>
            </a:extLst>
          </p:cNvPr>
          <p:cNvSpPr txBox="1"/>
          <p:nvPr/>
        </p:nvSpPr>
        <p:spPr>
          <a:xfrm>
            <a:off x="838200" y="1690688"/>
            <a:ext cx="36512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Kernel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workgroups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dispatch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threads/tasks of a workgroup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dispatchWorkGroup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execution of a single thread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size of a workgroup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IDs needed to lookup data 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B6CBC9-3381-B249-22F3-B832808E8EB7}"/>
              </a:ext>
            </a:extLst>
          </p:cNvPr>
          <p:cNvSpPr/>
          <p:nvPr/>
        </p:nvSpPr>
        <p:spPr>
          <a:xfrm>
            <a:off x="908050" y="3016251"/>
            <a:ext cx="3086100" cy="38100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F80EB-9158-F810-8300-01D0AFE754A3}"/>
              </a:ext>
            </a:extLst>
          </p:cNvPr>
          <p:cNvSpPr txBox="1"/>
          <p:nvPr/>
        </p:nvSpPr>
        <p:spPr>
          <a:xfrm>
            <a:off x="3048000" y="22286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F158E-FEEE-A26B-315A-03B6C8AB336B}"/>
              </a:ext>
            </a:extLst>
          </p:cNvPr>
          <p:cNvSpPr txBox="1"/>
          <p:nvPr/>
        </p:nvSpPr>
        <p:spPr>
          <a:xfrm>
            <a:off x="5092700" y="1958628"/>
            <a:ext cx="643255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dispatchWorkGroup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localThreads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threadRange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views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iota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localThreads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for_each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execution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seq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threadRange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threadRange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[&amp;](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unflatten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73BF6E-68CF-0736-E025-2A2FA0376777}"/>
              </a:ext>
            </a:extLst>
          </p:cNvPr>
          <p:cNvSpPr/>
          <p:nvPr/>
        </p:nvSpPr>
        <p:spPr>
          <a:xfrm>
            <a:off x="4895850" y="1873250"/>
            <a:ext cx="6629400" cy="4425028"/>
          </a:xfrm>
          <a:prstGeom prst="roundRect">
            <a:avLst>
              <a:gd name="adj" fmla="val 7549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2EB273-5BF4-BAB5-B77F-6CA8CB8AF626}"/>
              </a:ext>
            </a:extLst>
          </p:cNvPr>
          <p:cNvSpPr/>
          <p:nvPr/>
        </p:nvSpPr>
        <p:spPr>
          <a:xfrm>
            <a:off x="6214302" y="5476340"/>
            <a:ext cx="628650" cy="2349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3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CEF0-76E0-226B-350F-1385E94F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improvement – compute 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98F6-B4BE-03F3-69C7-998C4BBF2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Improvements to make</a:t>
            </a:r>
          </a:p>
          <a:p>
            <a:pPr lvl="1"/>
            <a:r>
              <a:rPr lang="en-US" dirty="0"/>
              <a:t>dispatch and </a:t>
            </a:r>
            <a:r>
              <a:rPr lang="en-US" dirty="0" err="1"/>
              <a:t>dispatchWorkgroup</a:t>
            </a:r>
            <a:r>
              <a:rPr lang="en-US" dirty="0"/>
              <a:t> do not belong in Kernel class </a:t>
            </a:r>
            <a:r>
              <a:rPr lang="en-US" dirty="0">
                <a:sym typeface="Wingdings" panose="05000000000000000000" pitchFamily="2" charset="2"/>
              </a:rPr>
              <a:t> this is general functionality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Buffer concept in compute shaders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Uniform variables in compute shaders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3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7B66-91F4-7EE6-CB0F-6A67AB73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C5BC7A-2E2A-D8FC-2881-E7108889A2EA}"/>
              </a:ext>
            </a:extLst>
          </p:cNvPr>
          <p:cNvSpPr/>
          <p:nvPr/>
        </p:nvSpPr>
        <p:spPr>
          <a:xfrm>
            <a:off x="140238" y="14947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38E8BB-3CE7-6419-4848-0A5769A9C379}"/>
              </a:ext>
            </a:extLst>
          </p:cNvPr>
          <p:cNvSpPr/>
          <p:nvPr/>
        </p:nvSpPr>
        <p:spPr>
          <a:xfrm>
            <a:off x="140239" y="2292312"/>
            <a:ext cx="2812997" cy="2279686"/>
          </a:xfrm>
          <a:prstGeom prst="roundRect">
            <a:avLst>
              <a:gd name="adj" fmla="val 45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Emulation of GLSL capabilities: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Vector math (swizzles!)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Buffers/Images/Uniforms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Image format conversions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Workgroups/Threads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CCB60D-8D99-1356-E138-FCF9148F9F5E}"/>
              </a:ext>
            </a:extLst>
          </p:cNvPr>
          <p:cNvSpPr/>
          <p:nvPr/>
        </p:nvSpPr>
        <p:spPr>
          <a:xfrm>
            <a:off x="3170346" y="1494745"/>
            <a:ext cx="2812999" cy="6686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  <a:p>
            <a:pPr algn="ctr"/>
            <a:r>
              <a:rPr lang="en-US" dirty="0"/>
              <a:t>(Clang/AST)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414344-F196-4BAF-056D-A4679A087959}"/>
              </a:ext>
            </a:extLst>
          </p:cNvPr>
          <p:cNvSpPr/>
          <p:nvPr/>
        </p:nvSpPr>
        <p:spPr>
          <a:xfrm>
            <a:off x="3170345" y="2310998"/>
            <a:ext cx="2813000" cy="990853"/>
          </a:xfrm>
          <a:prstGeom prst="roundRect">
            <a:avLst>
              <a:gd name="adj" fmla="val 1244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Unsupported C++ syntax </a:t>
            </a:r>
            <a:br>
              <a:rPr lang="en-US" dirty="0"/>
            </a:br>
            <a:r>
              <a:rPr lang="en-US" dirty="0"/>
              <a:t>(e.g. new/delete)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4C4C3D-746B-E66A-40A8-51A409738A0B}"/>
              </a:ext>
            </a:extLst>
          </p:cNvPr>
          <p:cNvSpPr/>
          <p:nvPr/>
        </p:nvSpPr>
        <p:spPr>
          <a:xfrm>
            <a:off x="3170345" y="3449500"/>
            <a:ext cx="2812999" cy="6686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Error/warning report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A84CFE-AA40-0CE0-DA6A-A7F6BAEA5A36}"/>
              </a:ext>
            </a:extLst>
          </p:cNvPr>
          <p:cNvSpPr/>
          <p:nvPr/>
        </p:nvSpPr>
        <p:spPr>
          <a:xfrm>
            <a:off x="6200453" y="1494745"/>
            <a:ext cx="2812999" cy="6686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Transpilation</a:t>
            </a:r>
            <a:endParaRPr lang="en-US" dirty="0"/>
          </a:p>
          <a:p>
            <a:pPr algn="ctr"/>
            <a:r>
              <a:rPr lang="en-US" dirty="0"/>
              <a:t>(Clang/AST)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57A7BA-2A3E-BF9C-5508-BC5F7F776C5E}"/>
              </a:ext>
            </a:extLst>
          </p:cNvPr>
          <p:cNvSpPr/>
          <p:nvPr/>
        </p:nvSpPr>
        <p:spPr>
          <a:xfrm>
            <a:off x="6200453" y="3030039"/>
            <a:ext cx="2812997" cy="5436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Export to GLSL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E0DDE9-284E-5515-DB5A-33B6B84B5E69}"/>
              </a:ext>
            </a:extLst>
          </p:cNvPr>
          <p:cNvSpPr/>
          <p:nvPr/>
        </p:nvSpPr>
        <p:spPr>
          <a:xfrm>
            <a:off x="6200454" y="2324882"/>
            <a:ext cx="2812998" cy="5436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Rewriter API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203CFF-7A23-D3B4-0B85-B54C1A0174F7}"/>
              </a:ext>
            </a:extLst>
          </p:cNvPr>
          <p:cNvSpPr/>
          <p:nvPr/>
        </p:nvSpPr>
        <p:spPr>
          <a:xfrm>
            <a:off x="9230561" y="2324882"/>
            <a:ext cx="2780010" cy="5436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Error/warning report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8B4087-F68F-6085-7790-4A8D851C54F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953235" y="1829047"/>
            <a:ext cx="217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463051-1046-4CD7-0E07-C27EA9061308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983345" y="1829047"/>
            <a:ext cx="217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C90A32F-E741-3C86-7AB2-99E339C13E52}"/>
              </a:ext>
            </a:extLst>
          </p:cNvPr>
          <p:cNvSpPr/>
          <p:nvPr/>
        </p:nvSpPr>
        <p:spPr>
          <a:xfrm>
            <a:off x="9197572" y="1494745"/>
            <a:ext cx="2812999" cy="6686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GLSLangValidator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9E135C0-DC21-B420-8DA2-DC5F392F4886}"/>
              </a:ext>
            </a:extLst>
          </p:cNvPr>
          <p:cNvSpPr/>
          <p:nvPr/>
        </p:nvSpPr>
        <p:spPr>
          <a:xfrm>
            <a:off x="6200453" y="3735196"/>
            <a:ext cx="2780010" cy="771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Error/warning report</a:t>
            </a:r>
            <a:br>
              <a:rPr lang="en-US" dirty="0"/>
            </a:br>
            <a:r>
              <a:rPr lang="en-US" dirty="0"/>
              <a:t>(packing)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5B5FF4-76A9-62AC-C60D-DDC875DE7D54}"/>
              </a:ext>
            </a:extLst>
          </p:cNvPr>
          <p:cNvCxnSpPr>
            <a:stCxn id="11" idx="3"/>
            <a:endCxn id="23" idx="1"/>
          </p:cNvCxnSpPr>
          <p:nvPr/>
        </p:nvCxnSpPr>
        <p:spPr>
          <a:xfrm>
            <a:off x="9013452" y="1829047"/>
            <a:ext cx="184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5E8C1E1-B6FD-C842-69D4-EA1F12A93F6D}"/>
              </a:ext>
            </a:extLst>
          </p:cNvPr>
          <p:cNvSpPr/>
          <p:nvPr/>
        </p:nvSpPr>
        <p:spPr>
          <a:xfrm>
            <a:off x="140237" y="4694652"/>
            <a:ext cx="2812997" cy="1039101"/>
          </a:xfrm>
          <a:prstGeom prst="roundRect">
            <a:avLst>
              <a:gd name="adj" fmla="val 45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Backend system: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2227723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12AE-6BA0-4055-5962-6F4B694C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shader point of 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E49F1-6565-5085-E3EE-D6C620DF3028}"/>
              </a:ext>
            </a:extLst>
          </p:cNvPr>
          <p:cNvSpPr txBox="1"/>
          <p:nvPr/>
        </p:nvSpPr>
        <p:spPr>
          <a:xfrm>
            <a:off x="446313" y="1690688"/>
            <a:ext cx="73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</a:rPr>
              <a:t>#version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430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</a:rPr>
              <a:t>layout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err="1">
                <a:solidFill>
                  <a:srgbClr val="4040A0"/>
                </a:solidFill>
                <a:highlight>
                  <a:srgbClr val="FFFFFF"/>
                </a:highlight>
              </a:rPr>
              <a:t>local_size_x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4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4040A0"/>
                </a:solidFill>
                <a:highlight>
                  <a:srgbClr val="FFFFFF"/>
                </a:highlight>
              </a:rPr>
              <a:t>local_size_y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4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4040A0"/>
                </a:solidFill>
                <a:highlight>
                  <a:srgbClr val="FFFFFF"/>
                </a:highlight>
              </a:rPr>
              <a:t>local_size_z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1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</a:rPr>
              <a:t>in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0406F-2E4F-E542-2E4B-4C423DE05586}"/>
              </a:ext>
            </a:extLst>
          </p:cNvPr>
          <p:cNvSpPr txBox="1"/>
          <p:nvPr/>
        </p:nvSpPr>
        <p:spPr>
          <a:xfrm>
            <a:off x="446312" y="2792111"/>
            <a:ext cx="7355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binding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inDataLayout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[];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binding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outDataLayout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outData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[];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3A087B-936D-D549-70AE-C274995A6B8F}"/>
              </a:ext>
            </a:extLst>
          </p:cNvPr>
          <p:cNvSpPr txBox="1"/>
          <p:nvPr/>
        </p:nvSpPr>
        <p:spPr>
          <a:xfrm>
            <a:off x="446312" y="5292546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width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height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pad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F0433-9A90-5E74-F064-D7000141DAC9}"/>
              </a:ext>
            </a:extLst>
          </p:cNvPr>
          <p:cNvSpPr txBox="1"/>
          <p:nvPr/>
        </p:nvSpPr>
        <p:spPr>
          <a:xfrm>
            <a:off x="7494493" y="2244686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of </a:t>
            </a:r>
            <a:r>
              <a:rPr lang="en-US" dirty="0" err="1"/>
              <a:t>local_size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A95AFE-A560-F6DC-5D5B-A13FACF74DEC}"/>
              </a:ext>
            </a:extLst>
          </p:cNvPr>
          <p:cNvSpPr txBox="1"/>
          <p:nvPr/>
        </p:nvSpPr>
        <p:spPr>
          <a:xfrm>
            <a:off x="7494492" y="2792111"/>
            <a:ext cx="4251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Buffer</a:t>
            </a:r>
            <a:r>
              <a:rPr lang="en-US" dirty="0"/>
              <a:t> concept: a </a:t>
            </a:r>
            <a:r>
              <a:rPr lang="en-US" b="1" dirty="0"/>
              <a:t>slot</a:t>
            </a:r>
            <a:r>
              <a:rPr lang="en-US" dirty="0"/>
              <a:t> where data can be plugged in. The layout is defined by: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 number</a:t>
            </a:r>
            <a:r>
              <a:rPr lang="en-US" dirty="0"/>
              <a:t>:  which collection does this buffer belong to (specific to Vulkan).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Binding number</a:t>
            </a:r>
            <a:r>
              <a:rPr lang="en-US" dirty="0"/>
              <a:t>: a unique id within this set.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CFF05-FBC7-38E8-2314-B6021FA081C6}"/>
              </a:ext>
            </a:extLst>
          </p:cNvPr>
          <p:cNvSpPr txBox="1"/>
          <p:nvPr/>
        </p:nvSpPr>
        <p:spPr>
          <a:xfrm>
            <a:off x="7494491" y="5292546"/>
            <a:ext cx="425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Uniform</a:t>
            </a:r>
            <a:r>
              <a:rPr lang="en-US" dirty="0"/>
              <a:t> variables are </a:t>
            </a:r>
            <a:r>
              <a:rPr lang="en-US" b="1" dirty="0"/>
              <a:t>constant</a:t>
            </a:r>
            <a:r>
              <a:rPr lang="en-US" dirty="0"/>
              <a:t> within a dispatch. They also have a unique location. </a:t>
            </a:r>
          </a:p>
        </p:txBody>
      </p:sp>
    </p:spTree>
    <p:extLst>
      <p:ext uri="{BB962C8B-B14F-4D97-AF65-F5344CB8AC3E}">
        <p14:creationId xmlns:p14="http://schemas.microsoft.com/office/powerpoint/2010/main" val="274470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  <p:bldP spid="18" grpId="0"/>
      <p:bldP spid="1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92E0-7640-09E6-341E-8CD49BF2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shader point of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3BFC5-9A56-A155-5347-64A8A8567FE6}"/>
              </a:ext>
            </a:extLst>
          </p:cNvPr>
          <p:cNvSpPr txBox="1"/>
          <p:nvPr/>
        </p:nvSpPr>
        <p:spPr>
          <a:xfrm>
            <a:off x="838200" y="1537022"/>
            <a:ext cx="609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cx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cy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0000A0"/>
                </a:solidFill>
                <a:highlight>
                  <a:srgbClr val="FFFFFF"/>
                </a:highlight>
              </a:rPr>
              <a:t>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return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cy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*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width</a:t>
            </a:r>
            <a:r>
              <a:rPr lang="en-US" b="0" dirty="0" err="1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pad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cx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A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CE857-57D4-52ED-4EA7-E5B102C176D3}"/>
              </a:ext>
            </a:extLst>
          </p:cNvPr>
          <p:cNvSpPr txBox="1"/>
          <p:nvPr/>
        </p:nvSpPr>
        <p:spPr>
          <a:xfrm>
            <a:off x="7345936" y="1690688"/>
            <a:ext cx="4602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a coordinate to a one-dimensional index into the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61D3B-1483-A9EF-28B4-013838A96C01}"/>
              </a:ext>
            </a:extLst>
          </p:cNvPr>
          <p:cNvSpPr txBox="1"/>
          <p:nvPr/>
        </p:nvSpPr>
        <p:spPr>
          <a:xfrm>
            <a:off x="838200" y="2622166"/>
            <a:ext cx="78217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void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0000A0"/>
                </a:solidFill>
                <a:highlight>
                  <a:srgbClr val="FFFFFF"/>
                </a:highlight>
              </a:rPr>
              <a:t>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	</a:t>
            </a:r>
            <a:r>
              <a:rPr lang="en-US" b="1" i="0" dirty="0" err="1">
                <a:solidFill>
                  <a:srgbClr val="0000A0"/>
                </a:solidFill>
                <a:highlight>
                  <a:srgbClr val="FFFFFF"/>
                </a:highlight>
              </a:rPr>
              <a:t>uint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8000FF"/>
                </a:solidFill>
                <a:highlight>
                  <a:srgbClr val="FFFFFF"/>
                </a:highlight>
              </a:rPr>
              <a:t>0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endParaRPr lang="en-US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t-IT" b="1" i="0" dirty="0">
                <a:solidFill>
                  <a:srgbClr val="0000A0"/>
                </a:solidFill>
                <a:highlight>
                  <a:srgbClr val="FFFFFF"/>
                </a:highlight>
              </a:rPr>
              <a:t>uvec2</a:t>
            </a:r>
            <a:r>
              <a:rPr lang="it-IT" b="0" i="0" dirty="0">
                <a:solidFill>
                  <a:srgbClr val="000000"/>
                </a:solidFill>
                <a:highlight>
                  <a:srgbClr val="FFFFFF"/>
                </a:highlight>
              </a:rPr>
              <a:t> cr </a:t>
            </a:r>
            <a:r>
              <a:rPr lang="it-IT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it-IT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1" i="0" dirty="0">
                <a:solidFill>
                  <a:srgbClr val="0080FF"/>
                </a:solidFill>
                <a:highlight>
                  <a:srgbClr val="FFFFFF"/>
                </a:highlight>
              </a:rPr>
              <a:t>gl_GlobalInvocationID</a:t>
            </a:r>
            <a:r>
              <a:rPr lang="it-IT" b="0" i="0" dirty="0">
                <a:solidFill>
                  <a:srgbClr val="408080"/>
                </a:solidFill>
                <a:highlight>
                  <a:srgbClr val="FFFFFF"/>
                </a:highlight>
              </a:rPr>
              <a:t>.</a:t>
            </a:r>
            <a:r>
              <a:rPr lang="it-IT" b="0" i="0" dirty="0">
                <a:solidFill>
                  <a:srgbClr val="000000"/>
                </a:solidFill>
                <a:highlight>
                  <a:srgbClr val="FFFFFF"/>
                </a:highlight>
              </a:rPr>
              <a:t>xy</a:t>
            </a:r>
            <a:r>
              <a:rPr lang="it-IT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it-IT" b="1" i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b="1" i="0" dirty="0" err="1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fr-FR" b="1" i="0" dirty="0" err="1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cr</a:t>
            </a:r>
            <a:r>
              <a:rPr lang="fr-FR" b="0" i="0" dirty="0" err="1">
                <a:solidFill>
                  <a:srgbClr val="408080"/>
                </a:solidFill>
                <a:highlight>
                  <a:srgbClr val="FFFFFF"/>
                </a:highlight>
              </a:rPr>
              <a:t>.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),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1" i="0" dirty="0" err="1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cr</a:t>
            </a:r>
            <a:r>
              <a:rPr lang="fr-FR" b="0" i="0" dirty="0" err="1">
                <a:solidFill>
                  <a:srgbClr val="408080"/>
                </a:solidFill>
                <a:highlight>
                  <a:srgbClr val="FFFFFF"/>
                </a:highlight>
              </a:rPr>
              <a:t>.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));</a:t>
            </a:r>
            <a:endParaRPr lang="fr-FR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i="0" dirty="0" err="1">
                <a:solidFill>
                  <a:srgbClr val="0000A0"/>
                </a:solidFill>
                <a:highlight>
                  <a:srgbClr val="FFFFFF"/>
                </a:highlight>
              </a:rPr>
              <a:t>uint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alive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inData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[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];</a:t>
            </a:r>
            <a:endParaRPr lang="en-US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	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for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8000FF"/>
                </a:solidFill>
                <a:highlight>
                  <a:srgbClr val="FFFFFF"/>
                </a:highlight>
              </a:rPr>
              <a:t>-1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&lt;=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8000FF"/>
                </a:solidFill>
                <a:highlight>
                  <a:srgbClr val="FFFFFF"/>
                </a:highlight>
              </a:rPr>
              <a:t>1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++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i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for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dx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8000FF"/>
                </a:solidFill>
                <a:highlight>
                  <a:srgbClr val="FFFFFF"/>
                </a:highlight>
              </a:rPr>
              <a:t>-1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dx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&lt;=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8000FF"/>
                </a:solidFill>
                <a:highlight>
                  <a:srgbClr val="FFFFFF"/>
                </a:highlight>
              </a:rPr>
              <a:t>1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++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dx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i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if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bool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||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bool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dx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))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				n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+=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inData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[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cr</a:t>
            </a:r>
            <a:r>
              <a:rPr lang="en-US" b="0" i="0" dirty="0" err="1">
                <a:solidFill>
                  <a:srgbClr val="408080"/>
                </a:solidFill>
                <a:highlight>
                  <a:srgbClr val="FFFFFF"/>
                </a:highlight>
              </a:rPr>
              <a:t>.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dx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),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cr</a:t>
            </a:r>
            <a:r>
              <a:rPr lang="en-US" b="0" i="0" dirty="0" err="1">
                <a:solidFill>
                  <a:srgbClr val="408080"/>
                </a:solidFill>
                <a:highlight>
                  <a:srgbClr val="FFFFFF"/>
                </a:highlight>
              </a:rPr>
              <a:t>.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))];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outData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[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]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i="0" dirty="0">
                <a:solidFill>
                  <a:srgbClr val="0000A0"/>
                </a:solidFill>
                <a:highlight>
                  <a:srgbClr val="FFFFFF"/>
                </a:highlight>
              </a:rPr>
              <a:t>uint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==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8000FF"/>
                </a:solidFill>
                <a:highlight>
                  <a:srgbClr val="FFFFFF"/>
                </a:highlight>
              </a:rPr>
              <a:t>3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||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pt-BR" b="1" i="0" dirty="0">
                <a:solidFill>
                  <a:srgbClr val="0000A0"/>
                </a:solidFill>
                <a:highlight>
                  <a:srgbClr val="FFFFFF"/>
                </a:highlight>
              </a:rPr>
              <a:t>bool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alive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&amp;&amp;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==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8000FF"/>
                </a:solidFill>
                <a:highlight>
                  <a:srgbClr val="FFFFFF"/>
                </a:highlight>
              </a:rPr>
              <a:t>2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);</a:t>
            </a:r>
            <a:endParaRPr lang="pt-BR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82BB9-E626-0FBE-D32C-15405241AD89}"/>
              </a:ext>
            </a:extLst>
          </p:cNvPr>
          <p:cNvSpPr txBox="1"/>
          <p:nvPr/>
        </p:nvSpPr>
        <p:spPr>
          <a:xfrm>
            <a:off x="7345936" y="2622166"/>
            <a:ext cx="4602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algorithm.</a:t>
            </a:r>
            <a:br>
              <a:rPr lang="en-US" dirty="0"/>
            </a:br>
            <a:br>
              <a:rPr lang="en-US" dirty="0"/>
            </a:br>
            <a:r>
              <a:rPr lang="it-IT" b="1" dirty="0">
                <a:solidFill>
                  <a:srgbClr val="0080FF"/>
                </a:solidFill>
                <a:highlight>
                  <a:srgbClr val="FFFFFF"/>
                </a:highlight>
              </a:rPr>
              <a:t>gl_GlobalInvocationID</a:t>
            </a:r>
            <a:r>
              <a:rPr lang="it-IT" dirty="0"/>
              <a:t> is a glsl </a:t>
            </a:r>
            <a:r>
              <a:rPr lang="it-IT" b="1" dirty="0"/>
              <a:t>built in </a:t>
            </a:r>
            <a:r>
              <a:rPr lang="it-IT" dirty="0"/>
              <a:t>variable.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86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B92C-33A0-3110-C126-8E16337B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BufferBinding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5FD84-D618-D310-AF19-7A590CCA3530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690688"/>
            <a:ext cx="7114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binding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inDataLayout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[];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binding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outDataLayout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outData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[];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718BA-DD85-9236-4940-9DB0B8ABBB78}"/>
              </a:ext>
            </a:extLst>
          </p:cNvPr>
          <p:cNvSpPr txBox="1"/>
          <p:nvPr/>
        </p:nvSpPr>
        <p:spPr>
          <a:xfrm>
            <a:off x="838200" y="2697096"/>
            <a:ext cx="5419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C++ representation of this concept which: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set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binding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data type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62D6F6-37D1-EE37-FAB4-2FE93DDCCDA6}"/>
              </a:ext>
            </a:extLst>
          </p:cNvPr>
          <p:cNvSpPr/>
          <p:nvPr/>
        </p:nvSpPr>
        <p:spPr>
          <a:xfrm>
            <a:off x="6493009" y="3088982"/>
            <a:ext cx="622407" cy="3400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893F2-CC6A-8149-70B7-2828D2FE358E}"/>
              </a:ext>
            </a:extLst>
          </p:cNvPr>
          <p:cNvSpPr txBox="1"/>
          <p:nvPr/>
        </p:nvSpPr>
        <p:spPr>
          <a:xfrm>
            <a:off x="7844759" y="3074325"/>
            <a:ext cx="306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Template </a:t>
            </a:r>
            <a:r>
              <a:rPr lang="en-US" dirty="0" err="1"/>
              <a:t>BufferBinding</a:t>
            </a:r>
            <a:r>
              <a:rPr lang="en-US" dirty="0"/>
              <a:t>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C3FA0-1098-5B2E-A702-F82DA728E0A7}"/>
              </a:ext>
            </a:extLst>
          </p:cNvPr>
          <p:cNvSpPr txBox="1"/>
          <p:nvPr/>
        </p:nvSpPr>
        <p:spPr>
          <a:xfrm>
            <a:off x="838200" y="4449333"/>
            <a:ext cx="6097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BufferBinding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BufferBinding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outData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DDB929-1CD0-7433-E307-A67D86D6210A}"/>
              </a:ext>
            </a:extLst>
          </p:cNvPr>
          <p:cNvSpPr/>
          <p:nvPr/>
        </p:nvSpPr>
        <p:spPr>
          <a:xfrm>
            <a:off x="2750884" y="4764101"/>
            <a:ext cx="753035" cy="33156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DA34499E-7CD2-1D83-6687-1034A378798E}"/>
              </a:ext>
            </a:extLst>
          </p:cNvPr>
          <p:cNvSpPr/>
          <p:nvPr/>
        </p:nvSpPr>
        <p:spPr>
          <a:xfrm>
            <a:off x="838200" y="5808386"/>
            <a:ext cx="1149890" cy="307611"/>
          </a:xfrm>
          <a:prstGeom prst="accentCallout1">
            <a:avLst>
              <a:gd name="adj1" fmla="val 21610"/>
              <a:gd name="adj2" fmla="val 114167"/>
              <a:gd name="adj3" fmla="val -232141"/>
              <a:gd name="adj4" fmla="val 192445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datatype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EE1B6450-0AD6-3457-1954-F8E1BF19DE5F}"/>
              </a:ext>
            </a:extLst>
          </p:cNvPr>
          <p:cNvSpPr/>
          <p:nvPr/>
        </p:nvSpPr>
        <p:spPr>
          <a:xfrm>
            <a:off x="4313304" y="6009739"/>
            <a:ext cx="1680242" cy="34314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4021"/>
              <a:gd name="adj6" fmla="val -3709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id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BB064E29-27B1-9E95-B389-14C297AA919A}"/>
              </a:ext>
            </a:extLst>
          </p:cNvPr>
          <p:cNvSpPr/>
          <p:nvPr/>
        </p:nvSpPr>
        <p:spPr>
          <a:xfrm>
            <a:off x="5123970" y="5541314"/>
            <a:ext cx="1680242" cy="34314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9664"/>
              <a:gd name="adj6" fmla="val -68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number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BFABAEAE-1777-5C69-D1ED-C7D52E138651}"/>
              </a:ext>
            </a:extLst>
          </p:cNvPr>
          <p:cNvSpPr/>
          <p:nvPr/>
        </p:nvSpPr>
        <p:spPr>
          <a:xfrm flipV="1">
            <a:off x="7909112" y="1439860"/>
            <a:ext cx="3519287" cy="3885175"/>
          </a:xfrm>
          <a:prstGeom prst="curvedLeftArrow">
            <a:avLst>
              <a:gd name="adj1" fmla="val 11244"/>
              <a:gd name="adj2" fmla="val 27077"/>
              <a:gd name="adj3" fmla="val 271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5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2" grpId="0" animBg="1"/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E42B-1B30-7066-8952-875D1F2E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BufferBinding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4A9F-97BE-8787-3359-13C06838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7353" y="1444538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responsibility of the </a:t>
            </a:r>
            <a:r>
              <a:rPr lang="en-US" dirty="0" err="1"/>
              <a:t>BufferBinding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Define the set and binding numbers.</a:t>
            </a:r>
          </a:p>
          <a:p>
            <a:pPr lvl="1"/>
            <a:r>
              <a:rPr lang="en-US" dirty="0"/>
              <a:t>Allow actual data (the </a:t>
            </a:r>
            <a:r>
              <a:rPr lang="en-US" dirty="0" err="1"/>
              <a:t>BufferResource</a:t>
            </a:r>
            <a:r>
              <a:rPr lang="en-US" dirty="0"/>
              <a:t>) to be </a:t>
            </a:r>
            <a:r>
              <a:rPr lang="en-US" b="1" dirty="0"/>
              <a:t>attached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BufferBinding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/>
              <a:t> the </a:t>
            </a:r>
            <a:r>
              <a:rPr lang="en-US" b="1" dirty="0"/>
              <a:t>owner</a:t>
            </a:r>
            <a:r>
              <a:rPr lang="en-US" dirty="0"/>
              <a:t> of the </a:t>
            </a:r>
            <a:r>
              <a:rPr lang="en-US" dirty="0" err="1"/>
              <a:t>BufferResource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BufferBinding</a:t>
            </a:r>
            <a:r>
              <a:rPr lang="en-US" dirty="0"/>
              <a:t> can only attach a </a:t>
            </a:r>
            <a:r>
              <a:rPr lang="en-US" b="1" dirty="0"/>
              <a:t>one-dimensional</a:t>
            </a:r>
            <a:r>
              <a:rPr lang="en-US" dirty="0"/>
              <a:t> </a:t>
            </a:r>
            <a:r>
              <a:rPr lang="en-US" dirty="0" err="1"/>
              <a:t>BufferResource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60C5B-FCBC-5489-59D1-0CDD1BDFB083}"/>
              </a:ext>
            </a:extLst>
          </p:cNvPr>
          <p:cNvSpPr txBox="1"/>
          <p:nvPr/>
        </p:nvSpPr>
        <p:spPr>
          <a:xfrm>
            <a:off x="838200" y="1444538"/>
            <a:ext cx="49664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Binding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Set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BufferBinding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BufferBinding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():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m_pBufferData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nullptr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attach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BufferResource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m_pBufferData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m_pBufferData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BufferResource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getBufferData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m_pBufferData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BufferResource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m_pBufferData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57751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2CF5-06FA-9C0F-F383-5716F02A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BufferResource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84E71-77F3-612F-6C85-CB6B9F56E9CF}"/>
              </a:ext>
            </a:extLst>
          </p:cNvPr>
          <p:cNvSpPr txBox="1"/>
          <p:nvPr/>
        </p:nvSpPr>
        <p:spPr>
          <a:xfrm>
            <a:off x="838200" y="1653316"/>
            <a:ext cx="45483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r-FR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typename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Dim D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Dim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D1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fr-F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BufferResource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Traits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DimTraits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dimType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Traits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IndexType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0ED15-7A2E-4E7B-2D7E-3F5604735E33}"/>
              </a:ext>
            </a:extLst>
          </p:cNvPr>
          <p:cNvSpPr txBox="1"/>
          <p:nvPr/>
        </p:nvSpPr>
        <p:spPr>
          <a:xfrm>
            <a:off x="5655450" y="1653316"/>
            <a:ext cx="486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BufferResource</a:t>
            </a:r>
            <a:r>
              <a:rPr lang="en-US" dirty="0"/>
              <a:t> is </a:t>
            </a:r>
            <a:r>
              <a:rPr lang="en-US" b="1" dirty="0"/>
              <a:t>one-dimensional</a:t>
            </a:r>
            <a:r>
              <a:rPr lang="en-US" dirty="0"/>
              <a:t> by default!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B3307-AE8C-C175-80B3-FCD12533FC93}"/>
              </a:ext>
            </a:extLst>
          </p:cNvPr>
          <p:cNvSpPr txBox="1"/>
          <p:nvPr/>
        </p:nvSpPr>
        <p:spPr>
          <a:xfrm>
            <a:off x="838200" y="5474231"/>
            <a:ext cx="45483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private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dimType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m_BufferSize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vector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m_Data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48CCF-03E3-7E4D-081D-F78CD091F15B}"/>
              </a:ext>
            </a:extLst>
          </p:cNvPr>
          <p:cNvSpPr txBox="1"/>
          <p:nvPr/>
        </p:nvSpPr>
        <p:spPr>
          <a:xfrm>
            <a:off x="5655450" y="2467596"/>
            <a:ext cx="541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Traits principle is used to further specialize the class.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D04D5-6A37-A37F-4062-C090E7441D43}"/>
              </a:ext>
            </a:extLst>
          </p:cNvPr>
          <p:cNvSpPr txBox="1"/>
          <p:nvPr/>
        </p:nvSpPr>
        <p:spPr>
          <a:xfrm>
            <a:off x="838200" y="3281876"/>
            <a:ext cx="45483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BufferResource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dimType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Aptos" panose="02110004020202020204"/>
              </a:rPr>
              <a:t>	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m_BufferSize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m_Data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Traits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product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 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70A0E4-C457-D05C-15AC-92A5A71EB4A5}"/>
              </a:ext>
            </a:extLst>
          </p:cNvPr>
          <p:cNvSpPr txBox="1"/>
          <p:nvPr/>
        </p:nvSpPr>
        <p:spPr>
          <a:xfrm>
            <a:off x="5655450" y="3254109"/>
            <a:ext cx="6356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dimType</a:t>
            </a:r>
            <a:r>
              <a:rPr lang="en-US" dirty="0"/>
              <a:t> corresponds to the dimension of the </a:t>
            </a:r>
            <a:r>
              <a:rPr lang="en-US" dirty="0" err="1"/>
              <a:t>BufferResource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1D: int32_t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2D: ivec2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3D: ivec3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35B198-E1E5-F18E-E684-33498422E447}"/>
              </a:ext>
            </a:extLst>
          </p:cNvPr>
          <p:cNvSpPr txBox="1"/>
          <p:nvPr/>
        </p:nvSpPr>
        <p:spPr>
          <a:xfrm>
            <a:off x="5655450" y="5474231"/>
            <a:ext cx="423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Backed by a vector of the template type T</a:t>
            </a:r>
          </a:p>
        </p:txBody>
      </p:sp>
    </p:spTree>
    <p:extLst>
      <p:ext uri="{BB962C8B-B14F-4D97-AF65-F5344CB8AC3E}">
        <p14:creationId xmlns:p14="http://schemas.microsoft.com/office/powerpoint/2010/main" val="56076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5" grpId="0"/>
      <p:bldP spid="18" grpId="0"/>
      <p:bldP spid="1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4FE5-5580-D43C-F31B-8BF65755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5EDF3-E589-E868-670B-5C3B88E93A80}"/>
              </a:ext>
            </a:extLst>
          </p:cNvPr>
          <p:cNvSpPr txBox="1"/>
          <p:nvPr/>
        </p:nvSpPr>
        <p:spPr>
          <a:xfrm>
            <a:off x="838200" y="1690688"/>
            <a:ext cx="609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width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height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pad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29471-932A-A7A9-A011-F2FAA04ADB58}"/>
              </a:ext>
            </a:extLst>
          </p:cNvPr>
          <p:cNvSpPr txBox="1"/>
          <p:nvPr/>
        </p:nvSpPr>
        <p:spPr>
          <a:xfrm>
            <a:off x="838200" y="2697096"/>
            <a:ext cx="5419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C++ representation of this concept which: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to set a default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05953-7FB1-C42D-F771-F55DF038AE78}"/>
              </a:ext>
            </a:extLst>
          </p:cNvPr>
          <p:cNvSpPr txBox="1"/>
          <p:nvPr/>
        </p:nvSpPr>
        <p:spPr>
          <a:xfrm>
            <a:off x="838200" y="4306527"/>
            <a:ext cx="609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Uniform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width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Uniform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height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Uniform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dirty="0"/>
          </a:p>
        </p:txBody>
      </p:sp>
      <p:sp>
        <p:nvSpPr>
          <p:cNvPr id="9" name="Callout: Line with Accent Bar 8">
            <a:extLst>
              <a:ext uri="{FF2B5EF4-FFF2-40B4-BE49-F238E27FC236}">
                <a16:creationId xmlns:a16="http://schemas.microsoft.com/office/drawing/2014/main" id="{6ED3103D-FA08-CF18-DB78-B1B716FD1804}"/>
              </a:ext>
            </a:extLst>
          </p:cNvPr>
          <p:cNvSpPr/>
          <p:nvPr/>
        </p:nvSpPr>
        <p:spPr>
          <a:xfrm>
            <a:off x="838200" y="5808386"/>
            <a:ext cx="1149890" cy="307611"/>
          </a:xfrm>
          <a:prstGeom prst="accentCallout1">
            <a:avLst>
              <a:gd name="adj1" fmla="val 21610"/>
              <a:gd name="adj2" fmla="val 114167"/>
              <a:gd name="adj3" fmla="val -209659"/>
              <a:gd name="adj4" fmla="val 164379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D94D7F4-815A-E8E3-0C2D-8F695552E352}"/>
              </a:ext>
            </a:extLst>
          </p:cNvPr>
          <p:cNvSpPr/>
          <p:nvPr/>
        </p:nvSpPr>
        <p:spPr>
          <a:xfrm>
            <a:off x="4313304" y="6009739"/>
            <a:ext cx="1680242" cy="34314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1474"/>
              <a:gd name="adj6" fmla="val -517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37F13A87-A221-D5AD-ED84-0152E491CFC4}"/>
              </a:ext>
            </a:extLst>
          </p:cNvPr>
          <p:cNvSpPr/>
          <p:nvPr/>
        </p:nvSpPr>
        <p:spPr>
          <a:xfrm>
            <a:off x="5440295" y="5500775"/>
            <a:ext cx="1590595" cy="307611"/>
          </a:xfrm>
          <a:prstGeom prst="accentCallout1">
            <a:avLst>
              <a:gd name="adj1" fmla="val 18750"/>
              <a:gd name="adj2" fmla="val -8333"/>
              <a:gd name="adj3" fmla="val -102120"/>
              <a:gd name="adj4" fmla="val -692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value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FFE0D3D2-04F5-5DC0-8020-428D058EF9C5}"/>
              </a:ext>
            </a:extLst>
          </p:cNvPr>
          <p:cNvSpPr/>
          <p:nvPr/>
        </p:nvSpPr>
        <p:spPr>
          <a:xfrm flipV="1">
            <a:off x="7086920" y="1851851"/>
            <a:ext cx="1888031" cy="3197006"/>
          </a:xfrm>
          <a:prstGeom prst="curvedLeftArrow">
            <a:avLst>
              <a:gd name="adj1" fmla="val 11244"/>
              <a:gd name="adj2" fmla="val 27077"/>
              <a:gd name="adj3" fmla="val 271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7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84F9-95C7-78D8-343D-BF17F19E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32DBD-53BD-B0E4-108A-9545CDC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9577"/>
            <a:ext cx="5181600" cy="4351338"/>
          </a:xfrm>
        </p:spPr>
        <p:txBody>
          <a:bodyPr/>
          <a:lstStyle/>
          <a:p>
            <a:r>
              <a:rPr lang="en-US" dirty="0"/>
              <a:t>Uniform: </a:t>
            </a:r>
          </a:p>
          <a:p>
            <a:pPr lvl="1"/>
            <a:r>
              <a:rPr lang="en-US" dirty="0"/>
              <a:t>wraps a value</a:t>
            </a:r>
          </a:p>
          <a:p>
            <a:pPr lvl="1"/>
            <a:r>
              <a:rPr lang="en-US" dirty="0"/>
              <a:t>Stores the location as part of the template.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E7167-7EA5-BC9C-25C3-B86CFBE45801}"/>
              </a:ext>
            </a:extLst>
          </p:cNvPr>
          <p:cNvSpPr txBox="1"/>
          <p:nvPr/>
        </p:nvSpPr>
        <p:spPr>
          <a:xfrm>
            <a:off x="838200" y="1379577"/>
            <a:ext cx="5257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UniformValue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Location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Uniform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Uniform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Uniform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T 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value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get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operator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get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operator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T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52193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6D63-7AEF-43D6-D72E-31E70755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concept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2D0EC-A1C1-6B72-474E-B3837237E547}"/>
              </a:ext>
            </a:extLst>
          </p:cNvPr>
          <p:cNvSpPr txBox="1"/>
          <p:nvPr/>
        </p:nvSpPr>
        <p:spPr>
          <a:xfrm>
            <a:off x="838200" y="1690688"/>
            <a:ext cx="60972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typename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K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concept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KernelEntry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requires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K k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2C92A-6FA8-6C53-F863-9CDC24AF8745}"/>
              </a:ext>
            </a:extLst>
          </p:cNvPr>
          <p:cNvSpPr txBox="1"/>
          <p:nvPr/>
        </p:nvSpPr>
        <p:spPr>
          <a:xfrm>
            <a:off x="443752" y="3103086"/>
            <a:ext cx="6097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[]()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constexpr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fileLocation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std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convertible_to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std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string_view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&gt;;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3C707-113A-1A41-23CE-E05E1E7CDD02}"/>
              </a:ext>
            </a:extLst>
          </p:cNvPr>
          <p:cNvSpPr txBox="1"/>
          <p:nvPr/>
        </p:nvSpPr>
        <p:spPr>
          <a:xfrm>
            <a:off x="1373520" y="2646919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k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main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std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same_as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void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&gt;;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1E205-33E1-8C9C-9588-D9AF852C57A3}"/>
              </a:ext>
            </a:extLst>
          </p:cNvPr>
          <p:cNvSpPr txBox="1"/>
          <p:nvPr/>
        </p:nvSpPr>
        <p:spPr>
          <a:xfrm>
            <a:off x="838200" y="5292546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template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typename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constexpr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bool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HasLocalSize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requires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K 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k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local_size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std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convertible_to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tc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uvec3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&gt;;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F50721-9D54-3EF0-8773-DD75863CD4EC}"/>
              </a:ext>
            </a:extLst>
          </p:cNvPr>
          <p:cNvSpPr txBox="1"/>
          <p:nvPr/>
        </p:nvSpPr>
        <p:spPr>
          <a:xfrm>
            <a:off x="7614876" y="2646919"/>
            <a:ext cx="418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C++ compute kernel should have a </a:t>
            </a:r>
            <a:r>
              <a:rPr lang="en-US" b="1" dirty="0"/>
              <a:t>main</a:t>
            </a:r>
            <a:r>
              <a:rPr lang="en-US" dirty="0"/>
              <a:t>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D1BD5-3126-B5E0-BFA9-D535F97C8875}"/>
              </a:ext>
            </a:extLst>
          </p:cNvPr>
          <p:cNvSpPr txBox="1"/>
          <p:nvPr/>
        </p:nvSpPr>
        <p:spPr>
          <a:xfrm>
            <a:off x="7614876" y="3787816"/>
            <a:ext cx="4057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kernel must define a </a:t>
            </a:r>
            <a:r>
              <a:rPr lang="en-US" b="1" dirty="0"/>
              <a:t>file location </a:t>
            </a:r>
            <a:r>
              <a:rPr lang="en-US" dirty="0"/>
              <a:t>to store the generated file. The type must be convertible to a </a:t>
            </a:r>
            <a:r>
              <a:rPr lang="en-US" dirty="0" err="1"/>
              <a:t>string_view</a:t>
            </a:r>
            <a:r>
              <a:rPr lang="en-US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BD9BC-C5A4-7CBE-2E19-1924DCDA27E6}"/>
              </a:ext>
            </a:extLst>
          </p:cNvPr>
          <p:cNvSpPr txBox="1"/>
          <p:nvPr/>
        </p:nvSpPr>
        <p:spPr>
          <a:xfrm>
            <a:off x="7600080" y="6152526"/>
            <a:ext cx="375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kernel needs to define a local size.</a:t>
            </a:r>
          </a:p>
        </p:txBody>
      </p:sp>
    </p:spTree>
    <p:extLst>
      <p:ext uri="{BB962C8B-B14F-4D97-AF65-F5344CB8AC3E}">
        <p14:creationId xmlns:p14="http://schemas.microsoft.com/office/powerpoint/2010/main" val="42693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  <p:bldP spid="1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B73E-A1AF-246B-FCFE-38E631D0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7314B-43D7-34BE-D1E9-71520AE5F5F4}"/>
              </a:ext>
            </a:extLst>
          </p:cNvPr>
          <p:cNvSpPr txBox="1"/>
          <p:nvPr/>
        </p:nvSpPr>
        <p:spPr>
          <a:xfrm>
            <a:off x="681956" y="1613118"/>
            <a:ext cx="5357693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</a:rPr>
              <a:t>#include "vec.hpp"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</a:rPr>
              <a:t>#include "computebackend.hpp"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struct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[[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clang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annotate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"kernel"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)]]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GameOfLifeKernel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fileLocation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"gol_v4"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uvec3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local_size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62583-23C0-9E7D-EAA8-1C992A22CA60}"/>
              </a:ext>
            </a:extLst>
          </p:cNvPr>
          <p:cNvSpPr txBox="1"/>
          <p:nvPr/>
        </p:nvSpPr>
        <p:spPr>
          <a:xfrm>
            <a:off x="6879772" y="2704504"/>
            <a:ext cx="4057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kernel must define a </a:t>
            </a:r>
            <a:r>
              <a:rPr lang="en-US" b="1" dirty="0"/>
              <a:t>file location </a:t>
            </a:r>
            <a:r>
              <a:rPr lang="en-US" dirty="0"/>
              <a:t>to store the generated file. The type must be convertible to a </a:t>
            </a:r>
            <a:r>
              <a:rPr lang="en-US" dirty="0" err="1"/>
              <a:t>string_view</a:t>
            </a:r>
            <a:r>
              <a:rPr lang="en-US" dirty="0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A35BA6-5770-E693-D3A1-293D53C8AE04}"/>
              </a:ext>
            </a:extLst>
          </p:cNvPr>
          <p:cNvGrpSpPr/>
          <p:nvPr/>
        </p:nvGrpSpPr>
        <p:grpSpPr>
          <a:xfrm>
            <a:off x="1014292" y="4272322"/>
            <a:ext cx="10053279" cy="845244"/>
            <a:chOff x="1014292" y="4272322"/>
            <a:chExt cx="10053279" cy="8452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2D5548-F132-1ADB-F9E5-502DDD8FFAC3}"/>
                </a:ext>
              </a:extLst>
            </p:cNvPr>
            <p:cNvSpPr txBox="1"/>
            <p:nvPr/>
          </p:nvSpPr>
          <p:spPr>
            <a:xfrm>
              <a:off x="6879772" y="4371778"/>
              <a:ext cx="4187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C++ compute kernel should have a </a:t>
              </a:r>
              <a:r>
                <a:rPr lang="en-US" b="1" dirty="0"/>
                <a:t>main</a:t>
              </a:r>
              <a:r>
                <a:rPr lang="en-US" dirty="0"/>
                <a:t> function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3BE7C2C-A212-5D07-A411-31A9431503C8}"/>
                </a:ext>
              </a:extLst>
            </p:cNvPr>
            <p:cNvSpPr/>
            <p:nvPr/>
          </p:nvSpPr>
          <p:spPr>
            <a:xfrm>
              <a:off x="1014292" y="4272322"/>
              <a:ext cx="1367758" cy="845244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5B3476-C469-6511-8FCC-5E72B23AD0C5}"/>
                </a:ext>
              </a:extLst>
            </p:cNvPr>
            <p:cNvCxnSpPr>
              <a:stCxn id="9" idx="1"/>
              <a:endCxn id="12" idx="3"/>
            </p:cNvCxnSpPr>
            <p:nvPr/>
          </p:nvCxnSpPr>
          <p:spPr>
            <a:xfrm flipH="1">
              <a:off x="2382050" y="4694944"/>
              <a:ext cx="4497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853D4E-F1AE-E8F1-3174-6D09842C0841}"/>
              </a:ext>
            </a:extLst>
          </p:cNvPr>
          <p:cNvSpPr/>
          <p:nvPr/>
        </p:nvSpPr>
        <p:spPr>
          <a:xfrm>
            <a:off x="2987675" y="3350239"/>
            <a:ext cx="2232025" cy="3019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5CFBEEE-ACD3-C3FD-6055-40443A081EA8}"/>
              </a:ext>
            </a:extLst>
          </p:cNvPr>
          <p:cNvCxnSpPr>
            <a:cxnSpLocks/>
            <a:stCxn id="10" idx="1"/>
            <a:endCxn id="28" idx="3"/>
          </p:cNvCxnSpPr>
          <p:nvPr/>
        </p:nvCxnSpPr>
        <p:spPr>
          <a:xfrm rot="10800000" flipV="1">
            <a:off x="5219700" y="3166169"/>
            <a:ext cx="1660072" cy="335036"/>
          </a:xfrm>
          <a:prstGeom prst="curvedConnector3">
            <a:avLst>
              <a:gd name="adj1" fmla="val 492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65053E7-401D-71C6-C97F-1D5412611AB8}"/>
              </a:ext>
            </a:extLst>
          </p:cNvPr>
          <p:cNvGrpSpPr/>
          <p:nvPr/>
        </p:nvGrpSpPr>
        <p:grpSpPr>
          <a:xfrm>
            <a:off x="1959428" y="3808439"/>
            <a:ext cx="8674064" cy="369332"/>
            <a:chOff x="1959428" y="3808439"/>
            <a:chExt cx="8674064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1A2AF1-26FB-7DB4-B09D-95BBD8FF4B9F}"/>
                </a:ext>
              </a:extLst>
            </p:cNvPr>
            <p:cNvSpPr txBox="1"/>
            <p:nvPr/>
          </p:nvSpPr>
          <p:spPr>
            <a:xfrm>
              <a:off x="6879772" y="3808439"/>
              <a:ext cx="3753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kernel needs to define a local size.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B21727-4E3A-3E3C-EFF7-66798B004476}"/>
                </a:ext>
              </a:extLst>
            </p:cNvPr>
            <p:cNvSpPr/>
            <p:nvPr/>
          </p:nvSpPr>
          <p:spPr>
            <a:xfrm>
              <a:off x="1959428" y="3836837"/>
              <a:ext cx="1723571" cy="312537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F1CDFA0F-266A-4F58-31BC-FF81113D1D30}"/>
                </a:ext>
              </a:extLst>
            </p:cNvPr>
            <p:cNvCxnSpPr>
              <a:stCxn id="11" idx="1"/>
              <a:endCxn id="20" idx="3"/>
            </p:cNvCxnSpPr>
            <p:nvPr/>
          </p:nvCxnSpPr>
          <p:spPr>
            <a:xfrm rot="10800000" flipV="1">
              <a:off x="3683000" y="3993104"/>
              <a:ext cx="3196773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5C115B1-B426-9FEB-77D2-BB233628D247}"/>
              </a:ext>
            </a:extLst>
          </p:cNvPr>
          <p:cNvGrpSpPr/>
          <p:nvPr/>
        </p:nvGrpSpPr>
        <p:grpSpPr>
          <a:xfrm>
            <a:off x="1320800" y="1828264"/>
            <a:ext cx="9178264" cy="1348123"/>
            <a:chOff x="1320800" y="1828264"/>
            <a:chExt cx="9178264" cy="134812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71446F7-31FE-5E30-5447-415ED16CFD80}"/>
                </a:ext>
              </a:extLst>
            </p:cNvPr>
            <p:cNvSpPr/>
            <p:nvPr/>
          </p:nvSpPr>
          <p:spPr>
            <a:xfrm>
              <a:off x="1320800" y="2863850"/>
              <a:ext cx="2546350" cy="312537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C91050-D02A-E13D-3AED-851E9ACE0828}"/>
                </a:ext>
              </a:extLst>
            </p:cNvPr>
            <p:cNvSpPr txBox="1"/>
            <p:nvPr/>
          </p:nvSpPr>
          <p:spPr>
            <a:xfrm>
              <a:off x="5387344" y="1828264"/>
              <a:ext cx="5111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Annotation for validation and </a:t>
              </a:r>
              <a:r>
                <a:rPr lang="en-US" dirty="0" err="1"/>
                <a:t>transpilation</a:t>
              </a:r>
              <a:r>
                <a:rPr lang="en-US" dirty="0"/>
                <a:t> phase. </a:t>
              </a:r>
            </a:p>
          </p:txBody>
        </p: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C81FDFC7-ACCB-2679-BA9A-73B3727D952E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rot="10800000" flipV="1">
              <a:off x="2593976" y="2012928"/>
              <a:ext cx="2793373" cy="850922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18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74D4-6F7A-96FA-AF62-7973DC61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: C++ Validation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FDFE3D-A91A-FF2C-6007-66F11A309744}"/>
              </a:ext>
            </a:extLst>
          </p:cNvPr>
          <p:cNvSpPr/>
          <p:nvPr/>
        </p:nvSpPr>
        <p:spPr>
          <a:xfrm>
            <a:off x="140238" y="1494745"/>
            <a:ext cx="2812997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 Design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352E5A-4DD2-59AD-7B64-ACD8F69CBC06}"/>
              </a:ext>
            </a:extLst>
          </p:cNvPr>
          <p:cNvSpPr/>
          <p:nvPr/>
        </p:nvSpPr>
        <p:spPr>
          <a:xfrm>
            <a:off x="3170346" y="1494745"/>
            <a:ext cx="2812999" cy="6686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  <a:p>
            <a:pPr algn="ctr"/>
            <a:r>
              <a:rPr lang="en-US" dirty="0"/>
              <a:t>(Clang/AST)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A7204E-2741-6BED-6FEF-84889B9DB881}"/>
              </a:ext>
            </a:extLst>
          </p:cNvPr>
          <p:cNvSpPr/>
          <p:nvPr/>
        </p:nvSpPr>
        <p:spPr>
          <a:xfrm>
            <a:off x="3170345" y="2310998"/>
            <a:ext cx="2813000" cy="990853"/>
          </a:xfrm>
          <a:prstGeom prst="roundRect">
            <a:avLst>
              <a:gd name="adj" fmla="val 1244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Unsupported C++ syntax </a:t>
            </a:r>
            <a:br>
              <a:rPr lang="en-US" dirty="0"/>
            </a:br>
            <a:r>
              <a:rPr lang="en-US" dirty="0"/>
              <a:t>(e.g. new/delete)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DD41E2-C1E7-22BC-5254-383447ADDE99}"/>
              </a:ext>
            </a:extLst>
          </p:cNvPr>
          <p:cNvSpPr/>
          <p:nvPr/>
        </p:nvSpPr>
        <p:spPr>
          <a:xfrm>
            <a:off x="3170345" y="3449500"/>
            <a:ext cx="2812999" cy="6686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Error/warning report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FF1679-7D47-C2F0-463E-3CE54C05C6EF}"/>
              </a:ext>
            </a:extLst>
          </p:cNvPr>
          <p:cNvSpPr/>
          <p:nvPr/>
        </p:nvSpPr>
        <p:spPr>
          <a:xfrm>
            <a:off x="6200453" y="1494745"/>
            <a:ext cx="2812999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Transpilation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(Clang/AST)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16C01-0883-3717-8418-A44FB8B194B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53235" y="1829047"/>
            <a:ext cx="217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0F7FA2-C313-4F17-BBE3-8E86254AFD4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983345" y="1829047"/>
            <a:ext cx="217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DF637E-B496-92A1-A0B7-8F55EC6D15F6}"/>
              </a:ext>
            </a:extLst>
          </p:cNvPr>
          <p:cNvSpPr/>
          <p:nvPr/>
        </p:nvSpPr>
        <p:spPr>
          <a:xfrm>
            <a:off x="9197572" y="1494745"/>
            <a:ext cx="2812999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GLSLangValidator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D5586F-3E4A-5DDE-30A6-A78F299D8949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9013452" y="1829047"/>
            <a:ext cx="184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14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E5205-7F68-7DBB-7436-857E8D49D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B667-A523-4691-ABF2-E5912CEB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1D72-5BDC-D21D-4479-60A648EB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Adding two vectors of floats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Game of life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Raytracing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79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6AAD-D806-0CD6-52F6-4FE9ED30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validation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8D57-B2F3-E5A4-F39A-D16D975B2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61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GLSL reserved keywords: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DF47B-FD34-DA07-4D4B-9D5229D6A6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F7160-0BC4-BA6F-8292-DA288E55E8CD}"/>
              </a:ext>
            </a:extLst>
          </p:cNvPr>
          <p:cNvSpPr txBox="1"/>
          <p:nvPr/>
        </p:nvSpPr>
        <p:spPr>
          <a:xfrm>
            <a:off x="838200" y="2522537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da-DK" b="0" dirty="0">
                <a:solidFill>
                  <a:srgbClr val="000000"/>
                </a:solidFill>
                <a:highlight>
                  <a:srgbClr val="FFFFFF"/>
                </a:highlight>
              </a:rPr>
              <a:t>unordered_set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da-DK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da-DK" b="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da-DK" b="0" dirty="0">
                <a:solidFill>
                  <a:srgbClr val="000000"/>
                </a:solidFill>
                <a:highlight>
                  <a:srgbClr val="FFFFFF"/>
                </a:highlight>
              </a:rPr>
              <a:t> m_ReservedGLSLKeywords 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a-DK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da-DK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"sample"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"input"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"output"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"discard"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"return"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uint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"int"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"float"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"bool"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"vec2"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"vec3"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"vec4"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"mat2"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"mat3"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"mat4"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"uniform"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"layout"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"in"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"out"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inout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"sampler2D"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samplerCube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"texture"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"break"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"continue"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"do"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"else"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"for"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"if"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"while"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"struct"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"switch"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"case"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"default"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subpassInput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585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0184-CF5A-5005-4207-A0EC46FE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validation – example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700B5-E78B-01A5-8F86-CDA860FCD0B6}"/>
              </a:ext>
            </a:extLst>
          </p:cNvPr>
          <p:cNvSpPr txBox="1"/>
          <p:nvPr/>
        </p:nvSpPr>
        <p:spPr>
          <a:xfrm>
            <a:off x="838200" y="1951672"/>
            <a:ext cx="9626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VisitFunctionDecl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clang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FunctionDecl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functionName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getNameAsString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m_ReservedGLSLKeywords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contains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reportError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getLocation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invalidFunctionNameGLSL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		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	Valid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908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4589-416F-DCDF-B218-F11E03F2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validation – example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F36621-BF89-64CB-40BA-748BDC960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827"/>
            <a:ext cx="12192000" cy="426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386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7EBA-B3F5-1352-5942-A1A86C09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: </a:t>
            </a:r>
            <a:r>
              <a:rPr lang="en-US" dirty="0" err="1"/>
              <a:t>Transpilation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2F911B-7B1F-99E8-D425-94876498457E}"/>
              </a:ext>
            </a:extLst>
          </p:cNvPr>
          <p:cNvSpPr/>
          <p:nvPr/>
        </p:nvSpPr>
        <p:spPr>
          <a:xfrm>
            <a:off x="140238" y="1494745"/>
            <a:ext cx="2812997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 Design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F2C4EE-8BAF-2238-C9CE-4384916062CB}"/>
              </a:ext>
            </a:extLst>
          </p:cNvPr>
          <p:cNvSpPr/>
          <p:nvPr/>
        </p:nvSpPr>
        <p:spPr>
          <a:xfrm>
            <a:off x="3170346" y="1494745"/>
            <a:ext cx="2812999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(Clang/AST)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361CC8-7413-53A2-34DC-68850E9030D5}"/>
              </a:ext>
            </a:extLst>
          </p:cNvPr>
          <p:cNvSpPr/>
          <p:nvPr/>
        </p:nvSpPr>
        <p:spPr>
          <a:xfrm>
            <a:off x="6200453" y="1494745"/>
            <a:ext cx="2812999" cy="6686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Transpilation</a:t>
            </a:r>
            <a:endParaRPr lang="en-US" dirty="0"/>
          </a:p>
          <a:p>
            <a:pPr algn="ctr"/>
            <a:r>
              <a:rPr lang="en-US" dirty="0"/>
              <a:t>(Clang/AST)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893B11-D293-5141-2788-DB0F5BC68674}"/>
              </a:ext>
            </a:extLst>
          </p:cNvPr>
          <p:cNvSpPr/>
          <p:nvPr/>
        </p:nvSpPr>
        <p:spPr>
          <a:xfrm>
            <a:off x="6200453" y="3030039"/>
            <a:ext cx="2812997" cy="5436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Export to GLSL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092E5F-66B1-141C-5C4F-BA3D0CA7BB3B}"/>
              </a:ext>
            </a:extLst>
          </p:cNvPr>
          <p:cNvSpPr/>
          <p:nvPr/>
        </p:nvSpPr>
        <p:spPr>
          <a:xfrm>
            <a:off x="6200454" y="2324882"/>
            <a:ext cx="2812998" cy="5436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Rewriter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82662D-C294-B43B-CEE3-F99F5BBE684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53235" y="1829047"/>
            <a:ext cx="217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315C6F-82B5-303D-0DC9-D792ACBC1AD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983345" y="1829047"/>
            <a:ext cx="217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BE3ABE-CF39-554E-1C1F-E2E567A3BAF7}"/>
              </a:ext>
            </a:extLst>
          </p:cNvPr>
          <p:cNvSpPr/>
          <p:nvPr/>
        </p:nvSpPr>
        <p:spPr>
          <a:xfrm>
            <a:off x="9197572" y="1494745"/>
            <a:ext cx="2812999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GLSLangValidator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F858DA-9A70-6C66-FD3D-E8BDB7D9E9E1}"/>
              </a:ext>
            </a:extLst>
          </p:cNvPr>
          <p:cNvSpPr/>
          <p:nvPr/>
        </p:nvSpPr>
        <p:spPr>
          <a:xfrm>
            <a:off x="6200453" y="3735196"/>
            <a:ext cx="2780010" cy="771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Error/warning report</a:t>
            </a:r>
            <a:br>
              <a:rPr lang="en-US" dirty="0"/>
            </a:br>
            <a:r>
              <a:rPr lang="en-US" dirty="0"/>
              <a:t>(packing)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632B6D-A0B9-76C2-DB70-DA1E07BC24BF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9013452" y="1829047"/>
            <a:ext cx="184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460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F211-299F-4324-3102-DA5767C3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23D40-184B-EF11-50AA-A065001D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glamorous code</a:t>
            </a:r>
          </a:p>
          <a:p>
            <a:r>
              <a:rPr lang="en-US" dirty="0"/>
              <a:t>Match elements to replace</a:t>
            </a:r>
          </a:p>
          <a:p>
            <a:r>
              <a:rPr lang="en-US" dirty="0"/>
              <a:t>For each element in the AST tree:</a:t>
            </a:r>
          </a:p>
          <a:p>
            <a:pPr lvl="1"/>
            <a:r>
              <a:rPr lang="en-US" dirty="0"/>
              <a:t>Get the source code range</a:t>
            </a:r>
          </a:p>
          <a:p>
            <a:pPr lvl="1"/>
            <a:r>
              <a:rPr lang="en-US" dirty="0"/>
              <a:t>Create the replacement</a:t>
            </a:r>
          </a:p>
          <a:p>
            <a:pPr lvl="1"/>
            <a:r>
              <a:rPr lang="en-US" dirty="0"/>
              <a:t>Add to a list of replacements</a:t>
            </a:r>
          </a:p>
          <a:p>
            <a:r>
              <a:rPr lang="en-US" dirty="0"/>
              <a:t>Sort all the code changes by source location</a:t>
            </a:r>
          </a:p>
          <a:p>
            <a:r>
              <a:rPr lang="en-US" dirty="0"/>
              <a:t>Write the generated </a:t>
            </a:r>
            <a:r>
              <a:rPr lang="en-US" dirty="0" err="1"/>
              <a:t>glsl</a:t>
            </a:r>
            <a:r>
              <a:rPr lang="en-US" dirty="0"/>
              <a:t> to file</a:t>
            </a:r>
          </a:p>
        </p:txBody>
      </p:sp>
    </p:spTree>
    <p:extLst>
      <p:ext uri="{BB962C8B-B14F-4D97-AF65-F5344CB8AC3E}">
        <p14:creationId xmlns:p14="http://schemas.microsoft.com/office/powerpoint/2010/main" val="40549484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D1BA-187C-E83A-1E02-A96316ED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1EC685-D0A1-6A60-FF7D-B2AB20081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4933"/>
              </p:ext>
            </p:extLst>
          </p:nvPr>
        </p:nvGraphicFramePr>
        <p:xfrm>
          <a:off x="838200" y="1853884"/>
          <a:ext cx="81280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496457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729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tc</a:t>
                      </a:r>
                      <a:r>
                        <a:rPr lang="en-US" dirty="0"/>
                        <a:t>::uvec3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uvec3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9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using namespace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tc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 // using namespace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tc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3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gl_GlobalInvocationID</a:t>
                      </a:r>
                      <a:r>
                        <a:rPr lang="en-US" dirty="0"/>
                        <a:t>["</a:t>
                      </a:r>
                      <a:r>
                        <a:rPr lang="en-US" dirty="0" err="1"/>
                        <a:t>xy</a:t>
                      </a:r>
                      <a:r>
                        <a:rPr lang="en-US" dirty="0"/>
                        <a:t>"_</a:t>
                      </a:r>
                      <a:r>
                        <a:rPr lang="en-US" dirty="0" err="1"/>
                        <a:t>sw</a:t>
                      </a:r>
                      <a:r>
                        <a:rPr lang="en-US" dirty="0"/>
                        <a:t>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gl_GlobalInvocationID.xy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tc</a:t>
                      </a:r>
                      <a:r>
                        <a:rPr lang="en-US" dirty="0"/>
                        <a:t>::Uniform&lt;</a:t>
                      </a:r>
                      <a:r>
                        <a:rPr lang="en-US" dirty="0" err="1"/>
                        <a:t>tc</a:t>
                      </a:r>
                      <a:r>
                        <a:rPr lang="en-US" dirty="0"/>
                        <a:t>::integer, 3&gt; pad{ 1 };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layout(location = 3) uniform int pad;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4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1689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5BAB-AC2A-016E-6534-4A192E2B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Transpiler</a:t>
            </a:r>
            <a:r>
              <a:rPr lang="en-US" dirty="0"/>
              <a:t>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635D3-41FD-7B07-A10D-1D80D9F19904}"/>
              </a:ext>
            </a:extLst>
          </p:cNvPr>
          <p:cNvSpPr txBox="1"/>
          <p:nvPr/>
        </p:nvSpPr>
        <p:spPr>
          <a:xfrm>
            <a:off x="838200" y="3253770"/>
            <a:ext cx="76792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KernelRewriter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VisitUsingDirectiveDecl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clang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UsingDirectiveDecl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pUsing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PendingEdit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edit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pUsing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getSourceRange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"//"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m_PendingEdits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emplace_back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edit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755EB3-2487-E1BE-D272-2EACF508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66922"/>
              </p:ext>
            </p:extLst>
          </p:nvPr>
        </p:nvGraphicFramePr>
        <p:xfrm>
          <a:off x="838200" y="2191279"/>
          <a:ext cx="8128000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496457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729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using namespace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tc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 // using namespace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tc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3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0861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947E-8B77-AAAF-ED8B-D238C6C6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Transpiler</a:t>
            </a:r>
            <a:r>
              <a:rPr lang="en-US" dirty="0"/>
              <a:t> example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A034C-7523-00B2-BDE9-793C7383325A}"/>
              </a:ext>
            </a:extLst>
          </p:cNvPr>
          <p:cNvSpPr txBox="1"/>
          <p:nvPr/>
        </p:nvSpPr>
        <p:spPr>
          <a:xfrm>
            <a:off x="956733" y="27072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KernelRewriter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VisitCXXOperatorCallExpr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clang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CXXOperatorCallExpr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clang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getOperator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OO_Subscript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UDL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dyn_cast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clang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UserDefinedLiteral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&gt;(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getArg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)-&gt;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IgnoreParenImpCasts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UDL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ID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UDL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getUDSuffix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ID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getName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</a:rPr>
              <a:t>"_</a:t>
            </a:r>
            <a:r>
              <a:rPr lang="en-US" sz="10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sw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SM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m_pASTContext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getSourceManager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t-IT" sz="1000" b="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it-IT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it-IT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LO </a:t>
            </a:r>
            <a:r>
              <a:rPr lang="it-IT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m_pASTContext</a:t>
            </a:r>
            <a:r>
              <a:rPr lang="it-IT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it-IT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getLangOpts</a:t>
            </a:r>
            <a:r>
              <a:rPr lang="it-IT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t-IT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std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repl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</a:rPr>
              <a:t>"."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swizzle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SourceRange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range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beginLoc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getEndLoc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PendingEdit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cast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	range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repl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m_PendingEdits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emplace_back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cast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9C9C8E-B32B-5B6E-EB02-A8E767EED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91832"/>
              </p:ext>
            </p:extLst>
          </p:nvPr>
        </p:nvGraphicFramePr>
        <p:xfrm>
          <a:off x="956733" y="1396685"/>
          <a:ext cx="8128000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496457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729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gl_GlobalInvocationID</a:t>
                      </a:r>
                      <a:r>
                        <a:rPr lang="en-US" dirty="0"/>
                        <a:t>["</a:t>
                      </a:r>
                      <a:r>
                        <a:rPr lang="en-US" dirty="0" err="1"/>
                        <a:t>xy</a:t>
                      </a:r>
                      <a:r>
                        <a:rPr lang="en-US" dirty="0"/>
                        <a:t>"_</a:t>
                      </a:r>
                      <a:r>
                        <a:rPr lang="en-US" dirty="0" err="1"/>
                        <a:t>sw</a:t>
                      </a:r>
                      <a:r>
                        <a:rPr lang="en-US" dirty="0"/>
                        <a:t>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gl_GlobalInvocationID.xy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7856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54AC48-9A52-6EE7-11FD-4D46F6663DDD}"/>
              </a:ext>
            </a:extLst>
          </p:cNvPr>
          <p:cNvSpPr/>
          <p:nvPr/>
        </p:nvSpPr>
        <p:spPr>
          <a:xfrm>
            <a:off x="5664201" y="3968756"/>
            <a:ext cx="1837266" cy="8403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 to write, but robust!</a:t>
            </a:r>
          </a:p>
        </p:txBody>
      </p:sp>
    </p:spTree>
    <p:extLst>
      <p:ext uri="{BB962C8B-B14F-4D97-AF65-F5344CB8AC3E}">
        <p14:creationId xmlns:p14="http://schemas.microsoft.com/office/powerpoint/2010/main" val="22987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B486-93BA-91CA-6196-E713FC6F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 : </a:t>
            </a:r>
            <a:r>
              <a:rPr lang="en-US" dirty="0" err="1"/>
              <a:t>GLSLangValidator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B8200D-DD46-2729-FB4D-DCB696131BC2}"/>
              </a:ext>
            </a:extLst>
          </p:cNvPr>
          <p:cNvSpPr/>
          <p:nvPr/>
        </p:nvSpPr>
        <p:spPr>
          <a:xfrm>
            <a:off x="140238" y="1494745"/>
            <a:ext cx="2812997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 Design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84145E-96DF-4D2F-6E3D-168ED17F19B7}"/>
              </a:ext>
            </a:extLst>
          </p:cNvPr>
          <p:cNvSpPr/>
          <p:nvPr/>
        </p:nvSpPr>
        <p:spPr>
          <a:xfrm>
            <a:off x="3170346" y="1494745"/>
            <a:ext cx="2812999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(Clang/AST)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0607CC-4E52-1AD1-AC6D-7E85449B53B4}"/>
              </a:ext>
            </a:extLst>
          </p:cNvPr>
          <p:cNvSpPr/>
          <p:nvPr/>
        </p:nvSpPr>
        <p:spPr>
          <a:xfrm>
            <a:off x="6200453" y="1494745"/>
            <a:ext cx="2812999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Transpilation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(Clang/AST)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E7FE39-2AC5-4FFC-65D1-D4801B3969C3}"/>
              </a:ext>
            </a:extLst>
          </p:cNvPr>
          <p:cNvSpPr/>
          <p:nvPr/>
        </p:nvSpPr>
        <p:spPr>
          <a:xfrm>
            <a:off x="9230561" y="2324882"/>
            <a:ext cx="2780010" cy="5436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Error/warning report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C4F3C1-D26D-8656-7D51-8189E6C1241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953235" y="1829047"/>
            <a:ext cx="217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A8721D-E513-9623-BAA5-3CFAE5F3915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983345" y="1829047"/>
            <a:ext cx="217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994D79-0523-04C0-966D-4FCB33081E8D}"/>
              </a:ext>
            </a:extLst>
          </p:cNvPr>
          <p:cNvSpPr/>
          <p:nvPr/>
        </p:nvSpPr>
        <p:spPr>
          <a:xfrm>
            <a:off x="9197572" y="1494745"/>
            <a:ext cx="2812999" cy="6686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GLSLangValidator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BD5F5-6375-ADA6-9966-A8F884ACA5A3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9013452" y="1829047"/>
            <a:ext cx="184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52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DA74-B81E-7D80-BD35-8B63C4AC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B429F-53A8-5505-F193-AB3014DB1395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AC4E9A-EF09-C86A-E974-94BC8BF06701}"/>
              </a:ext>
            </a:extLst>
          </p:cNvPr>
          <p:cNvSpPr txBox="1"/>
          <p:nvPr/>
        </p:nvSpPr>
        <p:spPr>
          <a:xfrm>
            <a:off x="4914900" y="1667528"/>
            <a:ext cx="433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shader compatible with OpenGL version 4.3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6331F-87BE-D372-9333-5742516B77F9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0738F-9AB5-D212-F941-E518C2CAA19E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8E5B10-2967-DAFF-ED3B-2BA9F5C98432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69A239-C503-61B2-40DA-C2132A260B90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52ACDF-92C5-DBA3-555D-48B9955002E5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91E061-B28E-BE72-DC41-090E074DEE98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51E72D-7C88-2569-0DBA-BF8B3A2460CF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1E3AE5-A3BB-725C-ED76-6FB18E60EEAC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23903-C0DD-0C89-33B8-CD96444B0067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F425A1-CEF0-DB7C-35B6-C07307654170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86BB30-B3CC-0936-E8E2-A948B46C74BC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CCF65A-6921-A5B4-4EBD-0D6EDCC6E46E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F0CFDD-1740-C0C5-255C-B802936BD4D0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4AF8A6-0900-A570-69BF-7225D230BBF9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41A7A3-B4E2-E937-4A25-82AFE021B624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11938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5156F-0324-0D1D-5EF7-3AD21A471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789B-26DB-BB11-C486-154F2E70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AD4FF-7E42-A839-F0FD-B979761FDBC4}"/>
              </a:ext>
            </a:extLst>
          </p:cNvPr>
          <p:cNvSpPr txBox="1"/>
          <p:nvPr/>
        </p:nvSpPr>
        <p:spPr>
          <a:xfrm>
            <a:off x="940734" y="1962502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AF17B-4534-3B9A-9568-A6052B7091C2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D17F99-87EF-886B-E4CB-CB3A538CBE5D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306FBD-14DF-3CB2-9B51-644F834BD054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58B020-A6AF-D914-ED0D-B7004990072D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A0182-9CC5-2B1B-A90E-C289E34D1AF5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B51BF6-18AD-7FE1-91BA-5BF6FFE7FE88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99A79D-DAF8-8A46-4A6A-A26F908E25ED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07B5AD-A260-E2C2-8BD0-BE679C634A84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67DBBC-FA83-F645-FF93-A84E707DB248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9EC156-23C4-7E74-A7AC-E90ED0FEE900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494B3D-D47C-11D5-CB6A-A9B12CD95AF9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642FB7-E82A-AD6A-8905-15D845175569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BA601B-BED9-7F5E-5BC6-F4E39F1553D5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42B56A-C018-9473-3F23-15C1CB2CEF8E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4E417A-BCB3-9457-655F-DC6851E8D35D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DA0EA5-19BE-DE72-069B-59525E8C7B49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2CE22-3A68-5543-9308-6A64111B377D}"/>
              </a:ext>
            </a:extLst>
          </p:cNvPr>
          <p:cNvSpPr txBox="1"/>
          <p:nvPr/>
        </p:nvSpPr>
        <p:spPr>
          <a:xfrm>
            <a:off x="4914900" y="1667528"/>
            <a:ext cx="433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Workgroup</a:t>
            </a:r>
            <a:r>
              <a:rPr lang="en-US" dirty="0"/>
              <a:t> size </a:t>
            </a:r>
            <a:r>
              <a:rPr lang="en-US" dirty="0">
                <a:sym typeface="Wingdings" panose="05000000000000000000" pitchFamily="2" charset="2"/>
              </a:rPr>
              <a:t> defines the number of threads that will be created for one </a:t>
            </a:r>
            <a:r>
              <a:rPr lang="en-US" b="1" dirty="0">
                <a:sym typeface="Wingdings" panose="05000000000000000000" pitchFamily="2" charset="2"/>
              </a:rPr>
              <a:t>workgroup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2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11466</TotalTime>
  <Words>7516</Words>
  <Application>Microsoft Office PowerPoint</Application>
  <PresentationFormat>Widescreen</PresentationFormat>
  <Paragraphs>1836</Paragraphs>
  <Slides>78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Aptos</vt:lpstr>
      <vt:lpstr>Aptos Display</vt:lpstr>
      <vt:lpstr>Arial</vt:lpstr>
      <vt:lpstr>Consolas</vt:lpstr>
      <vt:lpstr>Wingdings</vt:lpstr>
      <vt:lpstr>Office Theme</vt:lpstr>
      <vt:lpstr>PowerPoint Presentation</vt:lpstr>
      <vt:lpstr>About me</vt:lpstr>
      <vt:lpstr>Why this project?</vt:lpstr>
      <vt:lpstr>Is this new?</vt:lpstr>
      <vt:lpstr>Design goals</vt:lpstr>
      <vt:lpstr>Overview</vt:lpstr>
      <vt:lpstr>Cases</vt:lpstr>
      <vt:lpstr>Case 1: Adding floats – Compute Shader</vt:lpstr>
      <vt:lpstr>Case 1: Adding floats – Compute Shader</vt:lpstr>
      <vt:lpstr>Case 1: Adding floats – Compute Shader</vt:lpstr>
      <vt:lpstr>Case 1: Adding floats – Compute Shader</vt:lpstr>
      <vt:lpstr>Case 1: Adding floats – Compute Shader</vt:lpstr>
      <vt:lpstr>Case 1: Adding floats – Compute Shader</vt:lpstr>
      <vt:lpstr>Case 1: Adding floats – Compute Shader</vt:lpstr>
      <vt:lpstr>Case 1: Adding floats – Compute Shader</vt:lpstr>
      <vt:lpstr>Case 1: Adding floats – Compute Shader</vt:lpstr>
      <vt:lpstr>Case 1: C++ equivalent</vt:lpstr>
      <vt:lpstr>Case 1: C++ equivalent</vt:lpstr>
      <vt:lpstr>Case 1: C++ equivalent</vt:lpstr>
      <vt:lpstr>Case 1: C++ equivalent</vt:lpstr>
      <vt:lpstr>Case 1: C++ equivalent</vt:lpstr>
      <vt:lpstr>Case 1: C++ equivalent</vt:lpstr>
      <vt:lpstr>Case 1 : Validation</vt:lpstr>
      <vt:lpstr>Find kernel structs via matchers</vt:lpstr>
      <vt:lpstr>Clang validation</vt:lpstr>
      <vt:lpstr>Clang validation – example 1</vt:lpstr>
      <vt:lpstr>Case 1: Transpilation</vt:lpstr>
      <vt:lpstr>Case 1: Usage</vt:lpstr>
      <vt:lpstr>Case 1: Usage</vt:lpstr>
      <vt:lpstr>Case 1: Usage</vt:lpstr>
      <vt:lpstr>Case 1: Usage</vt:lpstr>
      <vt:lpstr>Case 1: Usage</vt:lpstr>
      <vt:lpstr>Case 1: Usage</vt:lpstr>
      <vt:lpstr>Case 1 : Usage</vt:lpstr>
      <vt:lpstr>Case 2 : Game of life</vt:lpstr>
      <vt:lpstr>ImageLoad - GLSL</vt:lpstr>
      <vt:lpstr>But wait! There’s more</vt:lpstr>
      <vt:lpstr>imageLoad – C++</vt:lpstr>
      <vt:lpstr>Vertical slice – Conway’s game of life</vt:lpstr>
      <vt:lpstr>Vertical slice – Conway’s game of life</vt:lpstr>
      <vt:lpstr>Part 1 : Bridging the gap</vt:lpstr>
      <vt:lpstr>Vertical slice – Conway’s game of life</vt:lpstr>
      <vt:lpstr>Approach with 4 4 loops</vt:lpstr>
      <vt:lpstr>Compute Kernel concept</vt:lpstr>
      <vt:lpstr>Approach with 4 for loops</vt:lpstr>
      <vt:lpstr>Visualization</vt:lpstr>
      <vt:lpstr>Result</vt:lpstr>
      <vt:lpstr>First improvement</vt:lpstr>
      <vt:lpstr>Std::views::iota</vt:lpstr>
      <vt:lpstr>std::for_each</vt:lpstr>
      <vt:lpstr>std::execution::par_unseq</vt:lpstr>
      <vt:lpstr>Second improvement</vt:lpstr>
      <vt:lpstr>Local sizes</vt:lpstr>
      <vt:lpstr>IDs</vt:lpstr>
      <vt:lpstr>IDs</vt:lpstr>
      <vt:lpstr>Kernel changes</vt:lpstr>
      <vt:lpstr>Kernel changes</vt:lpstr>
      <vt:lpstr>Kernel changes</vt:lpstr>
      <vt:lpstr>Third improvement – compute shaders</vt:lpstr>
      <vt:lpstr>Compute shader point of view</vt:lpstr>
      <vt:lpstr>Compute shader point of view</vt:lpstr>
      <vt:lpstr>BufferBinding</vt:lpstr>
      <vt:lpstr>BufferBinding</vt:lpstr>
      <vt:lpstr>BufferResource</vt:lpstr>
      <vt:lpstr>Uniform variables</vt:lpstr>
      <vt:lpstr>Uniform class</vt:lpstr>
      <vt:lpstr>Kernel concept</vt:lpstr>
      <vt:lpstr>C++ kernel</vt:lpstr>
      <vt:lpstr>Part 2 : C++ Validation</vt:lpstr>
      <vt:lpstr>Clang validation – example 2</vt:lpstr>
      <vt:lpstr>Clang validation – example 2</vt:lpstr>
      <vt:lpstr>Clang validation – example 3</vt:lpstr>
      <vt:lpstr>Part 3 : Transpilation</vt:lpstr>
      <vt:lpstr>Rewriter API</vt:lpstr>
      <vt:lpstr>Examples</vt:lpstr>
      <vt:lpstr>Transpiler example</vt:lpstr>
      <vt:lpstr>Transpiler example 2</vt:lpstr>
      <vt:lpstr>Part 4 : GLSLangValidator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Koen SAMYN</dc:creator>
  <cp:lastModifiedBy>Koen SAMYN</cp:lastModifiedBy>
  <cp:revision>38</cp:revision>
  <dcterms:created xsi:type="dcterms:W3CDTF">2025-08-28T08:22:28Z</dcterms:created>
  <dcterms:modified xsi:type="dcterms:W3CDTF">2025-09-06T06:54:58Z</dcterms:modified>
</cp:coreProperties>
</file>