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792" r:id="rId2"/>
    <p:sldMasterId id="2147483801" r:id="rId3"/>
    <p:sldMasterId id="2147483862" r:id="rId4"/>
  </p:sldMasterIdLst>
  <p:notesMasterIdLst>
    <p:notesMasterId r:id="rId13"/>
  </p:notesMasterIdLst>
  <p:handoutMasterIdLst>
    <p:handoutMasterId r:id="rId14"/>
  </p:handoutMasterIdLst>
  <p:sldIdLst>
    <p:sldId id="448" r:id="rId5"/>
    <p:sldId id="450" r:id="rId6"/>
    <p:sldId id="457" r:id="rId7"/>
    <p:sldId id="458" r:id="rId8"/>
    <p:sldId id="471" r:id="rId9"/>
    <p:sldId id="472" r:id="rId10"/>
    <p:sldId id="473" r:id="rId11"/>
    <p:sldId id="4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4BE9BAE1-2B7F-4B56-85FA-2CB6EB6D60E7}">
          <p14:sldIdLst>
            <p14:sldId id="448"/>
            <p14:sldId id="450"/>
            <p14:sldId id="457"/>
            <p14:sldId id="458"/>
            <p14:sldId id="471"/>
            <p14:sldId id="472"/>
            <p14:sldId id="473"/>
            <p14:sldId id="4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6357" autoAdjust="0"/>
  </p:normalViewPr>
  <p:slideViewPr>
    <p:cSldViewPr snapToGrid="0">
      <p:cViewPr varScale="1">
        <p:scale>
          <a:sx n="67" d="100"/>
          <a:sy n="67" d="100"/>
        </p:scale>
        <p:origin x="1206"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7473C6-F235-4D76-8306-F9B8675CC3E3}" type="datetimeFigureOut">
              <a:rPr lang="en-US" smtClean="0"/>
              <a:t>10/14/2021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FFF5F-7075-4034-9D87-24613F64AB63}" type="slidenum">
              <a:rPr lang="en-US" smtClean="0"/>
              <a:t>‹#›</a:t>
            </a:fld>
            <a:endParaRPr lang="en-US"/>
          </a:p>
        </p:txBody>
      </p:sp>
    </p:spTree>
    <p:extLst>
      <p:ext uri="{BB962C8B-B14F-4D97-AF65-F5344CB8AC3E}">
        <p14:creationId xmlns:p14="http://schemas.microsoft.com/office/powerpoint/2010/main" val="121206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5003-6321-498D-BE48-F7CA1ED29012}" type="datetimeFigureOut">
              <a:rPr lang="en-US" smtClean="0"/>
              <a:t>10/14/2021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7036-F49A-467A-BF23-BEBBC4D55476}" type="slidenum">
              <a:rPr lang="en-US" smtClean="0"/>
              <a:t>‹#›</a:t>
            </a:fld>
            <a:endParaRPr lang="en-US"/>
          </a:p>
        </p:txBody>
      </p:sp>
    </p:spTree>
    <p:extLst>
      <p:ext uri="{BB962C8B-B14F-4D97-AF65-F5344CB8AC3E}">
        <p14:creationId xmlns:p14="http://schemas.microsoft.com/office/powerpoint/2010/main" val="133591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74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438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860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892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4915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274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FD4B6CD7-6499-479F-9CCA-D8908254E936}"/>
              </a:ext>
            </a:extLst>
          </p:cNvPr>
          <p:cNvGrpSpPr/>
          <p:nvPr userDrawn="1"/>
        </p:nvGrpSpPr>
        <p:grpSpPr>
          <a:xfrm>
            <a:off x="197669" y="114053"/>
            <a:ext cx="8110307" cy="6629895"/>
            <a:chOff x="1921112" y="114053"/>
            <a:chExt cx="8110307" cy="6629895"/>
          </a:xfrm>
        </p:grpSpPr>
        <p:sp>
          <p:nvSpPr>
            <p:cNvPr id="13" name="Figure">
              <a:extLst>
                <a:ext uri="{FF2B5EF4-FFF2-40B4-BE49-F238E27FC236}">
                  <a16:creationId xmlns:a16="http://schemas.microsoft.com/office/drawing/2014/main" xmlns="" id="{D20B0470-F419-435F-B58C-3C3722A47B17}"/>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xmlns="" id="{021DC576-2F28-4A56-ACCD-EF70E9C180D2}"/>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xmlns="" id="{DEB69096-630C-4947-845E-ACB18712FA8A}"/>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xmlns="" id="{124062B6-6236-41F5-8AEF-3FD87043A9F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xmlns="" id="{E178CED8-4535-4F12-85F1-18787F1F5D0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xmlns="" id="{A964FAC0-2421-40EB-83E1-A26EB53301EA}"/>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xmlns="" id="{D79A6E0A-A784-4C45-AFF8-2658713EFA2A}"/>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xmlns="" id="{F5C34C85-A365-4BBD-B9CF-8C6283402AC8}"/>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xmlns=""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24699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0" name="Freeform: Shape 39">
            <a:extLst>
              <a:ext uri="{FF2B5EF4-FFF2-40B4-BE49-F238E27FC236}">
                <a16:creationId xmlns:a16="http://schemas.microsoft.com/office/drawing/2014/main" xmlns="" id="{C9508563-B641-4132-867F-BB6D2C85860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xmlns="" id="{C98B5F4A-9C22-4A32-8328-7DA507C042E4}"/>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reeform: Shape 41">
            <a:extLst>
              <a:ext uri="{FF2B5EF4-FFF2-40B4-BE49-F238E27FC236}">
                <a16:creationId xmlns:a16="http://schemas.microsoft.com/office/drawing/2014/main" xmlns="" id="{DC3A4488-F4FB-44FA-B4B4-485C122BB804}"/>
              </a:ext>
            </a:extLst>
          </p:cNvPr>
          <p:cNvSpPr/>
          <p:nvPr userDrawn="1"/>
        </p:nvSpPr>
        <p:spPr>
          <a:xfrm>
            <a:off x="1002560" y="1879259"/>
            <a:ext cx="7590438" cy="4978741"/>
          </a:xfrm>
          <a:custGeom>
            <a:avLst/>
            <a:gdLst>
              <a:gd name="connsiteX0" fmla="*/ 6341668 w 7590438"/>
              <a:gd name="connsiteY0" fmla="*/ 994 h 4978741"/>
              <a:gd name="connsiteX1" fmla="*/ 7590438 w 7590438"/>
              <a:gd name="connsiteY1" fmla="*/ 1946720 h 4978741"/>
              <a:gd name="connsiteX2" fmla="*/ 5527381 w 7590438"/>
              <a:gd name="connsiteY2" fmla="*/ 4927891 h 4978741"/>
              <a:gd name="connsiteX3" fmla="*/ 5417570 w 7590438"/>
              <a:gd name="connsiteY3" fmla="*/ 4978741 h 4978741"/>
              <a:gd name="connsiteX4" fmla="*/ 3171206 w 7590438"/>
              <a:gd name="connsiteY4" fmla="*/ 4978741 h 4978741"/>
              <a:gd name="connsiteX5" fmla="*/ 3031431 w 7590438"/>
              <a:gd name="connsiteY5" fmla="*/ 4927891 h 4978741"/>
              <a:gd name="connsiteX6" fmla="*/ 0 w 7590438"/>
              <a:gd name="connsiteY6" fmla="*/ 1946720 h 4978741"/>
              <a:gd name="connsiteX7" fmla="*/ 4640710 w 7590438"/>
              <a:gd name="connsiteY7" fmla="*/ 508161 h 4978741"/>
              <a:gd name="connsiteX8" fmla="*/ 6341668 w 7590438"/>
              <a:gd name="connsiteY8" fmla="*/ 994 h 497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1">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6" name="Figure">
            <a:extLst>
              <a:ext uri="{FF2B5EF4-FFF2-40B4-BE49-F238E27FC236}">
                <a16:creationId xmlns:a16="http://schemas.microsoft.com/office/drawing/2014/main" xmlns="" id="{8AECFF67-532A-4F20-AC24-D67815BECD5D}"/>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xmlns="" id="{32317ACE-FB5E-4BD1-929E-5C77F188678A}"/>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48431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AA9099B8-BC83-41D8-8960-1B3250B51F8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xmlns="" id="{626C51BB-701F-461F-9F32-9F76FD688F3D}"/>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8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1" y="-27908"/>
                  <a:pt x="7215683" y="546491"/>
                  <a:pt x="7497992" y="1104988"/>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xmlns="" id="{4676B7C6-E6FF-4568-BD8C-71C3B2730C57}"/>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xmlns="" id="{F6536B3B-36A2-4A00-9B5F-B84F83D2F3FC}"/>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xmlns="" id="{8B0A99D1-0EB2-4F85-B3D4-6C023514AE78}"/>
              </a:ext>
            </a:extLst>
          </p:cNvPr>
          <p:cNvSpPr>
            <a:spLocks noGrp="1"/>
          </p:cNvSpPr>
          <p:nvPr userDrawn="1">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userDrawn="1">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36" name="Picture Placeholder 35">
            <a:extLst>
              <a:ext uri="{FF2B5EF4-FFF2-40B4-BE49-F238E27FC236}">
                <a16:creationId xmlns:a16="http://schemas.microsoft.com/office/drawing/2014/main" xmlns="" id="{503B6CA4-DD77-4137-947D-186758031F20}"/>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67131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405910"/>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1630585"/>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7" name="Freeform: Shape 26">
            <a:extLst>
              <a:ext uri="{FF2B5EF4-FFF2-40B4-BE49-F238E27FC236}">
                <a16:creationId xmlns:a16="http://schemas.microsoft.com/office/drawing/2014/main" xmlns="" id="{00DC61FD-979C-49D8-8EC8-0414A39C8BCD}"/>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reeform: Shape 30">
            <a:extLst>
              <a:ext uri="{FF2B5EF4-FFF2-40B4-BE49-F238E27FC236}">
                <a16:creationId xmlns:a16="http://schemas.microsoft.com/office/drawing/2014/main" xmlns="" id="{AE851E1C-FE07-4902-AB63-0740ED44A82B}"/>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xmlns="" id="{089CEF4D-F0BB-4C65-98B7-96ACEADE2230}"/>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igure">
            <a:extLst>
              <a:ext uri="{FF2B5EF4-FFF2-40B4-BE49-F238E27FC236}">
                <a16:creationId xmlns:a16="http://schemas.microsoft.com/office/drawing/2014/main" xmlns="" id="{84E9059E-DF0A-413A-BE8D-4A3C7D3C4992}"/>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Picture Placeholder 28">
            <a:extLst>
              <a:ext uri="{FF2B5EF4-FFF2-40B4-BE49-F238E27FC236}">
                <a16:creationId xmlns:a16="http://schemas.microsoft.com/office/drawing/2014/main" xmlns="" id="{774065CF-E03F-47A0-BA69-8273B1F3FB02}"/>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224481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xmlns="" id="{2BC6E09C-1B3F-41EF-B8FF-9238FF1C5ACA}"/>
              </a:ext>
            </a:extLst>
          </p:cNvPr>
          <p:cNvSpPr/>
          <p:nvPr userDrawn="1"/>
        </p:nvSpPr>
        <p:spPr>
          <a:xfrm>
            <a:off x="169090" y="1050968"/>
            <a:ext cx="8974910" cy="5807033"/>
          </a:xfrm>
          <a:custGeom>
            <a:avLst/>
            <a:gdLst>
              <a:gd name="connsiteX0" fmla="*/ 7194434 w 8974910"/>
              <a:gd name="connsiteY0" fmla="*/ 705 h 5807033"/>
              <a:gd name="connsiteX1" fmla="*/ 8881036 w 8974910"/>
              <a:gd name="connsiteY1" fmla="*/ 375319 h 5807033"/>
              <a:gd name="connsiteX2" fmla="*/ 8974910 w 8974910"/>
              <a:gd name="connsiteY2" fmla="*/ 426432 h 5807033"/>
              <a:gd name="connsiteX3" fmla="*/ 8974910 w 8974910"/>
              <a:gd name="connsiteY3" fmla="*/ 5220352 h 5807033"/>
              <a:gd name="connsiteX4" fmla="*/ 8963281 w 8974910"/>
              <a:gd name="connsiteY4" fmla="*/ 5230884 h 5807033"/>
              <a:gd name="connsiteX5" fmla="*/ 8306503 w 8974910"/>
              <a:gd name="connsiteY5" fmla="*/ 5715951 h 5807033"/>
              <a:gd name="connsiteX6" fmla="*/ 8152171 w 8974910"/>
              <a:gd name="connsiteY6" fmla="*/ 5807033 h 5807033"/>
              <a:gd name="connsiteX7" fmla="*/ 246528 w 8974910"/>
              <a:gd name="connsiteY7" fmla="*/ 5807033 h 5807033"/>
              <a:gd name="connsiteX8" fmla="*/ 186184 w 8974910"/>
              <a:gd name="connsiteY8" fmla="*/ 5714765 h 5807033"/>
              <a:gd name="connsiteX9" fmla="*/ 128400 w 8974910"/>
              <a:gd name="connsiteY9" fmla="*/ 5604760 h 5807033"/>
              <a:gd name="connsiteX10" fmla="*/ 4583223 w 8974910"/>
              <a:gd name="connsiteY10" fmla="*/ 423448 h 5807033"/>
              <a:gd name="connsiteX11" fmla="*/ 6977357 w 8974910"/>
              <a:gd name="connsiteY11" fmla="*/ 1400 h 5807033"/>
              <a:gd name="connsiteX12" fmla="*/ 7194434 w 8974910"/>
              <a:gd name="connsiteY12" fmla="*/ 705 h 58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74910" h="5807033">
                <a:moveTo>
                  <a:pt x="7194434" y="705"/>
                </a:moveTo>
                <a:cubicBezTo>
                  <a:pt x="7902295" y="11938"/>
                  <a:pt x="8453953" y="156693"/>
                  <a:pt x="8881036" y="375319"/>
                </a:cubicBezTo>
                <a:lnTo>
                  <a:pt x="8974910" y="426432"/>
                </a:lnTo>
                <a:lnTo>
                  <a:pt x="8974910" y="5220352"/>
                </a:lnTo>
                <a:lnTo>
                  <a:pt x="8963281" y="5230884"/>
                </a:lnTo>
                <a:cubicBezTo>
                  <a:pt x="8758911" y="5406230"/>
                  <a:pt x="8538043" y="5567904"/>
                  <a:pt x="8306503" y="5715951"/>
                </a:cubicBezTo>
                <a:lnTo>
                  <a:pt x="8152171" y="5807033"/>
                </a:lnTo>
                <a:lnTo>
                  <a:pt x="246528" y="5807033"/>
                </a:lnTo>
                <a:lnTo>
                  <a:pt x="186184" y="5714765"/>
                </a:lnTo>
                <a:cubicBezTo>
                  <a:pt x="165051" y="5678881"/>
                  <a:pt x="145765" y="5642213"/>
                  <a:pt x="128400" y="5604760"/>
                </a:cubicBezTo>
                <a:cubicBezTo>
                  <a:pt x="-640431" y="3950666"/>
                  <a:pt x="2195551" y="1137250"/>
                  <a:pt x="4583223" y="423448"/>
                </a:cubicBezTo>
                <a:cubicBezTo>
                  <a:pt x="5524377" y="142177"/>
                  <a:pt x="6314838" y="15797"/>
                  <a:pt x="6977357" y="1400"/>
                </a:cubicBezTo>
                <a:cubicBezTo>
                  <a:pt x="7051299" y="-207"/>
                  <a:pt x="7123647" y="-419"/>
                  <a:pt x="7194434" y="705"/>
                </a:cubicBezTo>
                <a:close/>
              </a:path>
            </a:pathLst>
          </a:custGeom>
          <a:solidFill>
            <a:srgbClr val="8DB1C4"/>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9" name="Freeform: Shape 38">
            <a:extLst>
              <a:ext uri="{FF2B5EF4-FFF2-40B4-BE49-F238E27FC236}">
                <a16:creationId xmlns:a16="http://schemas.microsoft.com/office/drawing/2014/main" xmlns="" id="{048DE288-DF42-48FB-8914-2D6F43EDE8AA}"/>
              </a:ext>
            </a:extLst>
          </p:cNvPr>
          <p:cNvSpPr/>
          <p:nvPr userDrawn="1"/>
        </p:nvSpPr>
        <p:spPr>
          <a:xfrm>
            <a:off x="0" y="533976"/>
            <a:ext cx="9144001" cy="6324024"/>
          </a:xfrm>
          <a:custGeom>
            <a:avLst/>
            <a:gdLst>
              <a:gd name="connsiteX0" fmla="*/ 7806349 w 9144001"/>
              <a:gd name="connsiteY0" fmla="*/ 1324 h 6324024"/>
              <a:gd name="connsiteX1" fmla="*/ 9106782 w 9144001"/>
              <a:gd name="connsiteY1" fmla="*/ 775992 h 6324024"/>
              <a:gd name="connsiteX2" fmla="*/ 9144001 w 9144001"/>
              <a:gd name="connsiteY2" fmla="*/ 851077 h 6324024"/>
              <a:gd name="connsiteX3" fmla="*/ 9144001 w 9144001"/>
              <a:gd name="connsiteY3" fmla="*/ 4028565 h 6324024"/>
              <a:gd name="connsiteX4" fmla="*/ 9100919 w 9144001"/>
              <a:gd name="connsiteY4" fmla="*/ 4128469 h 6324024"/>
              <a:gd name="connsiteX5" fmla="*/ 7269925 w 9144001"/>
              <a:gd name="connsiteY5" fmla="*/ 6243966 h 6324024"/>
              <a:gd name="connsiteX6" fmla="*/ 7145095 w 9144001"/>
              <a:gd name="connsiteY6" fmla="*/ 6324024 h 6324024"/>
              <a:gd name="connsiteX7" fmla="*/ 2840405 w 9144001"/>
              <a:gd name="connsiteY7" fmla="*/ 6324024 h 6324024"/>
              <a:gd name="connsiteX8" fmla="*/ 2671618 w 9144001"/>
              <a:gd name="connsiteY8" fmla="*/ 6243966 h 6324024"/>
              <a:gd name="connsiteX9" fmla="*/ 160501 w 9144001"/>
              <a:gd name="connsiteY9" fmla="*/ 4375751 h 6324024"/>
              <a:gd name="connsiteX10" fmla="*/ 0 w 9144001"/>
              <a:gd name="connsiteY10" fmla="*/ 4175762 h 6324024"/>
              <a:gd name="connsiteX11" fmla="*/ 0 w 9144001"/>
              <a:gd name="connsiteY11" fmla="*/ 1584310 h 6324024"/>
              <a:gd name="connsiteX12" fmla="*/ 69156 w 9144001"/>
              <a:gd name="connsiteY12" fmla="*/ 1547978 h 6324024"/>
              <a:gd name="connsiteX13" fmla="*/ 5541303 w 9144001"/>
              <a:gd name="connsiteY13" fmla="*/ 676681 h 6324024"/>
              <a:gd name="connsiteX14" fmla="*/ 7806349 w 9144001"/>
              <a:gd name="connsiteY14" fmla="*/ 1324 h 632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1" h="6324024">
                <a:moveTo>
                  <a:pt x="7806349" y="1324"/>
                </a:moveTo>
                <a:cubicBezTo>
                  <a:pt x="8431661" y="23127"/>
                  <a:pt x="8847385" y="312755"/>
                  <a:pt x="9106782" y="775992"/>
                </a:cubicBezTo>
                <a:lnTo>
                  <a:pt x="9144001" y="851077"/>
                </a:lnTo>
                <a:lnTo>
                  <a:pt x="9144001" y="4028565"/>
                </a:lnTo>
                <a:lnTo>
                  <a:pt x="9100919" y="4128469"/>
                </a:lnTo>
                <a:cubicBezTo>
                  <a:pt x="8711348" y="4960307"/>
                  <a:pt x="8046342" y="5722158"/>
                  <a:pt x="7269925" y="6243966"/>
                </a:cubicBezTo>
                <a:lnTo>
                  <a:pt x="7145095" y="6324024"/>
                </a:lnTo>
                <a:lnTo>
                  <a:pt x="2840405" y="6324024"/>
                </a:lnTo>
                <a:lnTo>
                  <a:pt x="2671618" y="6243966"/>
                </a:lnTo>
                <a:cubicBezTo>
                  <a:pt x="1718308" y="5774339"/>
                  <a:pt x="790161" y="5110277"/>
                  <a:pt x="160501" y="4375751"/>
                </a:cubicBezTo>
                <a:lnTo>
                  <a:pt x="0" y="4175762"/>
                </a:lnTo>
                <a:lnTo>
                  <a:pt x="0" y="1584310"/>
                </a:lnTo>
                <a:lnTo>
                  <a:pt x="69156" y="1547978"/>
                </a:lnTo>
                <a:cubicBezTo>
                  <a:pt x="1377162" y="939540"/>
                  <a:pt x="4165189" y="1391361"/>
                  <a:pt x="5541303" y="676681"/>
                </a:cubicBezTo>
                <a:cubicBezTo>
                  <a:pt x="6496207" y="183027"/>
                  <a:pt x="7237884" y="-18496"/>
                  <a:pt x="7806349" y="13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defTabSz="914354"/>
            <a:endParaRPr noProof="0">
              <a:solidFill>
                <a:schemeClr val="lt1"/>
              </a:solidFill>
              <a:sym typeface="Gill Sans"/>
            </a:endParaRP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userDrawn="1">
            <p:ph type="ftr" sz="quarter" idx="11"/>
          </p:nvPr>
        </p:nvSpPr>
        <p:spPr/>
        <p:txBody>
          <a:bodyPr/>
          <a:lstStyle/>
          <a:p>
            <a:r>
              <a:rPr lang="en-US"/>
              <a:t>Your Footer Here</a:t>
            </a:r>
          </a:p>
        </p:txBody>
      </p:sp>
      <p:sp>
        <p:nvSpPr>
          <p:cNvPr id="23" name="Text Placeholder 22">
            <a:extLst>
              <a:ext uri="{FF2B5EF4-FFF2-40B4-BE49-F238E27FC236}">
                <a16:creationId xmlns:a16="http://schemas.microsoft.com/office/drawing/2014/main" xmlns="" id="{BEA1E088-FCC0-4BEB-ACA0-B59E2AF07CB9}"/>
              </a:ext>
            </a:extLst>
          </p:cNvPr>
          <p:cNvSpPr>
            <a:spLocks noGrp="1"/>
          </p:cNvSpPr>
          <p:nvPr userDrawn="1">
            <p:ph type="body" sz="quarter" idx="13"/>
          </p:nvPr>
        </p:nvSpPr>
        <p:spPr>
          <a:xfrm>
            <a:off x="737574" y="1988719"/>
            <a:ext cx="7128886" cy="3699442"/>
          </a:xfrm>
        </p:spPr>
        <p:txBody>
          <a:bodyPr anchor="ctr">
            <a:normAutofit/>
          </a:bodyPr>
          <a:lstStyle>
            <a:lvl1pPr marL="0" indent="0" algn="ctr">
              <a:buNone/>
              <a:defRPr sz="4000"/>
            </a:lvl1pPr>
          </a:lstStyle>
          <a:p>
            <a:pPr lvl="0"/>
            <a:r>
              <a:rPr lang="en-US"/>
              <a:t>Edit Master text styles</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userDrawn="1">
            <p:ph type="body" idx="1"/>
          </p:nvPr>
        </p:nvSpPr>
        <p:spPr>
          <a:xfrm>
            <a:off x="2106995" y="5880905"/>
            <a:ext cx="4390044" cy="647826"/>
          </a:xfrm>
        </p:spPr>
        <p:txBody>
          <a:bodyPr>
            <a:normAutofit/>
          </a:bodyPr>
          <a:lstStyle>
            <a:lvl1pPr marL="0" indent="0" algn="ctr">
              <a:buNone/>
              <a:defRPr sz="20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userDrawn="1">
            <p:ph type="dt" sz="half" idx="10"/>
          </p:nvPr>
        </p:nvSpPr>
        <p:spPr>
          <a:xfrm>
            <a:off x="628650" y="6356351"/>
            <a:ext cx="20574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userDrawn="1">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
        <p:nvSpPr>
          <p:cNvPr id="28" name="Figure">
            <a:extLst>
              <a:ext uri="{FF2B5EF4-FFF2-40B4-BE49-F238E27FC236}">
                <a16:creationId xmlns:a16="http://schemas.microsoft.com/office/drawing/2014/main" xmlns="" id="{8CB5020E-B4C6-4C2A-BA90-7D9058074F04}"/>
              </a:ext>
            </a:extLst>
          </p:cNvPr>
          <p:cNvSpPr/>
          <p:nvPr userDrawn="1"/>
        </p:nvSpPr>
        <p:spPr>
          <a:xfrm>
            <a:off x="528024" y="1195730"/>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xmlns="" id="{31E7F817-FD4F-4860-95C4-D7FB475A1928}"/>
              </a:ext>
            </a:extLst>
          </p:cNvPr>
          <p:cNvSpPr/>
          <p:nvPr userDrawn="1"/>
        </p:nvSpPr>
        <p:spPr>
          <a:xfrm rot="10800000">
            <a:off x="1712283" y="1217977"/>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182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7" y="1709739"/>
            <a:ext cx="4164137" cy="2852737"/>
          </a:xfrm>
        </p:spPr>
        <p:txBody>
          <a:bodyPr lIns="0" anchor="b">
            <a:no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4" name="Freeform: Shape 13">
            <a:extLst>
              <a:ext uri="{FF2B5EF4-FFF2-40B4-BE49-F238E27FC236}">
                <a16:creationId xmlns:a16="http://schemas.microsoft.com/office/drawing/2014/main" xmlns="" id="{DCB50C27-B96C-471F-8A4F-8EA99226D09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xmlns="" id="{0A972244-A305-408D-90FE-83B186996CB7}"/>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xmlns="" id="{CA3CBCDC-EF5A-4084-8DFD-1DB2BE33CE5F}"/>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xmlns="" id="{CBA5B0F5-B526-43E9-945F-1DCD58CD4B9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reeform: Shape 17">
            <a:extLst>
              <a:ext uri="{FF2B5EF4-FFF2-40B4-BE49-F238E27FC236}">
                <a16:creationId xmlns:a16="http://schemas.microsoft.com/office/drawing/2014/main" xmlns="" id="{FA766EB2-23C9-4FE5-8DE1-0B0CC43E770F}"/>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147577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ADDE6-2F8A-471E-A518-BB13DA06D517}"/>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Date Placeholder 2">
            <a:extLst>
              <a:ext uri="{FF2B5EF4-FFF2-40B4-BE49-F238E27FC236}">
                <a16:creationId xmlns:a16="http://schemas.microsoft.com/office/drawing/2014/main" xmlns=""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xmlns=""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xmlns=""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76566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F58ABA4D-AA96-41C9-9968-EC1A8F304A36}"/>
              </a:ext>
            </a:extLst>
          </p:cNvPr>
          <p:cNvGrpSpPr/>
          <p:nvPr userDrawn="1"/>
        </p:nvGrpSpPr>
        <p:grpSpPr>
          <a:xfrm>
            <a:off x="38258" y="1"/>
            <a:ext cx="1960050" cy="1482171"/>
            <a:chOff x="38258" y="1"/>
            <a:chExt cx="1960050" cy="1482171"/>
          </a:xfrm>
        </p:grpSpPr>
        <p:sp>
          <p:nvSpPr>
            <p:cNvPr id="13" name="Figure">
              <a:extLst>
                <a:ext uri="{FF2B5EF4-FFF2-40B4-BE49-F238E27FC236}">
                  <a16:creationId xmlns:a16="http://schemas.microsoft.com/office/drawing/2014/main" xmlns="" id="{47EBFB5B-7C0F-4A77-851F-48485ED551BC}"/>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xmlns="" id="{007D920C-231C-4FC5-8B68-00B94BCD4A47}"/>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xmlns="" id="{A4C9F44D-D832-4CA5-A26B-90C9BA487C2E}"/>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xmlns="" id="{77D6F654-DE12-48BB-B64A-4AF7F4AA4D91}"/>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xmlns="" id="{41FC2B7D-9C1B-4198-B4DE-CFB6BD4754D3}"/>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xmlns="" id="{64E60097-CCC4-4415-9FB2-907ED9556A47}"/>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xmlns=""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4" name="Date Placeholder 3">
            <a:extLst>
              <a:ext uri="{FF2B5EF4-FFF2-40B4-BE49-F238E27FC236}">
                <a16:creationId xmlns:a16="http://schemas.microsoft.com/office/drawing/2014/main" xmlns=""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xmlns=""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41020109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9C8D7D-4E0A-454B-A79D-902EC54DE94A}"/>
              </a:ext>
            </a:extLst>
          </p:cNvPr>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204BDBD-06AB-4C31-B0F2-5DD5B4BE0747}"/>
              </a:ext>
            </a:extLst>
          </p:cNvPr>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59575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DED006-0636-42F1-9CDF-76666726A0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DD36E0F-BBDE-45B8-A505-73F0AE507BA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3A88661E-F16E-4409-B697-46876AB7A32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5D03C0-D476-4B22-AB2A-BA13BA5C62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F24A3DD0-1B03-47CD-9B52-1B55BFD74CE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xmlns=""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xmlns=""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668431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4C187B-8DFC-4E18-8A9E-DEF483D42D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368CF1B9-C192-4ED5-8F68-EECA74181CF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BB9952C-E188-44F7-B6AC-FEAD53B95E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88316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xmlns=""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grpSp>
        <p:nvGrpSpPr>
          <p:cNvPr id="13" name="Group 12">
            <a:extLst>
              <a:ext uri="{FF2B5EF4-FFF2-40B4-BE49-F238E27FC236}">
                <a16:creationId xmlns:a16="http://schemas.microsoft.com/office/drawing/2014/main" xmlns="" id="{D82CFBFD-078F-46CF-B89A-80455E04CC8C}"/>
              </a:ext>
            </a:extLst>
          </p:cNvPr>
          <p:cNvGrpSpPr/>
          <p:nvPr userDrawn="1"/>
        </p:nvGrpSpPr>
        <p:grpSpPr>
          <a:xfrm>
            <a:off x="197669" y="114053"/>
            <a:ext cx="8110307" cy="6629895"/>
            <a:chOff x="1921112" y="114053"/>
            <a:chExt cx="8110307" cy="6629895"/>
          </a:xfrm>
        </p:grpSpPr>
        <p:sp>
          <p:nvSpPr>
            <p:cNvPr id="14" name="Figure">
              <a:extLst>
                <a:ext uri="{FF2B5EF4-FFF2-40B4-BE49-F238E27FC236}">
                  <a16:creationId xmlns:a16="http://schemas.microsoft.com/office/drawing/2014/main" xmlns="" id="{3775212E-68E8-48EA-9CD8-4375E7F97829}"/>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xmlns="" id="{9266A2D6-572A-4FFB-87C7-3B74291C6BE6}"/>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xmlns="" id="{1DC574F3-A60C-404E-83B1-315DDE56B489}"/>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xmlns="" id="{968D71C5-74D9-42A6-A59B-1112D89801F5}"/>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xmlns="" id="{84F39031-09C1-41F7-B020-01181D89089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xmlns="" id="{057374AB-D878-4361-8464-D856CF507241}"/>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0" name="Title 1">
            <a:extLst>
              <a:ext uri="{FF2B5EF4-FFF2-40B4-BE49-F238E27FC236}">
                <a16:creationId xmlns:a16="http://schemas.microsoft.com/office/drawing/2014/main" xmlns="" id="{DD5F3466-D89A-4CDA-87BE-31785CFD3C2C}"/>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21" name="Subtitle 2">
            <a:extLst>
              <a:ext uri="{FF2B5EF4-FFF2-40B4-BE49-F238E27FC236}">
                <a16:creationId xmlns:a16="http://schemas.microsoft.com/office/drawing/2014/main" xmlns="" id="{1442DEDC-1F23-4F4C-B36C-16B96284F751}"/>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20179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63F18-26BE-440C-8365-DBFFCAFF1C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85D0AD9F-8698-4DE9-B5C3-5A411C6C5A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4E1F8511-FDD6-4BC9-9817-97FAF38EE4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641951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924872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95393DF-F0D3-438F-A020-FADDF18C8C9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F36B2C9-FF10-47A1-BB7D-7B37D1FBBF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96298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22564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2BE77-6C43-40AD-ABCF-E64E36A513F3}"/>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xmlns=""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97175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766B9AB6-2D94-4DD9-B990-2F9EEFA54A26}"/>
              </a:ext>
            </a:extLst>
          </p:cNvPr>
          <p:cNvGrpSpPr/>
          <p:nvPr userDrawn="1"/>
        </p:nvGrpSpPr>
        <p:grpSpPr>
          <a:xfrm>
            <a:off x="38258" y="1"/>
            <a:ext cx="1960050" cy="1482171"/>
            <a:chOff x="38258" y="1"/>
            <a:chExt cx="1960050" cy="1482171"/>
          </a:xfrm>
        </p:grpSpPr>
        <p:sp>
          <p:nvSpPr>
            <p:cNvPr id="27" name="Figure">
              <a:extLst>
                <a:ext uri="{FF2B5EF4-FFF2-40B4-BE49-F238E27FC236}">
                  <a16:creationId xmlns:a16="http://schemas.microsoft.com/office/drawing/2014/main" xmlns="" id="{F0B07676-AA8F-4ECD-8F72-D483096CFB93}"/>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xmlns="" id="{57A716BC-23D1-44B9-8175-6D3B65F05F5D}"/>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xmlns="" id="{AE702A63-3D5C-4539-B7BC-96A1FA5E08EB}"/>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reeform: Shape 29">
              <a:extLst>
                <a:ext uri="{FF2B5EF4-FFF2-40B4-BE49-F238E27FC236}">
                  <a16:creationId xmlns:a16="http://schemas.microsoft.com/office/drawing/2014/main" xmlns="" id="{5C2353EE-FE09-4612-B6EA-8EFE65E3BD33}"/>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igure">
              <a:extLst>
                <a:ext uri="{FF2B5EF4-FFF2-40B4-BE49-F238E27FC236}">
                  <a16:creationId xmlns:a16="http://schemas.microsoft.com/office/drawing/2014/main" xmlns="" id="{7AC1DA73-26F1-4A2C-885D-CE108925C12D}"/>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2" name="Figure">
              <a:extLst>
                <a:ext uri="{FF2B5EF4-FFF2-40B4-BE49-F238E27FC236}">
                  <a16:creationId xmlns:a16="http://schemas.microsoft.com/office/drawing/2014/main" xmlns="" id="{43210743-B29B-4BDA-9E80-D2292722BA14}"/>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xmlns=""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xmlns="" id="{BE762276-1662-4EB6-B7CB-4BCCA4334D09}"/>
              </a:ext>
            </a:extLst>
          </p:cNvPr>
          <p:cNvSpPr>
            <a:spLocks noGrp="1"/>
          </p:cNvSpPr>
          <p:nvPr>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lvl1pPr>
            <a:lvl2pPr marL="514350" indent="-171450">
              <a:spcAft>
                <a:spcPts val="900"/>
              </a:spcAft>
              <a:buFontTx/>
              <a:buBlip>
                <a:blip r:embed="rId2"/>
              </a:buBlip>
              <a:tabLst>
                <a:tab pos="685800" algn="l"/>
              </a:tabLst>
              <a:defRPr sz="2400"/>
            </a:lvl2pPr>
            <a:lvl3pPr marL="857250" indent="-171450">
              <a:spcAft>
                <a:spcPts val="900"/>
              </a:spcAft>
              <a:buFontTx/>
              <a:buBlip>
                <a:blip r:embed="rId2"/>
              </a:buBlip>
              <a:tabLst>
                <a:tab pos="685800" algn="l"/>
              </a:tabLst>
              <a:defRPr sz="2100"/>
            </a:lvl3pPr>
            <a:lvl4pPr marL="1200150" indent="-171450">
              <a:spcAft>
                <a:spcPts val="900"/>
              </a:spcAft>
              <a:buFontTx/>
              <a:buBlip>
                <a:blip r:embed="rId2"/>
              </a:buBlip>
              <a:tabLst>
                <a:tab pos="685800" algn="l"/>
              </a:tabLst>
              <a:defRPr sz="1800"/>
            </a:lvl4pPr>
            <a:lvl5pPr marL="1543050" indent="-171450">
              <a:spcAft>
                <a:spcPts val="900"/>
              </a:spcAft>
              <a:buFontTx/>
              <a:buBlip>
                <a:blip r:embed="rId2"/>
              </a:buBlip>
              <a:tabLst>
                <a:tab pos="685800" algn="l"/>
              </a:tabLs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xmlns=""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20818919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B7A19E69-CF76-4473-8B79-978FAF18F5CB}"/>
              </a:ext>
            </a:extLst>
          </p:cNvPr>
          <p:cNvGrpSpPr/>
          <p:nvPr userDrawn="1"/>
        </p:nvGrpSpPr>
        <p:grpSpPr>
          <a:xfrm>
            <a:off x="38258" y="1"/>
            <a:ext cx="1960050" cy="1482171"/>
            <a:chOff x="38258" y="1"/>
            <a:chExt cx="1960050" cy="1482171"/>
          </a:xfrm>
        </p:grpSpPr>
        <p:sp>
          <p:nvSpPr>
            <p:cNvPr id="14" name="Figure">
              <a:extLst>
                <a:ext uri="{FF2B5EF4-FFF2-40B4-BE49-F238E27FC236}">
                  <a16:creationId xmlns:a16="http://schemas.microsoft.com/office/drawing/2014/main" xmlns="" id="{332BEAC1-1291-4C65-9331-6C30D45A2209}"/>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xmlns="" id="{0F02ACD5-CC39-4E2D-BF29-DBC03C7CB061}"/>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xmlns="" id="{DD143982-05B2-46AF-8566-31619551C533}"/>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xmlns="" id="{0BCADB7D-5944-4720-9CDE-C0D004CA299D}"/>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xmlns="" id="{4E33CFDC-D398-45CD-B14F-E39F7129E481}"/>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xmlns="" id="{FBB15AA5-665C-49CE-AEA7-7E55D06A1BEF}"/>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xmlns="" id="{6092BE77-6C43-40AD-ABCF-E64E36A513F3}"/>
              </a:ext>
            </a:extLst>
          </p:cNvPr>
          <p:cNvSpPr>
            <a:spLocks noGrp="1"/>
          </p:cNvSpPr>
          <p:nvPr userDrawn="1">
            <p:ph type="title"/>
          </p:nvPr>
        </p:nvSpPr>
        <p:spPr>
          <a:xfrm>
            <a:off x="2193953" y="136526"/>
            <a:ext cx="6321397" cy="1132235"/>
          </a:xfrm>
        </p:spPr>
        <p:txBody>
          <a:bodyPr>
            <a:normAutofit/>
          </a:bodyPr>
          <a:lstStyle>
            <a:lvl1pPr>
              <a:defRPr sz="36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BE762276-1662-4EB6-B7CB-4BCCA4334D09}"/>
              </a:ext>
            </a:extLst>
          </p:cNvPr>
          <p:cNvSpPr>
            <a:spLocks noGrp="1"/>
          </p:cNvSpPr>
          <p:nvPr userDrawn="1">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solidFill>
                  <a:schemeClr val="accent5">
                    <a:lumMod val="20000"/>
                    <a:lumOff val="80000"/>
                  </a:schemeClr>
                </a:solidFill>
              </a:defRPr>
            </a:lvl1pPr>
            <a:lvl2pPr marL="514350" indent="-171450">
              <a:spcAft>
                <a:spcPts val="900"/>
              </a:spcAft>
              <a:buFontTx/>
              <a:buBlip>
                <a:blip r:embed="rId2"/>
              </a:buBlip>
              <a:tabLst>
                <a:tab pos="685800" algn="l"/>
              </a:tabLst>
              <a:defRPr sz="2400">
                <a:solidFill>
                  <a:schemeClr val="accent5">
                    <a:lumMod val="20000"/>
                    <a:lumOff val="80000"/>
                  </a:schemeClr>
                </a:solidFill>
              </a:defRPr>
            </a:lvl2pPr>
            <a:lvl3pPr marL="857250" indent="-171450">
              <a:spcAft>
                <a:spcPts val="900"/>
              </a:spcAft>
              <a:buFontTx/>
              <a:buBlip>
                <a:blip r:embed="rId2"/>
              </a:buBlip>
              <a:tabLst>
                <a:tab pos="685800" algn="l"/>
              </a:tabLst>
              <a:defRPr sz="2100">
                <a:solidFill>
                  <a:schemeClr val="accent5">
                    <a:lumMod val="20000"/>
                    <a:lumOff val="80000"/>
                  </a:schemeClr>
                </a:solidFill>
              </a:defRPr>
            </a:lvl3pPr>
            <a:lvl4pPr marL="1200150" indent="-171450">
              <a:spcAft>
                <a:spcPts val="900"/>
              </a:spcAft>
              <a:buFontTx/>
              <a:buBlip>
                <a:blip r:embed="rId2"/>
              </a:buBlip>
              <a:tabLst>
                <a:tab pos="685800" algn="l"/>
              </a:tabLst>
              <a:defRPr sz="1800">
                <a:solidFill>
                  <a:schemeClr val="accent5">
                    <a:lumMod val="20000"/>
                    <a:lumOff val="80000"/>
                  </a:schemeClr>
                </a:solidFill>
              </a:defRPr>
            </a:lvl4pPr>
            <a:lvl5pPr marL="1543050" indent="-171450">
              <a:spcAft>
                <a:spcPts val="900"/>
              </a:spcAft>
              <a:buFontTx/>
              <a:buBlip>
                <a:blip r:embed="rId2"/>
              </a:buBlip>
              <a:tabLst>
                <a:tab pos="685800" algn="l"/>
              </a:tabLst>
              <a:defRPr sz="18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216D0A-CC06-4975-A732-F53359E90DB7}"/>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1154B79-E7FE-48ED-B0DA-7D78B70358EB}"/>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7E6E6126-25F8-4B03-BBC1-DF5D33FFE17F}"/>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xmlns=""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15892462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1" name="Freeform: Shape 40">
            <a:extLst>
              <a:ext uri="{FF2B5EF4-FFF2-40B4-BE49-F238E27FC236}">
                <a16:creationId xmlns:a16="http://schemas.microsoft.com/office/drawing/2014/main" xmlns="" id="{02F7B406-3085-492E-B09E-2978F9D1569F}"/>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xmlns="" id="{D9C9573A-2203-40B1-9B26-BB3DF93CCF9C}"/>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xmlns="" id="{CFF2A35A-C301-467D-BDFE-B2B781444F11}"/>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igure">
            <a:extLst>
              <a:ext uri="{FF2B5EF4-FFF2-40B4-BE49-F238E27FC236}">
                <a16:creationId xmlns:a16="http://schemas.microsoft.com/office/drawing/2014/main" xmlns="" id="{CE296C91-6CFC-43FC-9242-C714F05172D4}"/>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xmlns="" id="{237FE0CE-1951-45D3-8D1A-7ADD0DD8D969}"/>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8483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9" name="Picture Placeholder 18">
            <a:extLst>
              <a:ext uri="{FF2B5EF4-FFF2-40B4-BE49-F238E27FC236}">
                <a16:creationId xmlns:a16="http://schemas.microsoft.com/office/drawing/2014/main" xmlns="" id="{BB7ECC3C-4C4D-431C-B039-1115FA527B90}"/>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20" name="Freeform: Shape 19">
            <a:extLst>
              <a:ext uri="{FF2B5EF4-FFF2-40B4-BE49-F238E27FC236}">
                <a16:creationId xmlns:a16="http://schemas.microsoft.com/office/drawing/2014/main" xmlns="" id="{EB065735-C96D-4963-83B2-125B5119233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xmlns="" id="{A7ABAADA-114F-4A68-A0AC-FB26F8F83BF0}"/>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igure">
            <a:extLst>
              <a:ext uri="{FF2B5EF4-FFF2-40B4-BE49-F238E27FC236}">
                <a16:creationId xmlns:a16="http://schemas.microsoft.com/office/drawing/2014/main" xmlns="" id="{431C13A3-9EAB-44A8-9D9B-3546DD45B39A}"/>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xmlns="" id="{C6AC9BA2-80CB-418C-876B-00D88B6C0BE3}"/>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8880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Freeform: Shape 12">
            <a:extLst>
              <a:ext uri="{FF2B5EF4-FFF2-40B4-BE49-F238E27FC236}">
                <a16:creationId xmlns:a16="http://schemas.microsoft.com/office/drawing/2014/main" xmlns="" id="{983F65A9-BCCA-464E-95BD-8C4622BA715C}"/>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reeform: Shape 13">
            <a:extLst>
              <a:ext uri="{FF2B5EF4-FFF2-40B4-BE49-F238E27FC236}">
                <a16:creationId xmlns:a16="http://schemas.microsoft.com/office/drawing/2014/main" xmlns="" id="{5A57BBF9-2C7C-4A8D-AD62-52054A2971D4}"/>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xmlns="" id="{0531DACB-A641-42A5-8250-930302AE7409}"/>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xmlns="" id="{191E889A-802C-4070-8C69-C9A69F00B6D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reeform: Shape 16">
            <a:extLst>
              <a:ext uri="{FF2B5EF4-FFF2-40B4-BE49-F238E27FC236}">
                <a16:creationId xmlns:a16="http://schemas.microsoft.com/office/drawing/2014/main" xmlns="" id="{0DD84A62-C5EA-4E0D-BF70-CCE02089DF14}"/>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217204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Picture Placeholder 18">
            <a:extLst>
              <a:ext uri="{FF2B5EF4-FFF2-40B4-BE49-F238E27FC236}">
                <a16:creationId xmlns:a16="http://schemas.microsoft.com/office/drawing/2014/main" xmlns="" id="{2EEF0003-ADB8-41EE-9FD2-C32549BBF3CE}"/>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14" name="Freeform: Shape 13">
            <a:extLst>
              <a:ext uri="{FF2B5EF4-FFF2-40B4-BE49-F238E27FC236}">
                <a16:creationId xmlns:a16="http://schemas.microsoft.com/office/drawing/2014/main" xmlns="" id="{14C76CA9-0B80-4E38-85B8-80304E61940B}"/>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xmlns="" id="{961EC8EA-2609-4AD7-93A2-F37ED6958658}"/>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xmlns="" id="{D8A40038-07DF-46E5-8843-82638D982D30}"/>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28575" tIns="28575" rIns="28575" bIns="28575" anchor="ctr"/>
          <a:lstStyle/>
          <a:p>
            <a:pPr marR="0" lvl="0" indent="0" algn="ctr" defTabSz="342900" fontAlgn="auto" hangingPunct="0">
              <a:lnSpc>
                <a:spcPct val="100000"/>
              </a:lnSpc>
              <a:spcBef>
                <a:spcPts val="0"/>
              </a:spcBef>
              <a:spcAft>
                <a:spcPts val="0"/>
              </a:spcAft>
              <a:buClrTx/>
              <a:buSzTx/>
              <a:buFontTx/>
              <a:buNone/>
              <a:tabLst/>
            </a:pPr>
            <a:endParaRPr kumimoji="0" sz="225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xmlns="" id="{8951F270-CBA0-4799-A7ED-C28C77E1FE6F}"/>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92652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D54997-06A4-499B-8E6A-8EF1A89EB2F0}"/>
              </a:ext>
            </a:extLst>
          </p:cNvPr>
          <p:cNvSpPr>
            <a:spLocks noGrp="1"/>
          </p:cNvSpPr>
          <p:nvPr>
            <p:ph type="title"/>
          </p:nvPr>
        </p:nvSpPr>
        <p:spPr>
          <a:xfrm>
            <a:off x="628650" y="334864"/>
            <a:ext cx="78867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BF3C88D-292F-4F8A-8FA3-E750F0E63269}"/>
              </a:ext>
            </a:extLst>
          </p:cNvPr>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B8C7DAC-648B-41B2-BAA1-D87B8840563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5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52073268-5839-4ECF-A52B-BE90FB6F584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05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7F5A0931-55D2-4DD7-B350-755D5AC96D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5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407011094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Lst>
  <p:hf hdr="0"/>
  <p:txStyles>
    <p:titleStyle>
      <a:lvl1pPr algn="l" defTabSz="6858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171450" indent="-171450" algn="l" defTabSz="685800" rtl="0" eaLnBrk="1" latinLnBrk="0" hangingPunct="1">
        <a:lnSpc>
          <a:spcPct val="90000"/>
        </a:lnSpc>
        <a:spcBef>
          <a:spcPts val="750"/>
        </a:spcBef>
        <a:spcAft>
          <a:spcPts val="900"/>
        </a:spcAft>
        <a:buFont typeface="Arial" panose="020B0604020202020204" pitchFamily="34" charset="0"/>
        <a:buChar char="•"/>
        <a:defRPr sz="2100" kern="1200">
          <a:solidFill>
            <a:schemeClr val="accent1"/>
          </a:solidFill>
          <a:latin typeface="+mn-lt"/>
          <a:ea typeface="+mn-ea"/>
          <a:cs typeface="+mn-cs"/>
        </a:defRPr>
      </a:lvl1pPr>
      <a:lvl2pPr marL="514350" indent="-171450" algn="l" defTabSz="685800" rtl="0" eaLnBrk="1" latinLnBrk="0" hangingPunct="1">
        <a:lnSpc>
          <a:spcPct val="90000"/>
        </a:lnSpc>
        <a:spcBef>
          <a:spcPts val="375"/>
        </a:spcBef>
        <a:spcAft>
          <a:spcPts val="900"/>
        </a:spcAft>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spcAft>
          <a:spcPts val="900"/>
        </a:spcAft>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354259394"/>
      </p:ext>
    </p:extLst>
  </p:cSld>
  <p:clrMap bg1="lt1" tx1="dk1" bg2="lt2" tx2="dk2" accent1="accent1" accent2="accent2" accent3="accent3" accent4="accent4" accent5="accent5" accent6="accent6" hlink="hlink" folHlink="folHlink"/>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446021086"/>
      </p:ext>
    </p:extLst>
  </p:cSld>
  <p:clrMap bg1="lt1" tx1="dk1" bg2="lt2" tx2="dk2" accent1="accent1" accent2="accent2" accent3="accent3" accent4="accent4" accent5="accent5" accent6="accent6" hlink="hlink" folHlink="folHlink"/>
  <p:sldLayoutIdLst>
    <p:sldLayoutId id="2147483802"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48094413"/>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D71DAE-005A-4FC6-A25D-DF2F88776A1C}"/>
              </a:ext>
            </a:extLst>
          </p:cNvPr>
          <p:cNvSpPr>
            <a:spLocks noGrp="1"/>
          </p:cNvSpPr>
          <p:nvPr>
            <p:ph type="dt" sz="half" idx="10"/>
          </p:nvPr>
        </p:nvSpPr>
        <p:spPr/>
        <p:txBody>
          <a:bodyPr/>
          <a:lstStyle/>
          <a:p>
            <a:pPr defTabSz="685766"/>
            <a:r>
              <a:rPr lang="en-US" dirty="0" smtClean="0">
                <a:solidFill>
                  <a:srgbClr val="615474"/>
                </a:solidFill>
                <a:latin typeface="Calibri" panose="020F0502020204030204"/>
              </a:rPr>
              <a:t>10/2/2021</a:t>
            </a:r>
            <a:endParaRPr lang="en-US" dirty="0">
              <a:solidFill>
                <a:srgbClr val="615474"/>
              </a:solidFill>
              <a:latin typeface="Calibri" panose="020F0502020204030204"/>
            </a:endParaRPr>
          </a:p>
        </p:txBody>
      </p:sp>
      <p:sp>
        <p:nvSpPr>
          <p:cNvPr id="3" name="Footer Placeholder 2">
            <a:extLst>
              <a:ext uri="{FF2B5EF4-FFF2-40B4-BE49-F238E27FC236}">
                <a16:creationId xmlns:a16="http://schemas.microsoft.com/office/drawing/2014/main" xmlns="" id="{01D587A3-83C9-4BD3-979A-A21E1143F1CC}"/>
              </a:ext>
            </a:extLst>
          </p:cNvPr>
          <p:cNvSpPr>
            <a:spLocks noGrp="1"/>
          </p:cNvSpPr>
          <p:nvPr>
            <p:ph type="ftr" sz="quarter" idx="11"/>
          </p:nvPr>
        </p:nvSpPr>
        <p:spPr/>
        <p:txBody>
          <a:bodyPr/>
          <a:lstStyle/>
          <a:p>
            <a:pPr defTabSz="685766"/>
            <a:endParaRPr lang="en-US" dirty="0">
              <a:solidFill>
                <a:srgbClr val="615474"/>
              </a:solidFill>
              <a:latin typeface="Calibri" panose="020F0502020204030204"/>
            </a:endParaRPr>
          </a:p>
        </p:txBody>
      </p:sp>
      <p:sp>
        <p:nvSpPr>
          <p:cNvPr id="6" name="Title 5">
            <a:extLst>
              <a:ext uri="{FF2B5EF4-FFF2-40B4-BE49-F238E27FC236}">
                <a16:creationId xmlns:a16="http://schemas.microsoft.com/office/drawing/2014/main" xmlns="" id="{FC58EDE2-9C12-4E95-AE15-1944DE2521FC}"/>
              </a:ext>
            </a:extLst>
          </p:cNvPr>
          <p:cNvSpPr>
            <a:spLocks noGrp="1"/>
          </p:cNvSpPr>
          <p:nvPr>
            <p:ph type="ctrTitle"/>
          </p:nvPr>
        </p:nvSpPr>
        <p:spPr>
          <a:xfrm>
            <a:off x="2372824" y="1172554"/>
            <a:ext cx="5007944" cy="2387600"/>
          </a:xfrm>
        </p:spPr>
        <p:txBody>
          <a:bodyPr/>
          <a:lstStyle/>
          <a:p>
            <a:r>
              <a:rPr lang="en-US" dirty="0"/>
              <a:t>Agricultural Monitoring using </a:t>
            </a:r>
            <a:r>
              <a:rPr lang="en-US" dirty="0" err="1"/>
              <a:t>LoRa</a:t>
            </a:r>
            <a:endParaRPr lang="en-US" dirty="0"/>
          </a:p>
        </p:txBody>
      </p:sp>
      <p:sp>
        <p:nvSpPr>
          <p:cNvPr id="7" name="Subtitle 6">
            <a:extLst>
              <a:ext uri="{FF2B5EF4-FFF2-40B4-BE49-F238E27FC236}">
                <a16:creationId xmlns:a16="http://schemas.microsoft.com/office/drawing/2014/main" xmlns="" id="{E6DCAC89-5D68-4BB2-9B66-DFA32988EB16}"/>
              </a:ext>
            </a:extLst>
          </p:cNvPr>
          <p:cNvSpPr>
            <a:spLocks noGrp="1"/>
          </p:cNvSpPr>
          <p:nvPr>
            <p:ph type="subTitle" idx="1"/>
          </p:nvPr>
        </p:nvSpPr>
        <p:spPr>
          <a:xfrm>
            <a:off x="2372824" y="3737954"/>
            <a:ext cx="5007944" cy="1655762"/>
          </a:xfrm>
        </p:spPr>
        <p:txBody>
          <a:bodyPr>
            <a:normAutofit fontScale="92500" lnSpcReduction="20000"/>
          </a:bodyPr>
          <a:lstStyle/>
          <a:p>
            <a:r>
              <a:rPr lang="en-US" dirty="0" err="1" smtClean="0"/>
              <a:t>Kelompok</a:t>
            </a:r>
            <a:r>
              <a:rPr lang="en-US" dirty="0" smtClean="0"/>
              <a:t> 05 TA:</a:t>
            </a:r>
          </a:p>
          <a:p>
            <a:r>
              <a:rPr lang="en-US" dirty="0" smtClean="0"/>
              <a:t>13319006	</a:t>
            </a:r>
            <a:r>
              <a:rPr lang="en-US" dirty="0" err="1" smtClean="0"/>
              <a:t>Frans</a:t>
            </a:r>
            <a:r>
              <a:rPr lang="en-US" dirty="0" smtClean="0"/>
              <a:t> </a:t>
            </a:r>
            <a:r>
              <a:rPr lang="en-US" dirty="0" err="1" smtClean="0"/>
              <a:t>Naibaho</a:t>
            </a:r>
            <a:endParaRPr lang="en-US" dirty="0" smtClean="0"/>
          </a:p>
          <a:p>
            <a:r>
              <a:rPr lang="en-US" dirty="0" smtClean="0"/>
              <a:t>13319007	</a:t>
            </a:r>
            <a:r>
              <a:rPr lang="en-US" dirty="0" err="1" smtClean="0"/>
              <a:t>Hamora</a:t>
            </a:r>
            <a:r>
              <a:rPr lang="en-US" dirty="0" smtClean="0"/>
              <a:t> </a:t>
            </a:r>
            <a:r>
              <a:rPr lang="en-US" dirty="0" err="1" smtClean="0"/>
              <a:t>Hadi</a:t>
            </a:r>
            <a:endParaRPr lang="en-US" dirty="0" smtClean="0"/>
          </a:p>
          <a:p>
            <a:r>
              <a:rPr lang="en-US" dirty="0" smtClean="0"/>
              <a:t>13319030	Elisabeth </a:t>
            </a:r>
            <a:r>
              <a:rPr lang="en-US" dirty="0" smtClean="0"/>
              <a:t>Siahaan</a:t>
            </a:r>
            <a:endParaRPr lang="en-US" dirty="0"/>
          </a:p>
        </p:txBody>
      </p:sp>
      <p:pic>
        <p:nvPicPr>
          <p:cNvPr id="4" name="Picture 3"/>
          <p:cNvPicPr>
            <a:picLocks noChangeAspect="1"/>
          </p:cNvPicPr>
          <p:nvPr/>
        </p:nvPicPr>
        <p:blipFill>
          <a:blip r:embed="rId3"/>
          <a:stretch>
            <a:fillRect/>
          </a:stretch>
        </p:blipFill>
        <p:spPr>
          <a:xfrm>
            <a:off x="7895199" y="0"/>
            <a:ext cx="1240301" cy="12469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153" y="272442"/>
            <a:ext cx="1666875" cy="1800225"/>
          </a:xfrm>
          <a:prstGeom prst="rect">
            <a:avLst/>
          </a:prstGeom>
        </p:spPr>
      </p:pic>
    </p:spTree>
    <p:extLst>
      <p:ext uri="{BB962C8B-B14F-4D97-AF65-F5344CB8AC3E}">
        <p14:creationId xmlns:p14="http://schemas.microsoft.com/office/powerpoint/2010/main" val="421300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xmlns="" id="{F6DCFE65-1BF7-4583-95DD-C16D26CCB0DB}"/>
              </a:ext>
            </a:extLst>
          </p:cNvPr>
          <p:cNvGrpSpPr/>
          <p:nvPr/>
        </p:nvGrpSpPr>
        <p:grpSpPr>
          <a:xfrm>
            <a:off x="684600" y="3362231"/>
            <a:ext cx="1100552" cy="899663"/>
            <a:chOff x="1921112" y="114053"/>
            <a:chExt cx="8110307" cy="6629895"/>
          </a:xfrm>
        </p:grpSpPr>
        <p:sp>
          <p:nvSpPr>
            <p:cNvPr id="89" name="Figure">
              <a:extLst>
                <a:ext uri="{FF2B5EF4-FFF2-40B4-BE49-F238E27FC236}">
                  <a16:creationId xmlns:a16="http://schemas.microsoft.com/office/drawing/2014/main" xmlns=""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Figure">
              <a:extLst>
                <a:ext uri="{FF2B5EF4-FFF2-40B4-BE49-F238E27FC236}">
                  <a16:creationId xmlns:a16="http://schemas.microsoft.com/office/drawing/2014/main" xmlns=""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Figure">
              <a:extLst>
                <a:ext uri="{FF2B5EF4-FFF2-40B4-BE49-F238E27FC236}">
                  <a16:creationId xmlns:a16="http://schemas.microsoft.com/office/drawing/2014/main" xmlns=""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02</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2" name="Figure">
              <a:extLst>
                <a:ext uri="{FF2B5EF4-FFF2-40B4-BE49-F238E27FC236}">
                  <a16:creationId xmlns:a16="http://schemas.microsoft.com/office/drawing/2014/main" xmlns=""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3" name="Figure">
              <a:extLst>
                <a:ext uri="{FF2B5EF4-FFF2-40B4-BE49-F238E27FC236}">
                  <a16:creationId xmlns:a16="http://schemas.microsoft.com/office/drawing/2014/main" xmlns=""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Figure">
              <a:extLst>
                <a:ext uri="{FF2B5EF4-FFF2-40B4-BE49-F238E27FC236}">
                  <a16:creationId xmlns:a16="http://schemas.microsoft.com/office/drawing/2014/main" xmlns=""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8" name="Group 7">
            <a:extLst>
              <a:ext uri="{FF2B5EF4-FFF2-40B4-BE49-F238E27FC236}">
                <a16:creationId xmlns:a16="http://schemas.microsoft.com/office/drawing/2014/main" xmlns="" id="{9257A48A-5FCD-4F03-9417-52B37EC9E2E9}"/>
              </a:ext>
            </a:extLst>
          </p:cNvPr>
          <p:cNvGrpSpPr/>
          <p:nvPr/>
        </p:nvGrpSpPr>
        <p:grpSpPr>
          <a:xfrm>
            <a:off x="684600" y="2237496"/>
            <a:ext cx="1100552" cy="899663"/>
            <a:chOff x="1921112" y="114053"/>
            <a:chExt cx="8110307" cy="6629895"/>
          </a:xfrm>
        </p:grpSpPr>
        <p:sp>
          <p:nvSpPr>
            <p:cNvPr id="82" name="Figure">
              <a:extLst>
                <a:ext uri="{FF2B5EF4-FFF2-40B4-BE49-F238E27FC236}">
                  <a16:creationId xmlns:a16="http://schemas.microsoft.com/office/drawing/2014/main" xmlns=""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3" name="Figure">
              <a:extLst>
                <a:ext uri="{FF2B5EF4-FFF2-40B4-BE49-F238E27FC236}">
                  <a16:creationId xmlns:a16="http://schemas.microsoft.com/office/drawing/2014/main" xmlns=""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Figure">
              <a:extLst>
                <a:ext uri="{FF2B5EF4-FFF2-40B4-BE49-F238E27FC236}">
                  <a16:creationId xmlns:a16="http://schemas.microsoft.com/office/drawing/2014/main" xmlns=""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01</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5" name="Figure">
              <a:extLst>
                <a:ext uri="{FF2B5EF4-FFF2-40B4-BE49-F238E27FC236}">
                  <a16:creationId xmlns:a16="http://schemas.microsoft.com/office/drawing/2014/main" xmlns=""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Figure">
              <a:extLst>
                <a:ext uri="{FF2B5EF4-FFF2-40B4-BE49-F238E27FC236}">
                  <a16:creationId xmlns:a16="http://schemas.microsoft.com/office/drawing/2014/main" xmlns=""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7" name="Figure">
              <a:extLst>
                <a:ext uri="{FF2B5EF4-FFF2-40B4-BE49-F238E27FC236}">
                  <a16:creationId xmlns:a16="http://schemas.microsoft.com/office/drawing/2014/main" xmlns=""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Title 17"/>
          <p:cNvSpPr>
            <a:spLocks noGrp="1"/>
          </p:cNvSpPr>
          <p:nvPr>
            <p:ph type="title"/>
          </p:nvPr>
        </p:nvSpPr>
        <p:spPr/>
        <p:txBody>
          <a:bodyPr>
            <a:noAutofit/>
          </a:bodyPr>
          <a:lstStyle/>
          <a:p>
            <a:r>
              <a:rPr lang="en-US" dirty="0" smtClean="0"/>
              <a:t>Outline</a:t>
            </a:r>
            <a:endParaRPr lang="en-US" dirty="0"/>
          </a:p>
        </p:txBody>
      </p:sp>
      <p:sp>
        <p:nvSpPr>
          <p:cNvPr id="62" name="Date Placeholder 61"/>
          <p:cNvSpPr>
            <a:spLocks noGrp="1"/>
          </p:cNvSpPr>
          <p:nvPr>
            <p:ph type="dt" sz="half" idx="10"/>
          </p:nvPr>
        </p:nvSpPr>
        <p:spPr/>
        <p:txBody>
          <a:bodyPr/>
          <a:lstStyle/>
          <a:p>
            <a:pPr defTabSz="685766"/>
            <a:r>
              <a:rPr lang="en-US" dirty="0">
                <a:solidFill>
                  <a:srgbClr val="615474"/>
                </a:solidFill>
              </a:rPr>
              <a:t>10/2/2021</a:t>
            </a:r>
          </a:p>
        </p:txBody>
      </p:sp>
      <p:sp>
        <p:nvSpPr>
          <p:cNvPr id="63" name="Footer Placeholder 62"/>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64" name="Slide Number Placeholder 63"/>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2</a:t>
            </a:fld>
            <a:endParaRPr lang="en-US" dirty="0">
              <a:solidFill>
                <a:srgbClr val="3D4149">
                  <a:lumMod val="60000"/>
                  <a:lumOff val="40000"/>
                </a:srgbClr>
              </a:solidFill>
              <a:latin typeface="Calibri" panose="020F0502020204030204"/>
            </a:endParaRPr>
          </a:p>
        </p:txBody>
      </p:sp>
      <p:sp>
        <p:nvSpPr>
          <p:cNvPr id="127" name="TextBox 126">
            <a:extLst>
              <a:ext uri="{FF2B5EF4-FFF2-40B4-BE49-F238E27FC236}">
                <a16:creationId xmlns:a16="http://schemas.microsoft.com/office/drawing/2014/main" xmlns="" id="{E0578806-54D9-4D37-B865-BA2600D47AAD}"/>
              </a:ext>
            </a:extLst>
          </p:cNvPr>
          <p:cNvSpPr txBox="1"/>
          <p:nvPr/>
        </p:nvSpPr>
        <p:spPr>
          <a:xfrm>
            <a:off x="1789291" y="231678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Background</a:t>
            </a:r>
            <a:endParaRPr lang="en-US" b="1" dirty="0">
              <a:solidFill>
                <a:srgbClr val="403551"/>
              </a:solidFill>
              <a:latin typeface="Calibri" panose="020F0502020204030204"/>
            </a:endParaRPr>
          </a:p>
        </p:txBody>
      </p:sp>
      <p:sp>
        <p:nvSpPr>
          <p:cNvPr id="130" name="TextBox 129">
            <a:extLst>
              <a:ext uri="{FF2B5EF4-FFF2-40B4-BE49-F238E27FC236}">
                <a16:creationId xmlns:a16="http://schemas.microsoft.com/office/drawing/2014/main" xmlns="" id="{CC622461-4704-41D9-A52C-03B8AD9FE67F}"/>
              </a:ext>
            </a:extLst>
          </p:cNvPr>
          <p:cNvSpPr txBox="1"/>
          <p:nvPr/>
        </p:nvSpPr>
        <p:spPr>
          <a:xfrm>
            <a:off x="1769772" y="3755297"/>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Research Question</a:t>
            </a:r>
          </a:p>
        </p:txBody>
      </p:sp>
      <p:sp>
        <p:nvSpPr>
          <p:cNvPr id="143" name="TextBox 142">
            <a:extLst>
              <a:ext uri="{FF2B5EF4-FFF2-40B4-BE49-F238E27FC236}">
                <a16:creationId xmlns:a16="http://schemas.microsoft.com/office/drawing/2014/main" xmlns="" id="{BF66E086-42AB-4B5C-8F92-D1313B24C01C}"/>
              </a:ext>
            </a:extLst>
          </p:cNvPr>
          <p:cNvSpPr txBox="1"/>
          <p:nvPr/>
        </p:nvSpPr>
        <p:spPr>
          <a:xfrm>
            <a:off x="6024343" y="243797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Objection</a:t>
            </a:r>
            <a:endParaRPr lang="en-US" b="1" dirty="0">
              <a:solidFill>
                <a:srgbClr val="403551"/>
              </a:solidFill>
              <a:latin typeface="Calibri" panose="020F0502020204030204"/>
            </a:endParaRPr>
          </a:p>
        </p:txBody>
      </p:sp>
      <p:sp>
        <p:nvSpPr>
          <p:cNvPr id="141" name="TextBox 140">
            <a:extLst>
              <a:ext uri="{FF2B5EF4-FFF2-40B4-BE49-F238E27FC236}">
                <a16:creationId xmlns:a16="http://schemas.microsoft.com/office/drawing/2014/main" xmlns="" id="{12C40FFA-3EF7-4EFD-B587-051D8788C633}"/>
              </a:ext>
            </a:extLst>
          </p:cNvPr>
          <p:cNvSpPr txBox="1"/>
          <p:nvPr/>
        </p:nvSpPr>
        <p:spPr>
          <a:xfrm>
            <a:off x="6115050" y="3547548"/>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Scope</a:t>
            </a:r>
            <a:endParaRPr lang="en-US" b="1" dirty="0">
              <a:solidFill>
                <a:srgbClr val="403551"/>
              </a:solidFill>
              <a:latin typeface="Calibri" panose="020F0502020204030204"/>
            </a:endParaRPr>
          </a:p>
        </p:txBody>
      </p:sp>
      <p:grpSp>
        <p:nvGrpSpPr>
          <p:cNvPr id="160" name="Group 159">
            <a:extLst>
              <a:ext uri="{FF2B5EF4-FFF2-40B4-BE49-F238E27FC236}">
                <a16:creationId xmlns:a16="http://schemas.microsoft.com/office/drawing/2014/main" xmlns="" id="{768D21FD-8234-4075-A6FF-CF521B2CC9F5}"/>
              </a:ext>
            </a:extLst>
          </p:cNvPr>
          <p:cNvGrpSpPr/>
          <p:nvPr/>
        </p:nvGrpSpPr>
        <p:grpSpPr>
          <a:xfrm>
            <a:off x="4963387" y="3383470"/>
            <a:ext cx="1100552" cy="899663"/>
            <a:chOff x="1921112" y="114053"/>
            <a:chExt cx="8110307" cy="6629895"/>
          </a:xfrm>
        </p:grpSpPr>
        <p:sp>
          <p:nvSpPr>
            <p:cNvPr id="175" name="Figure">
              <a:extLst>
                <a:ext uri="{FF2B5EF4-FFF2-40B4-BE49-F238E27FC236}">
                  <a16:creationId xmlns:a16="http://schemas.microsoft.com/office/drawing/2014/main" xmlns=""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6" name="Figure">
              <a:extLst>
                <a:ext uri="{FF2B5EF4-FFF2-40B4-BE49-F238E27FC236}">
                  <a16:creationId xmlns:a16="http://schemas.microsoft.com/office/drawing/2014/main" xmlns=""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7" name="Figure">
              <a:extLst>
                <a:ext uri="{FF2B5EF4-FFF2-40B4-BE49-F238E27FC236}">
                  <a16:creationId xmlns:a16="http://schemas.microsoft.com/office/drawing/2014/main" xmlns=""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04</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78" name="Figure">
              <a:extLst>
                <a:ext uri="{FF2B5EF4-FFF2-40B4-BE49-F238E27FC236}">
                  <a16:creationId xmlns:a16="http://schemas.microsoft.com/office/drawing/2014/main" xmlns=""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9" name="Figure">
              <a:extLst>
                <a:ext uri="{FF2B5EF4-FFF2-40B4-BE49-F238E27FC236}">
                  <a16:creationId xmlns:a16="http://schemas.microsoft.com/office/drawing/2014/main" xmlns=""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80" name="Figure">
              <a:extLst>
                <a:ext uri="{FF2B5EF4-FFF2-40B4-BE49-F238E27FC236}">
                  <a16:creationId xmlns:a16="http://schemas.microsoft.com/office/drawing/2014/main" xmlns=""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2" name="Group 161">
            <a:extLst>
              <a:ext uri="{FF2B5EF4-FFF2-40B4-BE49-F238E27FC236}">
                <a16:creationId xmlns:a16="http://schemas.microsoft.com/office/drawing/2014/main" xmlns="" id="{98E3F84C-DB54-48F7-938A-52A662495B71}"/>
              </a:ext>
            </a:extLst>
          </p:cNvPr>
          <p:cNvGrpSpPr/>
          <p:nvPr/>
        </p:nvGrpSpPr>
        <p:grpSpPr>
          <a:xfrm>
            <a:off x="4923792" y="2237496"/>
            <a:ext cx="1100552" cy="899663"/>
            <a:chOff x="1921112" y="114053"/>
            <a:chExt cx="8110307" cy="6629895"/>
          </a:xfrm>
        </p:grpSpPr>
        <p:sp>
          <p:nvSpPr>
            <p:cNvPr id="163" name="Figure">
              <a:extLst>
                <a:ext uri="{FF2B5EF4-FFF2-40B4-BE49-F238E27FC236}">
                  <a16:creationId xmlns:a16="http://schemas.microsoft.com/office/drawing/2014/main" xmlns=""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4" name="Figure">
              <a:extLst>
                <a:ext uri="{FF2B5EF4-FFF2-40B4-BE49-F238E27FC236}">
                  <a16:creationId xmlns:a16="http://schemas.microsoft.com/office/drawing/2014/main" xmlns=""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5" name="Figure">
              <a:extLst>
                <a:ext uri="{FF2B5EF4-FFF2-40B4-BE49-F238E27FC236}">
                  <a16:creationId xmlns:a16="http://schemas.microsoft.com/office/drawing/2014/main" xmlns=""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03</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66" name="Figure">
              <a:extLst>
                <a:ext uri="{FF2B5EF4-FFF2-40B4-BE49-F238E27FC236}">
                  <a16:creationId xmlns:a16="http://schemas.microsoft.com/office/drawing/2014/main" xmlns=""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7" name="Figure">
              <a:extLst>
                <a:ext uri="{FF2B5EF4-FFF2-40B4-BE49-F238E27FC236}">
                  <a16:creationId xmlns:a16="http://schemas.microsoft.com/office/drawing/2014/main" xmlns=""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8" name="Figure">
              <a:extLst>
                <a:ext uri="{FF2B5EF4-FFF2-40B4-BE49-F238E27FC236}">
                  <a16:creationId xmlns:a16="http://schemas.microsoft.com/office/drawing/2014/main" xmlns=""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39" name="Figure">
            <a:extLst>
              <a:ext uri="{FF2B5EF4-FFF2-40B4-BE49-F238E27FC236}">
                <a16:creationId xmlns:a16="http://schemas.microsoft.com/office/drawing/2014/main" xmlns="" id="{CDE6D832-B371-482B-954C-31A85668647A}"/>
              </a:ext>
            </a:extLst>
          </p:cNvPr>
          <p:cNvSpPr/>
          <p:nvPr/>
        </p:nvSpPr>
        <p:spPr>
          <a:xfrm>
            <a:off x="2686050" y="4826738"/>
            <a:ext cx="949719" cy="653018"/>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05</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40" name="TextBox 39">
            <a:extLst>
              <a:ext uri="{FF2B5EF4-FFF2-40B4-BE49-F238E27FC236}">
                <a16:creationId xmlns:a16="http://schemas.microsoft.com/office/drawing/2014/main" xmlns="" id="{12C40FFA-3EF7-4EFD-B587-051D8788C633}"/>
              </a:ext>
            </a:extLst>
          </p:cNvPr>
          <p:cNvSpPr txBox="1"/>
          <p:nvPr/>
        </p:nvSpPr>
        <p:spPr>
          <a:xfrm>
            <a:off x="3655598" y="4678740"/>
            <a:ext cx="2236565" cy="692497"/>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Expected</a:t>
            </a:r>
            <a:br>
              <a:rPr lang="en-US" b="1" dirty="0" smtClean="0">
                <a:solidFill>
                  <a:srgbClr val="403551"/>
                </a:solidFill>
                <a:latin typeface="Calibri" panose="020F0502020204030204"/>
              </a:rPr>
            </a:br>
            <a:r>
              <a:rPr lang="en-US" b="1" dirty="0" smtClean="0">
                <a:solidFill>
                  <a:srgbClr val="403551"/>
                </a:solidFill>
                <a:latin typeface="Calibri" panose="020F0502020204030204"/>
              </a:rPr>
              <a:t>Result</a:t>
            </a:r>
            <a:endParaRPr lang="en-US" b="1" dirty="0">
              <a:solidFill>
                <a:srgbClr val="403551"/>
              </a:solidFill>
              <a:latin typeface="Calibri" panose="020F0502020204030204"/>
            </a:endParaRPr>
          </a:p>
        </p:txBody>
      </p:sp>
    </p:spTree>
    <p:extLst>
      <p:ext uri="{BB962C8B-B14F-4D97-AF65-F5344CB8AC3E}">
        <p14:creationId xmlns:p14="http://schemas.microsoft.com/office/powerpoint/2010/main" val="716165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Background</a:t>
            </a:r>
            <a:endParaRPr lang="en-US" dirty="0"/>
          </a:p>
        </p:txBody>
      </p:sp>
      <p:sp>
        <p:nvSpPr>
          <p:cNvPr id="10" name="Content Placeholder 9"/>
          <p:cNvSpPr>
            <a:spLocks noGrp="1"/>
          </p:cNvSpPr>
          <p:nvPr>
            <p:ph idx="1"/>
          </p:nvPr>
        </p:nvSpPr>
        <p:spPr>
          <a:xfrm>
            <a:off x="628650" y="2060849"/>
            <a:ext cx="7886700" cy="4104424"/>
          </a:xfrm>
        </p:spPr>
        <p:txBody>
          <a:bodyPr>
            <a:normAutofit lnSpcReduction="10000"/>
          </a:bodyPr>
          <a:lstStyle/>
          <a:p>
            <a:r>
              <a:rPr lang="en-ID" sz="2800" dirty="0" smtClean="0"/>
              <a:t>	</a:t>
            </a:r>
            <a:r>
              <a:rPr lang="en-US" sz="2400" dirty="0"/>
              <a:t/>
            </a:r>
            <a:br>
              <a:rPr lang="en-US" sz="2400" dirty="0"/>
            </a:br>
            <a:r>
              <a:rPr lang="en-US" sz="2400" dirty="0"/>
              <a:t>In areas where the dominant community lives in the agricultural world, there are people who own more than one land. Many communities own more than one land. And basically one land with another land does not have a close distance. So basically the land owner has to monitor his land by visiting the land he owns one by one. This will certainly take a long time to monitor the land it owns. To overcome the problems as described above, a system is needed that can assist land owners in monitoring their land remotely. By utilizing the Internet of Things (</a:t>
            </a:r>
            <a:r>
              <a:rPr lang="en-US" sz="2400" dirty="0" err="1"/>
              <a:t>IoT</a:t>
            </a:r>
            <a:r>
              <a:rPr lang="en-US" sz="2400" dirty="0"/>
              <a:t>), developers create an agricultural monitoring system using </a:t>
            </a:r>
            <a:r>
              <a:rPr lang="en-US" sz="2400" dirty="0" err="1" smtClean="0"/>
              <a:t>LoRa</a:t>
            </a:r>
            <a:r>
              <a:rPr lang="en-US" sz="2400" dirty="0" smtClean="0"/>
              <a:t>.</a:t>
            </a:r>
            <a:endParaRPr lang="en-US" sz="2800" dirty="0"/>
          </a:p>
        </p:txBody>
      </p:sp>
      <p:sp>
        <p:nvSpPr>
          <p:cNvPr id="3" name="Date Placeholder 2"/>
          <p:cNvSpPr>
            <a:spLocks noGrp="1"/>
          </p:cNvSpPr>
          <p:nvPr>
            <p:ph type="dt" sz="half" idx="10"/>
          </p:nvPr>
        </p:nvSpPr>
        <p:spPr/>
        <p:txBody>
          <a:bodyPr/>
          <a:lstStyle/>
          <a:p>
            <a:pPr defTabSz="685766"/>
            <a:r>
              <a:rPr lang="en-US" dirty="0">
                <a:solidFill>
                  <a:srgbClr val="615474"/>
                </a:solidFill>
              </a:rPr>
              <a:t>10/2/2021</a:t>
            </a:r>
          </a:p>
        </p:txBody>
      </p:sp>
      <p:sp>
        <p:nvSpPr>
          <p:cNvPr id="4" name="Footer Placeholder 3"/>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3</a:t>
            </a:fld>
            <a:endParaRPr lang="en-US">
              <a:solidFill>
                <a:srgbClr val="3D4149">
                  <a:lumMod val="60000"/>
                  <a:lumOff val="40000"/>
                </a:srgbClr>
              </a:solidFill>
              <a:latin typeface="Calibri" panose="020F0502020204030204"/>
            </a:endParaRPr>
          </a:p>
        </p:txBody>
      </p:sp>
      <p:sp>
        <p:nvSpPr>
          <p:cNvPr id="11" name="Text Placeholder 10">
            <a:extLst>
              <a:ext uri="{FF2B5EF4-FFF2-40B4-BE49-F238E27FC236}">
                <a16:creationId xmlns:a16="http://schemas.microsoft.com/office/drawing/2014/main" xmlns=""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359343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Research Question</a:t>
            </a:r>
            <a:endParaRPr lang="en-US" dirty="0"/>
          </a:p>
        </p:txBody>
      </p:sp>
      <p:sp>
        <p:nvSpPr>
          <p:cNvPr id="16" name="Content Placeholder 15"/>
          <p:cNvSpPr>
            <a:spLocks noGrp="1"/>
          </p:cNvSpPr>
          <p:nvPr>
            <p:ph idx="1"/>
          </p:nvPr>
        </p:nvSpPr>
        <p:spPr>
          <a:xfrm>
            <a:off x="658915" y="1805372"/>
            <a:ext cx="7886700" cy="3461572"/>
          </a:xfrm>
        </p:spPr>
        <p:txBody>
          <a:bodyPr/>
          <a:lstStyle/>
          <a:p>
            <a:pPr>
              <a:lnSpc>
                <a:spcPct val="100000"/>
              </a:lnSpc>
              <a:buFont typeface="Arial" panose="020B0604020202020204" pitchFamily="34" charset="0"/>
              <a:buChar char="•"/>
            </a:pPr>
            <a:r>
              <a:rPr lang="en-ID" dirty="0"/>
              <a:t>How to build a system that can monitor multiple farms selectively based on </a:t>
            </a:r>
            <a:r>
              <a:rPr lang="en-ID" dirty="0" err="1"/>
              <a:t>IoT</a:t>
            </a:r>
            <a:r>
              <a:rPr lang="en-ID" dirty="0"/>
              <a:t> remotely using </a:t>
            </a:r>
            <a:r>
              <a:rPr lang="en-ID" i="1" dirty="0" err="1"/>
              <a:t>LoRa</a:t>
            </a:r>
            <a:r>
              <a:rPr lang="en-ID" dirty="0"/>
              <a:t>?</a:t>
            </a:r>
          </a:p>
          <a:p>
            <a:pPr>
              <a:lnSpc>
                <a:spcPct val="100000"/>
              </a:lnSpc>
              <a:buFont typeface="Arial" panose="020B0604020202020204" pitchFamily="34" charset="0"/>
              <a:buChar char="•"/>
            </a:pPr>
            <a:r>
              <a:rPr lang="en-US" dirty="0" smtClean="0"/>
              <a:t>Can </a:t>
            </a:r>
            <a:r>
              <a:rPr lang="en-US" dirty="0" err="1" smtClean="0"/>
              <a:t>LoRa</a:t>
            </a:r>
            <a:r>
              <a:rPr lang="en-US" dirty="0" smtClean="0"/>
              <a:t> use in this project transmit data in real time?</a:t>
            </a:r>
          </a:p>
          <a:p>
            <a:pPr>
              <a:lnSpc>
                <a:spcPct val="100000"/>
              </a:lnSpc>
              <a:buFont typeface="Arial" panose="020B0604020202020204" pitchFamily="34" charset="0"/>
              <a:buChar char="•"/>
            </a:pPr>
            <a:r>
              <a:rPr lang="en-US" dirty="0"/>
              <a:t>What is the data capacity, delay, speed, delivery distance, bandwidth and conditions in sending data information with </a:t>
            </a:r>
            <a:r>
              <a:rPr lang="en-US" dirty="0" err="1"/>
              <a:t>LoRa</a:t>
            </a:r>
            <a:r>
              <a:rPr lang="en-US" dirty="0"/>
              <a:t> in monitoring agriculture?</a:t>
            </a:r>
            <a:endParaRPr lang="en-US" dirty="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4</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xmlns=""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Objection</a:t>
            </a:r>
            <a:endParaRPr lang="en-US" dirty="0"/>
          </a:p>
        </p:txBody>
      </p:sp>
      <p:sp>
        <p:nvSpPr>
          <p:cNvPr id="16" name="Content Placeholder 15"/>
          <p:cNvSpPr>
            <a:spLocks noGrp="1"/>
          </p:cNvSpPr>
          <p:nvPr>
            <p:ph idx="1"/>
          </p:nvPr>
        </p:nvSpPr>
        <p:spPr>
          <a:xfrm>
            <a:off x="524768" y="1612240"/>
            <a:ext cx="7990582" cy="4456051"/>
          </a:xfrm>
        </p:spPr>
        <p:txBody>
          <a:bodyPr>
            <a:normAutofit/>
          </a:bodyPr>
          <a:lstStyle/>
          <a:p>
            <a:pPr marL="0" indent="0">
              <a:lnSpc>
                <a:spcPct val="100000"/>
              </a:lnSpc>
              <a:buNone/>
            </a:pPr>
            <a:r>
              <a:rPr lang="en-US" sz="2800" dirty="0" smtClean="0"/>
              <a:t>	To </a:t>
            </a:r>
            <a:r>
              <a:rPr lang="en-US" sz="2800" dirty="0" err="1" smtClean="0"/>
              <a:t>designthis</a:t>
            </a:r>
            <a:r>
              <a:rPr lang="en-US" sz="2800" dirty="0" smtClean="0"/>
              <a:t> agricultural monitoring system, here we use 2 farms as object from this system monitoring, whereas at location we locate 2 </a:t>
            </a:r>
            <a:r>
              <a:rPr lang="en-US" sz="2800" i="1" dirty="0" err="1" smtClean="0"/>
              <a:t>LoRa</a:t>
            </a:r>
            <a:r>
              <a:rPr lang="en-US" sz="2800" dirty="0" smtClean="0"/>
              <a:t> senders to send the data packet from the sensors. After that, here we use another </a:t>
            </a:r>
            <a:r>
              <a:rPr lang="en-US" sz="2800" i="1" dirty="0" err="1" smtClean="0"/>
              <a:t>LoRa</a:t>
            </a:r>
            <a:r>
              <a:rPr lang="en-US" sz="2800" dirty="0" smtClean="0"/>
              <a:t> as the recipient of data packets that have been sent from </a:t>
            </a:r>
            <a:r>
              <a:rPr lang="en-US" sz="2800" i="1" dirty="0" err="1" smtClean="0"/>
              <a:t>LoRa</a:t>
            </a:r>
            <a:r>
              <a:rPr lang="en-US" sz="2800" dirty="0" smtClean="0"/>
              <a:t> sender in real time. After that, we will display the data via the web server. </a:t>
            </a:r>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5</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xmlns="" id="{4003455D-F04B-4158-831F-D6226A117419}"/>
              </a:ext>
            </a:extLst>
          </p:cNvPr>
          <p:cNvSpPr>
            <a:spLocks noGrp="1"/>
          </p:cNvSpPr>
          <p:nvPr>
            <p:ph type="body" sz="quarter" idx="13"/>
          </p:nvPr>
        </p:nvSpPr>
        <p:spPr/>
        <p:txBody>
          <a:bodyPr/>
          <a:lstStyle/>
          <a:p>
            <a:r>
              <a:rPr lang="en-US" dirty="0" smtClean="0"/>
              <a:t>03</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843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Scope</a:t>
            </a:r>
            <a:endParaRPr lang="en-US" dirty="0"/>
          </a:p>
        </p:txBody>
      </p:sp>
      <p:sp>
        <p:nvSpPr>
          <p:cNvPr id="16" name="Content Placeholder 15"/>
          <p:cNvSpPr>
            <a:spLocks noGrp="1"/>
          </p:cNvSpPr>
          <p:nvPr>
            <p:ph idx="1"/>
          </p:nvPr>
        </p:nvSpPr>
        <p:spPr>
          <a:xfrm>
            <a:off x="386222" y="2111005"/>
            <a:ext cx="7990582" cy="2751942"/>
          </a:xfrm>
        </p:spPr>
        <p:txBody>
          <a:bodyPr>
            <a:noAutofit/>
          </a:bodyPr>
          <a:lstStyle/>
          <a:p>
            <a:pPr>
              <a:lnSpc>
                <a:spcPct val="100000"/>
              </a:lnSpc>
              <a:buFont typeface="Arial" panose="020B0604020202020204" pitchFamily="34" charset="0"/>
              <a:buChar char="•"/>
            </a:pPr>
            <a:r>
              <a:rPr lang="en-US" sz="2400" dirty="0" smtClean="0"/>
              <a:t>User will use </a:t>
            </a:r>
            <a:r>
              <a:rPr lang="en-US" sz="2400" i="1" dirty="0" err="1" smtClean="0"/>
              <a:t>LoRa</a:t>
            </a:r>
            <a:r>
              <a:rPr lang="en-US" sz="2400" dirty="0" smtClean="0"/>
              <a:t> for monitor two farms from long range with a real-time monitoring.</a:t>
            </a:r>
          </a:p>
          <a:p>
            <a:pPr>
              <a:lnSpc>
                <a:spcPct val="100000"/>
              </a:lnSpc>
              <a:buFont typeface="Arial" panose="020B0604020202020204" pitchFamily="34" charset="0"/>
              <a:buChar char="•"/>
            </a:pPr>
            <a:r>
              <a:rPr lang="en-US" sz="2400" dirty="0" smtClean="0"/>
              <a:t>User will use </a:t>
            </a:r>
            <a:r>
              <a:rPr lang="en-US" sz="2400" i="1" dirty="0" smtClean="0"/>
              <a:t>Arduino</a:t>
            </a:r>
            <a:r>
              <a:rPr lang="en-US" sz="2400" dirty="0" smtClean="0"/>
              <a:t> to control </a:t>
            </a:r>
            <a:r>
              <a:rPr lang="en-US" sz="2400" i="1" dirty="0" err="1" smtClean="0"/>
              <a:t>LoRa</a:t>
            </a:r>
            <a:r>
              <a:rPr lang="en-US" sz="2400" i="1" dirty="0" smtClean="0"/>
              <a:t> sender </a:t>
            </a:r>
            <a:r>
              <a:rPr lang="en-US" sz="2400" dirty="0" smtClean="0"/>
              <a:t>repeatedly.</a:t>
            </a:r>
          </a:p>
          <a:p>
            <a:pPr>
              <a:lnSpc>
                <a:spcPct val="100000"/>
              </a:lnSpc>
              <a:buFont typeface="Arial" panose="020B0604020202020204" pitchFamily="34" charset="0"/>
              <a:buChar char="•"/>
            </a:pPr>
            <a:r>
              <a:rPr lang="en-US" sz="2400" dirty="0" smtClean="0"/>
              <a:t>User will receive the data from </a:t>
            </a:r>
            <a:r>
              <a:rPr lang="en-US" sz="2400" i="1" dirty="0" err="1" smtClean="0"/>
              <a:t>LoRa</a:t>
            </a:r>
            <a:r>
              <a:rPr lang="en-US" sz="2400" i="1" dirty="0" smtClean="0"/>
              <a:t> sender</a:t>
            </a:r>
            <a:r>
              <a:rPr lang="en-US" sz="2400" dirty="0" smtClean="0"/>
              <a:t> via web server.</a:t>
            </a:r>
          </a:p>
          <a:p>
            <a:pPr>
              <a:lnSpc>
                <a:spcPct val="100000"/>
              </a:lnSpc>
              <a:buFont typeface="Arial" panose="020B0604020202020204" pitchFamily="34" charset="0"/>
              <a:buChar char="•"/>
            </a:pPr>
            <a:r>
              <a:rPr lang="en-US" sz="2400" dirty="0" smtClean="0"/>
              <a:t>User will use SLP (Simple </a:t>
            </a:r>
            <a:r>
              <a:rPr lang="en-US" sz="2400" dirty="0" err="1" smtClean="0"/>
              <a:t>LoRa</a:t>
            </a:r>
            <a:r>
              <a:rPr lang="en-US" sz="2400" dirty="0" smtClean="0"/>
              <a:t> Protocol) to monitors those farms.</a:t>
            </a:r>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6</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xmlns="" id="{4003455D-F04B-4158-831F-D6226A117419}"/>
              </a:ext>
            </a:extLst>
          </p:cNvPr>
          <p:cNvSpPr>
            <a:spLocks noGrp="1"/>
          </p:cNvSpPr>
          <p:nvPr>
            <p:ph type="body" sz="quarter" idx="13"/>
          </p:nvPr>
        </p:nvSpPr>
        <p:spPr/>
        <p:txBody>
          <a:bodyPr/>
          <a:lstStyle/>
          <a:p>
            <a:r>
              <a:rPr lang="en-US" dirty="0" smtClean="0"/>
              <a:t>04</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899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Expected Result</a:t>
            </a:r>
            <a:endParaRPr lang="en-US" dirty="0"/>
          </a:p>
        </p:txBody>
      </p:sp>
      <p:sp>
        <p:nvSpPr>
          <p:cNvPr id="16" name="Content Placeholder 15"/>
          <p:cNvSpPr>
            <a:spLocks noGrp="1"/>
          </p:cNvSpPr>
          <p:nvPr>
            <p:ph idx="1"/>
          </p:nvPr>
        </p:nvSpPr>
        <p:spPr>
          <a:xfrm>
            <a:off x="524768" y="2261961"/>
            <a:ext cx="7990582" cy="2751942"/>
          </a:xfrm>
        </p:spPr>
        <p:txBody>
          <a:bodyPr>
            <a:normAutofit/>
          </a:bodyPr>
          <a:lstStyle/>
          <a:p>
            <a:pPr marL="0" indent="0">
              <a:lnSpc>
                <a:spcPct val="100000"/>
              </a:lnSpc>
              <a:buNone/>
            </a:pPr>
            <a:r>
              <a:rPr lang="en-US" sz="2000" dirty="0"/>
              <a:t>	</a:t>
            </a:r>
            <a:r>
              <a:rPr lang="en-US" sz="2400" dirty="0" smtClean="0"/>
              <a:t>From this system monitoring, the expected result is system can monitors many farms from long range using tools that named as </a:t>
            </a:r>
            <a:r>
              <a:rPr lang="en-US" sz="2400" i="1" dirty="0" err="1" smtClean="0"/>
              <a:t>LoRa</a:t>
            </a:r>
            <a:r>
              <a:rPr lang="en-US" sz="2400" dirty="0" smtClean="0"/>
              <a:t>. Farmer that has more than one farms can monitor their farms using this system, which is this system monitors the soil moisture and the temperature. All data from sensors will send to </a:t>
            </a:r>
            <a:r>
              <a:rPr lang="en-US" sz="2400" i="1" dirty="0" err="1" smtClean="0"/>
              <a:t>LoRa</a:t>
            </a:r>
            <a:r>
              <a:rPr lang="en-US" sz="2400" i="1" dirty="0" smtClean="0"/>
              <a:t> receiver</a:t>
            </a:r>
            <a:r>
              <a:rPr lang="en-US" sz="2400" dirty="0" smtClean="0"/>
              <a:t>, and displayed via web server.</a:t>
            </a:r>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7</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xmlns="" id="{4003455D-F04B-4158-831F-D6226A117419}"/>
              </a:ext>
            </a:extLst>
          </p:cNvPr>
          <p:cNvSpPr>
            <a:spLocks noGrp="1"/>
          </p:cNvSpPr>
          <p:nvPr>
            <p:ph type="body" sz="quarter" idx="13"/>
          </p:nvPr>
        </p:nvSpPr>
        <p:spPr/>
        <p:txBody>
          <a:bodyPr/>
          <a:lstStyle/>
          <a:p>
            <a:r>
              <a:rPr lang="en-US" dirty="0" smtClean="0"/>
              <a:t>05</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5513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67FE93FA-186F-4273-9A19-15CEEA76400D}"/>
              </a:ext>
            </a:extLst>
          </p:cNvPr>
          <p:cNvSpPr>
            <a:spLocks noGrp="1"/>
          </p:cNvSpPr>
          <p:nvPr>
            <p:ph type="title"/>
          </p:nvPr>
        </p:nvSpPr>
        <p:spPr/>
        <p:txBody>
          <a:bodyPr/>
          <a:lstStyle/>
          <a:p>
            <a:r>
              <a:rPr lang="en-US" dirty="0" smtClean="0"/>
              <a:t>THANKYOU!</a:t>
            </a:r>
            <a:endParaRPr lang="en-US" dirty="0"/>
          </a:p>
        </p:txBody>
      </p:sp>
      <p:sp>
        <p:nvSpPr>
          <p:cNvPr id="8" name="Text Placeholder 7">
            <a:extLst>
              <a:ext uri="{FF2B5EF4-FFF2-40B4-BE49-F238E27FC236}">
                <a16:creationId xmlns:a16="http://schemas.microsoft.com/office/drawing/2014/main" xmlns="" id="{DBA07E97-92F8-4A8F-8155-04972B93D38C}"/>
              </a:ext>
            </a:extLst>
          </p:cNvPr>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xmlns="" id="{2FD45CE9-64CE-4A9F-B7C9-C084E973A7FC}"/>
              </a:ext>
            </a:extLst>
          </p:cNvPr>
          <p:cNvSpPr>
            <a:spLocks noGrp="1"/>
          </p:cNvSpPr>
          <p:nvPr>
            <p:ph type="dt" sz="half" idx="10"/>
          </p:nvPr>
        </p:nvSpPr>
        <p:spPr/>
        <p:txBody>
          <a:bodyPr/>
          <a:lstStyle/>
          <a:p>
            <a:pPr defTabSz="685766"/>
            <a:r>
              <a:rPr lang="en-US" dirty="0">
                <a:solidFill>
                  <a:srgbClr val="615474"/>
                </a:solidFill>
              </a:rPr>
              <a:t>10/2/2021</a:t>
            </a:r>
          </a:p>
        </p:txBody>
      </p:sp>
      <p:sp>
        <p:nvSpPr>
          <p:cNvPr id="10" name="Footer Placeholder 9">
            <a:extLst>
              <a:ext uri="{FF2B5EF4-FFF2-40B4-BE49-F238E27FC236}">
                <a16:creationId xmlns:a16="http://schemas.microsoft.com/office/drawing/2014/main" xmlns="" id="{D32BC14C-54A0-4A22-85FA-D8A9135381A2}"/>
              </a:ext>
            </a:extLst>
          </p:cNvPr>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xmlns=""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8</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2646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3029</TotalTime>
  <Words>238</Words>
  <Application>Microsoft Office PowerPoint</Application>
  <PresentationFormat>On-screen Show (4:3)</PresentationFormat>
  <Paragraphs>68</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Calibri Light</vt:lpstr>
      <vt:lpstr>Gill Sans</vt:lpstr>
      <vt:lpstr>Open Sans</vt:lpstr>
      <vt:lpstr>Custom Design</vt:lpstr>
      <vt:lpstr>Showeet theme</vt:lpstr>
      <vt:lpstr>1_Blank</vt:lpstr>
      <vt:lpstr>1_Showeet theme</vt:lpstr>
      <vt:lpstr>Agricultural Monitoring using LoRa</vt:lpstr>
      <vt:lpstr>Outline</vt:lpstr>
      <vt:lpstr>Background</vt:lpstr>
      <vt:lpstr>Research Question</vt:lpstr>
      <vt:lpstr>Objection</vt:lpstr>
      <vt:lpstr>Scope</vt:lpstr>
      <vt:lpstr>Expected Result</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sammyon7</dc:creator>
  <dc:description>© Copyright Showeet.com</dc:description>
  <cp:lastModifiedBy>elisabeth sri lestari siahaan</cp:lastModifiedBy>
  <cp:revision>15</cp:revision>
  <dcterms:created xsi:type="dcterms:W3CDTF">2017-05-11T15:11:29Z</dcterms:created>
  <dcterms:modified xsi:type="dcterms:W3CDTF">2021-10-14T15:17:06Z</dcterms:modified>
  <cp:category>Templates</cp:category>
</cp:coreProperties>
</file>