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 id="2147483792" r:id="rId2"/>
    <p:sldMasterId id="2147483801" r:id="rId3"/>
    <p:sldMasterId id="2147483862" r:id="rId4"/>
  </p:sldMasterIdLst>
  <p:notesMasterIdLst>
    <p:notesMasterId r:id="rId13"/>
  </p:notesMasterIdLst>
  <p:handoutMasterIdLst>
    <p:handoutMasterId r:id="rId14"/>
  </p:handoutMasterIdLst>
  <p:sldIdLst>
    <p:sldId id="448" r:id="rId5"/>
    <p:sldId id="450" r:id="rId6"/>
    <p:sldId id="457" r:id="rId7"/>
    <p:sldId id="458" r:id="rId8"/>
    <p:sldId id="471" r:id="rId9"/>
    <p:sldId id="472" r:id="rId10"/>
    <p:sldId id="473" r:id="rId11"/>
    <p:sldId id="4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HOWEET" id="{4BE9BAE1-2B7F-4B56-85FA-2CB6EB6D60E7}">
          <p14:sldIdLst>
            <p14:sldId id="448"/>
            <p14:sldId id="450"/>
            <p14:sldId id="457"/>
            <p14:sldId id="458"/>
            <p14:sldId id="471"/>
            <p14:sldId id="472"/>
            <p14:sldId id="473"/>
            <p14:sldId id="4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67" autoAdjust="0"/>
    <p:restoredTop sz="96357" autoAdjust="0"/>
  </p:normalViewPr>
  <p:slideViewPr>
    <p:cSldViewPr snapToGrid="0">
      <p:cViewPr varScale="1">
        <p:scale>
          <a:sx n="69" d="100"/>
          <a:sy n="69" d="100"/>
        </p:scale>
        <p:origin x="1230"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2988"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7473C6-F235-4D76-8306-F9B8675CC3E3}" type="datetimeFigureOut">
              <a:rPr lang="en-US" smtClean="0"/>
              <a:t>10/11/2021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6FFF5F-7075-4034-9D87-24613F64AB63}" type="slidenum">
              <a:rPr lang="en-US" smtClean="0"/>
              <a:t>‹#›</a:t>
            </a:fld>
            <a:endParaRPr lang="en-US"/>
          </a:p>
        </p:txBody>
      </p:sp>
    </p:spTree>
    <p:extLst>
      <p:ext uri="{BB962C8B-B14F-4D97-AF65-F5344CB8AC3E}">
        <p14:creationId xmlns:p14="http://schemas.microsoft.com/office/powerpoint/2010/main" val="1212060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E25003-6321-498D-BE48-F7CA1ED29012}" type="datetimeFigureOut">
              <a:rPr lang="en-US" smtClean="0"/>
              <a:t>10/11/2021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77036-F49A-467A-BF23-BEBBC4D55476}" type="slidenum">
              <a:rPr lang="en-US" smtClean="0"/>
              <a:t>‹#›</a:t>
            </a:fld>
            <a:endParaRPr lang="en-US"/>
          </a:p>
        </p:txBody>
      </p:sp>
    </p:spTree>
    <p:extLst>
      <p:ext uri="{BB962C8B-B14F-4D97-AF65-F5344CB8AC3E}">
        <p14:creationId xmlns:p14="http://schemas.microsoft.com/office/powerpoint/2010/main" val="1335918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43743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3807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64385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58608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38077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68923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54915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62743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1">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D4B6CD7-6499-479F-9CCA-D8908254E936}"/>
              </a:ext>
            </a:extLst>
          </p:cNvPr>
          <p:cNvGrpSpPr/>
          <p:nvPr userDrawn="1"/>
        </p:nvGrpSpPr>
        <p:grpSpPr>
          <a:xfrm>
            <a:off x="197669" y="114053"/>
            <a:ext cx="8110307" cy="6629895"/>
            <a:chOff x="1921112" y="114053"/>
            <a:chExt cx="8110307" cy="6629895"/>
          </a:xfrm>
        </p:grpSpPr>
        <p:sp>
          <p:nvSpPr>
            <p:cNvPr id="13" name="Figure">
              <a:extLst>
                <a:ext uri="{FF2B5EF4-FFF2-40B4-BE49-F238E27FC236}">
                  <a16:creationId xmlns:a16="http://schemas.microsoft.com/office/drawing/2014/main" id="{D20B0470-F419-435F-B58C-3C3722A47B17}"/>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4" name="Figure">
              <a:extLst>
                <a:ext uri="{FF2B5EF4-FFF2-40B4-BE49-F238E27FC236}">
                  <a16:creationId xmlns:a16="http://schemas.microsoft.com/office/drawing/2014/main" id="{021DC576-2F28-4A56-ACCD-EF70E9C180D2}"/>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DEB69096-630C-4947-845E-ACB18712FA8A}"/>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124062B6-6236-41F5-8AEF-3FD87043A9F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5">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E178CED8-4535-4F12-85F1-18787F1F5D01}"/>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A964FAC0-2421-40EB-83E1-A26EB53301EA}"/>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2068028" y="2072667"/>
            <a:ext cx="5007944" cy="2387600"/>
          </a:xfrm>
        </p:spPr>
        <p:txBody>
          <a:bodyPr anchor="b">
            <a:normAutofit/>
          </a:bodyPr>
          <a:lstStyle>
            <a:lvl1pPr algn="ctr">
              <a:defRPr sz="48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2068028" y="4552342"/>
            <a:ext cx="5007944" cy="1655762"/>
          </a:xfrm>
        </p:spPr>
        <p:txBody>
          <a:bodyPr>
            <a:normAutofit/>
          </a:bodyPr>
          <a:lstStyle>
            <a:lvl1pPr marL="0" indent="0" algn="ctr">
              <a:buNone/>
              <a:defRPr sz="2000">
                <a:solidFill>
                  <a:schemeClr val="accent5"/>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en-US"/>
              <a:t>Your Date Here</a:t>
            </a:r>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6246186" y="6356351"/>
            <a:ext cx="2269164" cy="365125"/>
          </a:xfrm>
        </p:spPr>
        <p:txBody>
          <a:bodyPr/>
          <a:lstStyle>
            <a:lvl1pPr algn="r">
              <a:defRPr>
                <a:solidFill>
                  <a:schemeClr val="accent5"/>
                </a:solidFill>
              </a:defRPr>
            </a:lvl1pPr>
          </a:lstStyle>
          <a:p>
            <a:r>
              <a:rPr lang="en-US"/>
              <a:t>Your Footer Here</a:t>
            </a:r>
          </a:p>
        </p:txBody>
      </p:sp>
    </p:spTree>
    <p:extLst>
      <p:ext uri="{BB962C8B-B14F-4D97-AF65-F5344CB8AC3E}">
        <p14:creationId xmlns:p14="http://schemas.microsoft.com/office/powerpoint/2010/main" val="2469993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623888" y="43755"/>
            <a:ext cx="7886700" cy="1197687"/>
          </a:xfrm>
        </p:spPr>
        <p:txBody>
          <a:bodyPr anchor="b"/>
          <a:lstStyle>
            <a:lvl1pPr>
              <a:defRPr sz="45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623888" y="1268430"/>
            <a:ext cx="7886700" cy="1500187"/>
          </a:xfrm>
        </p:spPr>
        <p:txBody>
          <a:bodyPr>
            <a:normAutofit/>
          </a:bodyPr>
          <a:lstStyle>
            <a:lvl1pPr marL="0" indent="0">
              <a:buNone/>
              <a:defRPr sz="2000">
                <a:solidFill>
                  <a:schemeClr val="bg1">
                    <a:lumMod val="8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40" name="Freeform: Shape 39">
            <a:extLst>
              <a:ext uri="{FF2B5EF4-FFF2-40B4-BE49-F238E27FC236}">
                <a16:creationId xmlns:a16="http://schemas.microsoft.com/office/drawing/2014/main" id="{C9508563-B641-4132-867F-BB6D2C85860C}"/>
              </a:ext>
            </a:extLst>
          </p:cNvPr>
          <p:cNvSpPr/>
          <p:nvPr userDrawn="1"/>
        </p:nvSpPr>
        <p:spPr>
          <a:xfrm>
            <a:off x="2627741" y="1224186"/>
            <a:ext cx="5207842" cy="5633814"/>
          </a:xfrm>
          <a:custGeom>
            <a:avLst/>
            <a:gdLst>
              <a:gd name="connsiteX0" fmla="*/ 2603877 w 5207842"/>
              <a:gd name="connsiteY0" fmla="*/ 4 h 5633814"/>
              <a:gd name="connsiteX1" fmla="*/ 5170025 w 5207842"/>
              <a:gd name="connsiteY1" fmla="*/ 2257595 h 5633814"/>
              <a:gd name="connsiteX2" fmla="*/ 4764420 w 5207842"/>
              <a:gd name="connsiteY2" fmla="*/ 5567399 h 5633814"/>
              <a:gd name="connsiteX3" fmla="*/ 4730527 w 5207842"/>
              <a:gd name="connsiteY3" fmla="*/ 5633814 h 5633814"/>
              <a:gd name="connsiteX4" fmla="*/ 1843836 w 5207842"/>
              <a:gd name="connsiteY4" fmla="*/ 5633814 h 5633814"/>
              <a:gd name="connsiteX5" fmla="*/ 1652019 w 5207842"/>
              <a:gd name="connsiteY5" fmla="*/ 5466042 h 5633814"/>
              <a:gd name="connsiteX6" fmla="*/ 12712 w 5207842"/>
              <a:gd name="connsiteY6" fmla="*/ 2776623 h 5633814"/>
              <a:gd name="connsiteX7" fmla="*/ 2338940 w 5207842"/>
              <a:gd name="connsiteY7" fmla="*/ 13557 h 5633814"/>
              <a:gd name="connsiteX8" fmla="*/ 2603877 w 5207842"/>
              <a:gd name="connsiteY8" fmla="*/ 4 h 5633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07842" h="5633814">
                <a:moveTo>
                  <a:pt x="2603877" y="4"/>
                </a:moveTo>
                <a:cubicBezTo>
                  <a:pt x="3917085" y="-2412"/>
                  <a:pt x="5040256" y="961385"/>
                  <a:pt x="5170025" y="2257595"/>
                </a:cubicBezTo>
                <a:cubicBezTo>
                  <a:pt x="5260699" y="3164941"/>
                  <a:pt x="5211445" y="4628154"/>
                  <a:pt x="4764420" y="5567399"/>
                </a:cubicBezTo>
                <a:lnTo>
                  <a:pt x="4730527" y="5633814"/>
                </a:lnTo>
                <a:lnTo>
                  <a:pt x="1843836" y="5633814"/>
                </a:lnTo>
                <a:lnTo>
                  <a:pt x="1652019" y="5466042"/>
                </a:lnTo>
                <a:cubicBezTo>
                  <a:pt x="796046" y="4666985"/>
                  <a:pt x="90432" y="3554524"/>
                  <a:pt x="12712" y="2776623"/>
                </a:cubicBezTo>
                <a:cubicBezTo>
                  <a:pt x="-127974" y="1394000"/>
                  <a:pt x="915217" y="156867"/>
                  <a:pt x="2338940" y="13557"/>
                </a:cubicBezTo>
                <a:cubicBezTo>
                  <a:pt x="2427938" y="4620"/>
                  <a:pt x="2516330" y="165"/>
                  <a:pt x="2603877"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4" name="Freeform: Shape 43">
            <a:extLst>
              <a:ext uri="{FF2B5EF4-FFF2-40B4-BE49-F238E27FC236}">
                <a16:creationId xmlns:a16="http://schemas.microsoft.com/office/drawing/2014/main" id="{C98B5F4A-9C22-4A32-8328-7DA507C042E4}"/>
              </a:ext>
            </a:extLst>
          </p:cNvPr>
          <p:cNvSpPr/>
          <p:nvPr userDrawn="1"/>
        </p:nvSpPr>
        <p:spPr>
          <a:xfrm>
            <a:off x="1608955" y="2267498"/>
            <a:ext cx="7535045" cy="4590502"/>
          </a:xfrm>
          <a:custGeom>
            <a:avLst/>
            <a:gdLst>
              <a:gd name="connsiteX0" fmla="*/ 5239714 w 7535045"/>
              <a:gd name="connsiteY0" fmla="*/ 1052 h 4590502"/>
              <a:gd name="connsiteX1" fmla="*/ 7497992 w 7535045"/>
              <a:gd name="connsiteY1" fmla="*/ 1104987 h 4590502"/>
              <a:gd name="connsiteX2" fmla="*/ 7535045 w 7535045"/>
              <a:gd name="connsiteY2" fmla="*/ 1186382 h 4590502"/>
              <a:gd name="connsiteX3" fmla="*/ 7535045 w 7535045"/>
              <a:gd name="connsiteY3" fmla="*/ 2862014 h 4590502"/>
              <a:gd name="connsiteX4" fmla="*/ 7496224 w 7535045"/>
              <a:gd name="connsiteY4" fmla="*/ 2956634 h 4590502"/>
              <a:gd name="connsiteX5" fmla="*/ 5921203 w 7535045"/>
              <a:gd name="connsiteY5" fmla="*/ 4479326 h 4590502"/>
              <a:gd name="connsiteX6" fmla="*/ 5700631 w 7535045"/>
              <a:gd name="connsiteY6" fmla="*/ 4590502 h 4590502"/>
              <a:gd name="connsiteX7" fmla="*/ 403214 w 7535045"/>
              <a:gd name="connsiteY7" fmla="*/ 4590502 h 4590502"/>
              <a:gd name="connsiteX8" fmla="*/ 318622 w 7535045"/>
              <a:gd name="connsiteY8" fmla="*/ 4518246 h 4590502"/>
              <a:gd name="connsiteX9" fmla="*/ 96423 w 7535045"/>
              <a:gd name="connsiteY9" fmla="*/ 4208950 h 4590502"/>
              <a:gd name="connsiteX10" fmla="*/ 3441815 w 7535045"/>
              <a:gd name="connsiteY10" fmla="*/ 317993 h 4590502"/>
              <a:gd name="connsiteX11" fmla="*/ 5239714 w 7535045"/>
              <a:gd name="connsiteY11" fmla="*/ 1052 h 459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35045" h="4590502">
                <a:moveTo>
                  <a:pt x="5239714" y="1052"/>
                </a:moveTo>
                <a:cubicBezTo>
                  <a:pt x="6572370" y="-27908"/>
                  <a:pt x="7215683" y="546491"/>
                  <a:pt x="7497992" y="1104987"/>
                </a:cubicBezTo>
                <a:lnTo>
                  <a:pt x="7535045" y="1186382"/>
                </a:lnTo>
                <a:lnTo>
                  <a:pt x="7535045" y="2862014"/>
                </a:lnTo>
                <a:lnTo>
                  <a:pt x="7496224" y="2956634"/>
                </a:lnTo>
                <a:cubicBezTo>
                  <a:pt x="7193799" y="3605441"/>
                  <a:pt x="6594675" y="4112432"/>
                  <a:pt x="5921203" y="4479326"/>
                </a:cubicBezTo>
                <a:lnTo>
                  <a:pt x="5700631" y="4590502"/>
                </a:lnTo>
                <a:lnTo>
                  <a:pt x="403214" y="4590502"/>
                </a:lnTo>
                <a:lnTo>
                  <a:pt x="318622" y="4518246"/>
                </a:lnTo>
                <a:cubicBezTo>
                  <a:pt x="223827" y="4424517"/>
                  <a:pt x="148584" y="4321454"/>
                  <a:pt x="96423" y="4208950"/>
                </a:cubicBezTo>
                <a:cubicBezTo>
                  <a:pt x="-480938" y="2966792"/>
                  <a:pt x="1648770" y="854030"/>
                  <a:pt x="3441815" y="317993"/>
                </a:cubicBezTo>
                <a:cubicBezTo>
                  <a:pt x="4148584" y="106770"/>
                  <a:pt x="4742189" y="11864"/>
                  <a:pt x="5239714" y="1052"/>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2" name="Freeform: Shape 41">
            <a:extLst>
              <a:ext uri="{FF2B5EF4-FFF2-40B4-BE49-F238E27FC236}">
                <a16:creationId xmlns:a16="http://schemas.microsoft.com/office/drawing/2014/main" id="{DC3A4488-F4FB-44FA-B4B4-485C122BB804}"/>
              </a:ext>
            </a:extLst>
          </p:cNvPr>
          <p:cNvSpPr/>
          <p:nvPr userDrawn="1"/>
        </p:nvSpPr>
        <p:spPr>
          <a:xfrm>
            <a:off x="1002560" y="1879259"/>
            <a:ext cx="7590438" cy="4978741"/>
          </a:xfrm>
          <a:custGeom>
            <a:avLst/>
            <a:gdLst>
              <a:gd name="connsiteX0" fmla="*/ 6341668 w 7590438"/>
              <a:gd name="connsiteY0" fmla="*/ 994 h 4978741"/>
              <a:gd name="connsiteX1" fmla="*/ 7590438 w 7590438"/>
              <a:gd name="connsiteY1" fmla="*/ 1946720 h 4978741"/>
              <a:gd name="connsiteX2" fmla="*/ 5527381 w 7590438"/>
              <a:gd name="connsiteY2" fmla="*/ 4927891 h 4978741"/>
              <a:gd name="connsiteX3" fmla="*/ 5417570 w 7590438"/>
              <a:gd name="connsiteY3" fmla="*/ 4978741 h 4978741"/>
              <a:gd name="connsiteX4" fmla="*/ 3171206 w 7590438"/>
              <a:gd name="connsiteY4" fmla="*/ 4978741 h 4978741"/>
              <a:gd name="connsiteX5" fmla="*/ 3031431 w 7590438"/>
              <a:gd name="connsiteY5" fmla="*/ 4927891 h 4978741"/>
              <a:gd name="connsiteX6" fmla="*/ 0 w 7590438"/>
              <a:gd name="connsiteY6" fmla="*/ 1946720 h 4978741"/>
              <a:gd name="connsiteX7" fmla="*/ 4640710 w 7590438"/>
              <a:gd name="connsiteY7" fmla="*/ 508161 h 4978741"/>
              <a:gd name="connsiteX8" fmla="*/ 6341668 w 7590438"/>
              <a:gd name="connsiteY8" fmla="*/ 994 h 4978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90438" h="4978741">
                <a:moveTo>
                  <a:pt x="6341668" y="994"/>
                </a:moveTo>
                <a:cubicBezTo>
                  <a:pt x="7280836" y="33740"/>
                  <a:pt x="7590438" y="870991"/>
                  <a:pt x="7590438" y="1946720"/>
                </a:cubicBezTo>
                <a:cubicBezTo>
                  <a:pt x="7590438" y="3120243"/>
                  <a:pt x="6651715" y="4374239"/>
                  <a:pt x="5527381" y="4927891"/>
                </a:cubicBezTo>
                <a:lnTo>
                  <a:pt x="5417570" y="4978741"/>
                </a:lnTo>
                <a:lnTo>
                  <a:pt x="3171206" y="4978741"/>
                </a:lnTo>
                <a:lnTo>
                  <a:pt x="3031431" y="4927891"/>
                </a:lnTo>
                <a:cubicBezTo>
                  <a:pt x="1584307" y="4374239"/>
                  <a:pt x="0" y="3120243"/>
                  <a:pt x="0" y="1946720"/>
                </a:cubicBezTo>
                <a:cubicBezTo>
                  <a:pt x="0" y="382024"/>
                  <a:pt x="3262834" y="1223755"/>
                  <a:pt x="4640710" y="508161"/>
                </a:cubicBezTo>
                <a:cubicBezTo>
                  <a:pt x="5357804" y="137446"/>
                  <a:pt x="5914774" y="-13890"/>
                  <a:pt x="6341668" y="994"/>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6" name="Figure">
            <a:extLst>
              <a:ext uri="{FF2B5EF4-FFF2-40B4-BE49-F238E27FC236}">
                <a16:creationId xmlns:a16="http://schemas.microsoft.com/office/drawing/2014/main" id="{8AECFF67-532A-4F20-AC24-D67815BECD5D}"/>
              </a:ext>
            </a:extLst>
          </p:cNvPr>
          <p:cNvSpPr/>
          <p:nvPr userDrawn="1"/>
        </p:nvSpPr>
        <p:spPr>
          <a:xfrm>
            <a:off x="517393" y="4935873"/>
            <a:ext cx="949676" cy="967574"/>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R="0" lvl="0" indent="0" algn="ctr"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7" name="Figure">
            <a:extLst>
              <a:ext uri="{FF2B5EF4-FFF2-40B4-BE49-F238E27FC236}">
                <a16:creationId xmlns:a16="http://schemas.microsoft.com/office/drawing/2014/main" id="{32317ACE-FB5E-4BD1-929E-5C77F188678A}"/>
              </a:ext>
            </a:extLst>
          </p:cNvPr>
          <p:cNvSpPr/>
          <p:nvPr userDrawn="1"/>
        </p:nvSpPr>
        <p:spPr>
          <a:xfrm>
            <a:off x="7940446" y="1491189"/>
            <a:ext cx="655596" cy="624408"/>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2484316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w Photo">
    <p:bg>
      <p:bgPr>
        <a:solidFill>
          <a:schemeClr val="accent1"/>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AA9099B8-BC83-41D8-8960-1B3250B51F8C}"/>
              </a:ext>
            </a:extLst>
          </p:cNvPr>
          <p:cNvSpPr/>
          <p:nvPr userDrawn="1"/>
        </p:nvSpPr>
        <p:spPr>
          <a:xfrm>
            <a:off x="2627741" y="1224186"/>
            <a:ext cx="5207842" cy="5633814"/>
          </a:xfrm>
          <a:custGeom>
            <a:avLst/>
            <a:gdLst>
              <a:gd name="connsiteX0" fmla="*/ 2603877 w 5207842"/>
              <a:gd name="connsiteY0" fmla="*/ 4 h 5633814"/>
              <a:gd name="connsiteX1" fmla="*/ 5170025 w 5207842"/>
              <a:gd name="connsiteY1" fmla="*/ 2257595 h 5633814"/>
              <a:gd name="connsiteX2" fmla="*/ 4764420 w 5207842"/>
              <a:gd name="connsiteY2" fmla="*/ 5567399 h 5633814"/>
              <a:gd name="connsiteX3" fmla="*/ 4730527 w 5207842"/>
              <a:gd name="connsiteY3" fmla="*/ 5633814 h 5633814"/>
              <a:gd name="connsiteX4" fmla="*/ 1843836 w 5207842"/>
              <a:gd name="connsiteY4" fmla="*/ 5633814 h 5633814"/>
              <a:gd name="connsiteX5" fmla="*/ 1652019 w 5207842"/>
              <a:gd name="connsiteY5" fmla="*/ 5466042 h 5633814"/>
              <a:gd name="connsiteX6" fmla="*/ 12712 w 5207842"/>
              <a:gd name="connsiteY6" fmla="*/ 2776623 h 5633814"/>
              <a:gd name="connsiteX7" fmla="*/ 2338940 w 5207842"/>
              <a:gd name="connsiteY7" fmla="*/ 13557 h 5633814"/>
              <a:gd name="connsiteX8" fmla="*/ 2603877 w 5207842"/>
              <a:gd name="connsiteY8" fmla="*/ 4 h 5633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07842" h="5633814">
                <a:moveTo>
                  <a:pt x="2603877" y="4"/>
                </a:moveTo>
                <a:cubicBezTo>
                  <a:pt x="3917085" y="-2412"/>
                  <a:pt x="5040256" y="961385"/>
                  <a:pt x="5170025" y="2257595"/>
                </a:cubicBezTo>
                <a:cubicBezTo>
                  <a:pt x="5260699" y="3164941"/>
                  <a:pt x="5211445" y="4628154"/>
                  <a:pt x="4764420" y="5567399"/>
                </a:cubicBezTo>
                <a:lnTo>
                  <a:pt x="4730527" y="5633814"/>
                </a:lnTo>
                <a:lnTo>
                  <a:pt x="1843836" y="5633814"/>
                </a:lnTo>
                <a:lnTo>
                  <a:pt x="1652019" y="5466042"/>
                </a:lnTo>
                <a:cubicBezTo>
                  <a:pt x="796046" y="4666985"/>
                  <a:pt x="90432" y="3554524"/>
                  <a:pt x="12712" y="2776623"/>
                </a:cubicBezTo>
                <a:cubicBezTo>
                  <a:pt x="-127974" y="1394000"/>
                  <a:pt x="915217" y="156867"/>
                  <a:pt x="2338940" y="13557"/>
                </a:cubicBezTo>
                <a:cubicBezTo>
                  <a:pt x="2427938" y="4620"/>
                  <a:pt x="2516330" y="165"/>
                  <a:pt x="2603877"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8" name="Freeform: Shape 37">
            <a:extLst>
              <a:ext uri="{FF2B5EF4-FFF2-40B4-BE49-F238E27FC236}">
                <a16:creationId xmlns:a16="http://schemas.microsoft.com/office/drawing/2014/main" id="{626C51BB-701F-461F-9F32-9F76FD688F3D}"/>
              </a:ext>
            </a:extLst>
          </p:cNvPr>
          <p:cNvSpPr/>
          <p:nvPr userDrawn="1"/>
        </p:nvSpPr>
        <p:spPr>
          <a:xfrm>
            <a:off x="1608955" y="2267498"/>
            <a:ext cx="7535045" cy="4590502"/>
          </a:xfrm>
          <a:custGeom>
            <a:avLst/>
            <a:gdLst>
              <a:gd name="connsiteX0" fmla="*/ 5239714 w 7535045"/>
              <a:gd name="connsiteY0" fmla="*/ 1052 h 4590502"/>
              <a:gd name="connsiteX1" fmla="*/ 7497992 w 7535045"/>
              <a:gd name="connsiteY1" fmla="*/ 1104988 h 4590502"/>
              <a:gd name="connsiteX2" fmla="*/ 7535045 w 7535045"/>
              <a:gd name="connsiteY2" fmla="*/ 1186382 h 4590502"/>
              <a:gd name="connsiteX3" fmla="*/ 7535045 w 7535045"/>
              <a:gd name="connsiteY3" fmla="*/ 2862014 h 4590502"/>
              <a:gd name="connsiteX4" fmla="*/ 7496224 w 7535045"/>
              <a:gd name="connsiteY4" fmla="*/ 2956634 h 4590502"/>
              <a:gd name="connsiteX5" fmla="*/ 5921203 w 7535045"/>
              <a:gd name="connsiteY5" fmla="*/ 4479326 h 4590502"/>
              <a:gd name="connsiteX6" fmla="*/ 5700631 w 7535045"/>
              <a:gd name="connsiteY6" fmla="*/ 4590502 h 4590502"/>
              <a:gd name="connsiteX7" fmla="*/ 403214 w 7535045"/>
              <a:gd name="connsiteY7" fmla="*/ 4590502 h 4590502"/>
              <a:gd name="connsiteX8" fmla="*/ 318622 w 7535045"/>
              <a:gd name="connsiteY8" fmla="*/ 4518246 h 4590502"/>
              <a:gd name="connsiteX9" fmla="*/ 96423 w 7535045"/>
              <a:gd name="connsiteY9" fmla="*/ 4208950 h 4590502"/>
              <a:gd name="connsiteX10" fmla="*/ 3441815 w 7535045"/>
              <a:gd name="connsiteY10" fmla="*/ 317993 h 4590502"/>
              <a:gd name="connsiteX11" fmla="*/ 5239714 w 7535045"/>
              <a:gd name="connsiteY11" fmla="*/ 1052 h 459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35045" h="4590502">
                <a:moveTo>
                  <a:pt x="5239714" y="1052"/>
                </a:moveTo>
                <a:cubicBezTo>
                  <a:pt x="6572371" y="-27908"/>
                  <a:pt x="7215683" y="546491"/>
                  <a:pt x="7497992" y="1104988"/>
                </a:cubicBezTo>
                <a:lnTo>
                  <a:pt x="7535045" y="1186382"/>
                </a:lnTo>
                <a:lnTo>
                  <a:pt x="7535045" y="2862014"/>
                </a:lnTo>
                <a:lnTo>
                  <a:pt x="7496224" y="2956634"/>
                </a:lnTo>
                <a:cubicBezTo>
                  <a:pt x="7193799" y="3605441"/>
                  <a:pt x="6594675" y="4112432"/>
                  <a:pt x="5921203" y="4479326"/>
                </a:cubicBezTo>
                <a:lnTo>
                  <a:pt x="5700631" y="4590502"/>
                </a:lnTo>
                <a:lnTo>
                  <a:pt x="403214" y="4590502"/>
                </a:lnTo>
                <a:lnTo>
                  <a:pt x="318622" y="4518246"/>
                </a:lnTo>
                <a:cubicBezTo>
                  <a:pt x="223827" y="4424517"/>
                  <a:pt x="148584" y="4321454"/>
                  <a:pt x="96423" y="4208950"/>
                </a:cubicBezTo>
                <a:cubicBezTo>
                  <a:pt x="-480938" y="2966792"/>
                  <a:pt x="1648770" y="854030"/>
                  <a:pt x="3441815" y="317993"/>
                </a:cubicBezTo>
                <a:cubicBezTo>
                  <a:pt x="4148584" y="106770"/>
                  <a:pt x="4742189" y="11864"/>
                  <a:pt x="5239714" y="1052"/>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8" name="Figure">
            <a:extLst>
              <a:ext uri="{FF2B5EF4-FFF2-40B4-BE49-F238E27FC236}">
                <a16:creationId xmlns:a16="http://schemas.microsoft.com/office/drawing/2014/main" id="{4676B7C6-E6FF-4568-BD8C-71C3B2730C57}"/>
              </a:ext>
            </a:extLst>
          </p:cNvPr>
          <p:cNvSpPr/>
          <p:nvPr userDrawn="1"/>
        </p:nvSpPr>
        <p:spPr>
          <a:xfrm>
            <a:off x="517393" y="4935873"/>
            <a:ext cx="949676" cy="967574"/>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R="0" lvl="0" indent="0" algn="ctr"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9" name="Figure">
            <a:extLst>
              <a:ext uri="{FF2B5EF4-FFF2-40B4-BE49-F238E27FC236}">
                <a16:creationId xmlns:a16="http://schemas.microsoft.com/office/drawing/2014/main" id="{F6536B3B-36A2-4A00-9B5F-B84F83D2F3FC}"/>
              </a:ext>
            </a:extLst>
          </p:cNvPr>
          <p:cNvSpPr/>
          <p:nvPr userDrawn="1"/>
        </p:nvSpPr>
        <p:spPr>
          <a:xfrm>
            <a:off x="7940446" y="1491189"/>
            <a:ext cx="655596" cy="624408"/>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8B0A99D1-0EB2-4F85-B3D4-6C023514AE78}"/>
              </a:ext>
            </a:extLst>
          </p:cNvPr>
          <p:cNvSpPr>
            <a:spLocks noGrp="1"/>
          </p:cNvSpPr>
          <p:nvPr userDrawn="1">
            <p:ph type="title"/>
          </p:nvPr>
        </p:nvSpPr>
        <p:spPr>
          <a:xfrm>
            <a:off x="623888" y="43755"/>
            <a:ext cx="7886700" cy="1197687"/>
          </a:xfrm>
        </p:spPr>
        <p:txBody>
          <a:bodyPr anchor="b"/>
          <a:lstStyle>
            <a:lvl1pPr>
              <a:defRPr sz="45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userDrawn="1">
            <p:ph type="body" idx="1"/>
          </p:nvPr>
        </p:nvSpPr>
        <p:spPr>
          <a:xfrm>
            <a:off x="623888" y="1268430"/>
            <a:ext cx="7886700" cy="1500187"/>
          </a:xfrm>
        </p:spPr>
        <p:txBody>
          <a:bodyPr>
            <a:normAutofit/>
          </a:bodyPr>
          <a:lstStyle>
            <a:lvl1pPr marL="0" indent="0">
              <a:buNone/>
              <a:defRPr sz="2000">
                <a:solidFill>
                  <a:schemeClr val="bg1">
                    <a:lumMod val="8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userDrawn="1">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userDrawn="1">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userDrawn="1">
            <p:ph type="sldNum" sz="quarter" idx="12"/>
          </p:nvPr>
        </p:nvSpPr>
        <p:spPr/>
        <p:txBody>
          <a:bodyPr/>
          <a:lstStyle/>
          <a:p>
            <a:fld id="{D325CB3F-26C9-44D7-A7CB-40F86C5CE4B1}" type="slidenum">
              <a:rPr lang="en-US" smtClean="0"/>
              <a:t>‹#›</a:t>
            </a:fld>
            <a:endParaRPr lang="en-US"/>
          </a:p>
        </p:txBody>
      </p:sp>
      <p:sp>
        <p:nvSpPr>
          <p:cNvPr id="36" name="Picture Placeholder 35">
            <a:extLst>
              <a:ext uri="{FF2B5EF4-FFF2-40B4-BE49-F238E27FC236}">
                <a16:creationId xmlns:a16="http://schemas.microsoft.com/office/drawing/2014/main" id="{503B6CA4-DD77-4137-947D-186758031F20}"/>
              </a:ext>
            </a:extLst>
          </p:cNvPr>
          <p:cNvSpPr>
            <a:spLocks noGrp="1"/>
          </p:cNvSpPr>
          <p:nvPr>
            <p:ph type="pic" sz="quarter" idx="13"/>
          </p:nvPr>
        </p:nvSpPr>
        <p:spPr>
          <a:xfrm>
            <a:off x="1002560" y="1879258"/>
            <a:ext cx="7590438" cy="4978742"/>
          </a:xfrm>
          <a:custGeom>
            <a:avLst/>
            <a:gdLst>
              <a:gd name="connsiteX0" fmla="*/ 6341668 w 7590438"/>
              <a:gd name="connsiteY0" fmla="*/ 995 h 4978742"/>
              <a:gd name="connsiteX1" fmla="*/ 7590438 w 7590438"/>
              <a:gd name="connsiteY1" fmla="*/ 1946721 h 4978742"/>
              <a:gd name="connsiteX2" fmla="*/ 5527381 w 7590438"/>
              <a:gd name="connsiteY2" fmla="*/ 4927892 h 4978742"/>
              <a:gd name="connsiteX3" fmla="*/ 5417570 w 7590438"/>
              <a:gd name="connsiteY3" fmla="*/ 4978742 h 4978742"/>
              <a:gd name="connsiteX4" fmla="*/ 3171207 w 7590438"/>
              <a:gd name="connsiteY4" fmla="*/ 4978742 h 4978742"/>
              <a:gd name="connsiteX5" fmla="*/ 3031432 w 7590438"/>
              <a:gd name="connsiteY5" fmla="*/ 4927892 h 4978742"/>
              <a:gd name="connsiteX6" fmla="*/ 0 w 7590438"/>
              <a:gd name="connsiteY6" fmla="*/ 1946721 h 4978742"/>
              <a:gd name="connsiteX7" fmla="*/ 4640710 w 7590438"/>
              <a:gd name="connsiteY7" fmla="*/ 508161 h 4978742"/>
              <a:gd name="connsiteX8" fmla="*/ 6341668 w 7590438"/>
              <a:gd name="connsiteY8" fmla="*/ 995 h 4978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90438" h="4978742">
                <a:moveTo>
                  <a:pt x="6341668" y="995"/>
                </a:moveTo>
                <a:cubicBezTo>
                  <a:pt x="7280836" y="33741"/>
                  <a:pt x="7590438" y="870992"/>
                  <a:pt x="7590438" y="1946721"/>
                </a:cubicBezTo>
                <a:cubicBezTo>
                  <a:pt x="7590438" y="3120244"/>
                  <a:pt x="6651715" y="4374240"/>
                  <a:pt x="5527381" y="4927892"/>
                </a:cubicBezTo>
                <a:lnTo>
                  <a:pt x="5417570" y="4978742"/>
                </a:lnTo>
                <a:lnTo>
                  <a:pt x="3171207" y="4978742"/>
                </a:lnTo>
                <a:lnTo>
                  <a:pt x="3031432" y="4927892"/>
                </a:lnTo>
                <a:cubicBezTo>
                  <a:pt x="1584307" y="4374240"/>
                  <a:pt x="0" y="3120244"/>
                  <a:pt x="0" y="1946721"/>
                </a:cubicBezTo>
                <a:cubicBezTo>
                  <a:pt x="0" y="382025"/>
                  <a:pt x="3262834" y="1223756"/>
                  <a:pt x="4640710" y="508161"/>
                </a:cubicBezTo>
                <a:cubicBezTo>
                  <a:pt x="5357804" y="137447"/>
                  <a:pt x="5914774" y="-13889"/>
                  <a:pt x="6341668" y="995"/>
                </a:cubicBezTo>
                <a:close/>
              </a:path>
            </a:pathLst>
          </a:custGeom>
          <a:solidFill>
            <a:schemeClr val="accent3"/>
          </a:solidFill>
        </p:spPr>
        <p:txBody>
          <a:bodyPr vert="horz" wrap="square" lIns="91440" tIns="1645920" rIns="91440" bIns="45720" rtlCol="0" anchor="t">
            <a:noAutofit/>
          </a:bodyPr>
          <a:lstStyle>
            <a:lvl1pPr>
              <a:defRPr lang="en-US" sz="2800"/>
            </a:lvl1pPr>
          </a:lstStyle>
          <a:p>
            <a:pPr marL="228600" lvl="0" indent="-228600" algn="ctr" defTabSz="914400">
              <a:spcBef>
                <a:spcPts val="1000"/>
              </a:spcBef>
              <a:spcAft>
                <a:spcPts val="1200"/>
              </a:spcAft>
            </a:pPr>
            <a:endParaRPr lang="en-US"/>
          </a:p>
        </p:txBody>
      </p:sp>
    </p:spTree>
    <p:extLst>
      <p:ext uri="{BB962C8B-B14F-4D97-AF65-F5344CB8AC3E}">
        <p14:creationId xmlns:p14="http://schemas.microsoft.com/office/powerpoint/2010/main" val="671312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w Photo (bi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623888" y="405910"/>
            <a:ext cx="7886700" cy="1197687"/>
          </a:xfrm>
        </p:spPr>
        <p:txBody>
          <a:bodyPr anchor="b"/>
          <a:lstStyle>
            <a:lvl1pPr>
              <a:defRPr sz="45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623888" y="1630585"/>
            <a:ext cx="7886700" cy="1500187"/>
          </a:xfrm>
        </p:spPr>
        <p:txBody>
          <a:bodyPr>
            <a:normAutofit/>
          </a:bodyPr>
          <a:lstStyle>
            <a:lvl1pPr marL="0" indent="0">
              <a:buNone/>
              <a:defRPr sz="2000">
                <a:solidFill>
                  <a:schemeClr val="bg1">
                    <a:lumMod val="8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7" name="Freeform: Shape 26">
            <a:extLst>
              <a:ext uri="{FF2B5EF4-FFF2-40B4-BE49-F238E27FC236}">
                <a16:creationId xmlns:a16="http://schemas.microsoft.com/office/drawing/2014/main" id="{00DC61FD-979C-49D8-8EC8-0414A39C8BCD}"/>
              </a:ext>
            </a:extLst>
          </p:cNvPr>
          <p:cNvSpPr/>
          <p:nvPr userDrawn="1"/>
        </p:nvSpPr>
        <p:spPr>
          <a:xfrm>
            <a:off x="2627741" y="1224186"/>
            <a:ext cx="5207842" cy="5633814"/>
          </a:xfrm>
          <a:custGeom>
            <a:avLst/>
            <a:gdLst>
              <a:gd name="connsiteX0" fmla="*/ 2603877 w 5207842"/>
              <a:gd name="connsiteY0" fmla="*/ 4 h 5633814"/>
              <a:gd name="connsiteX1" fmla="*/ 5170025 w 5207842"/>
              <a:gd name="connsiteY1" fmla="*/ 2257595 h 5633814"/>
              <a:gd name="connsiteX2" fmla="*/ 4764420 w 5207842"/>
              <a:gd name="connsiteY2" fmla="*/ 5567399 h 5633814"/>
              <a:gd name="connsiteX3" fmla="*/ 4730527 w 5207842"/>
              <a:gd name="connsiteY3" fmla="*/ 5633814 h 5633814"/>
              <a:gd name="connsiteX4" fmla="*/ 1843836 w 5207842"/>
              <a:gd name="connsiteY4" fmla="*/ 5633814 h 5633814"/>
              <a:gd name="connsiteX5" fmla="*/ 1652019 w 5207842"/>
              <a:gd name="connsiteY5" fmla="*/ 5466042 h 5633814"/>
              <a:gd name="connsiteX6" fmla="*/ 12712 w 5207842"/>
              <a:gd name="connsiteY6" fmla="*/ 2776623 h 5633814"/>
              <a:gd name="connsiteX7" fmla="*/ 2338940 w 5207842"/>
              <a:gd name="connsiteY7" fmla="*/ 13557 h 5633814"/>
              <a:gd name="connsiteX8" fmla="*/ 2603877 w 5207842"/>
              <a:gd name="connsiteY8" fmla="*/ 4 h 5633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07842" h="5633814">
                <a:moveTo>
                  <a:pt x="2603877" y="4"/>
                </a:moveTo>
                <a:cubicBezTo>
                  <a:pt x="3917085" y="-2412"/>
                  <a:pt x="5040256" y="961385"/>
                  <a:pt x="5170025" y="2257595"/>
                </a:cubicBezTo>
                <a:cubicBezTo>
                  <a:pt x="5260699" y="3164941"/>
                  <a:pt x="5211445" y="4628154"/>
                  <a:pt x="4764420" y="5567399"/>
                </a:cubicBezTo>
                <a:lnTo>
                  <a:pt x="4730527" y="5633814"/>
                </a:lnTo>
                <a:lnTo>
                  <a:pt x="1843836" y="5633814"/>
                </a:lnTo>
                <a:lnTo>
                  <a:pt x="1652019" y="5466042"/>
                </a:lnTo>
                <a:cubicBezTo>
                  <a:pt x="796046" y="4666985"/>
                  <a:pt x="90432" y="3554524"/>
                  <a:pt x="12712" y="2776623"/>
                </a:cubicBezTo>
                <a:cubicBezTo>
                  <a:pt x="-127974" y="1394000"/>
                  <a:pt x="915217" y="156867"/>
                  <a:pt x="2338940" y="13557"/>
                </a:cubicBezTo>
                <a:cubicBezTo>
                  <a:pt x="2427938" y="4620"/>
                  <a:pt x="2516330" y="165"/>
                  <a:pt x="2603877"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1" name="Freeform: Shape 30">
            <a:extLst>
              <a:ext uri="{FF2B5EF4-FFF2-40B4-BE49-F238E27FC236}">
                <a16:creationId xmlns:a16="http://schemas.microsoft.com/office/drawing/2014/main" id="{AE851E1C-FE07-4902-AB63-0740ED44A82B}"/>
              </a:ext>
            </a:extLst>
          </p:cNvPr>
          <p:cNvSpPr/>
          <p:nvPr userDrawn="1"/>
        </p:nvSpPr>
        <p:spPr>
          <a:xfrm>
            <a:off x="1608955" y="2267498"/>
            <a:ext cx="7535045" cy="4590502"/>
          </a:xfrm>
          <a:custGeom>
            <a:avLst/>
            <a:gdLst>
              <a:gd name="connsiteX0" fmla="*/ 5239714 w 7535045"/>
              <a:gd name="connsiteY0" fmla="*/ 1052 h 4590502"/>
              <a:gd name="connsiteX1" fmla="*/ 7497992 w 7535045"/>
              <a:gd name="connsiteY1" fmla="*/ 1104987 h 4590502"/>
              <a:gd name="connsiteX2" fmla="*/ 7535045 w 7535045"/>
              <a:gd name="connsiteY2" fmla="*/ 1186382 h 4590502"/>
              <a:gd name="connsiteX3" fmla="*/ 7535045 w 7535045"/>
              <a:gd name="connsiteY3" fmla="*/ 2862014 h 4590502"/>
              <a:gd name="connsiteX4" fmla="*/ 7496224 w 7535045"/>
              <a:gd name="connsiteY4" fmla="*/ 2956634 h 4590502"/>
              <a:gd name="connsiteX5" fmla="*/ 5921203 w 7535045"/>
              <a:gd name="connsiteY5" fmla="*/ 4479326 h 4590502"/>
              <a:gd name="connsiteX6" fmla="*/ 5700631 w 7535045"/>
              <a:gd name="connsiteY6" fmla="*/ 4590502 h 4590502"/>
              <a:gd name="connsiteX7" fmla="*/ 403214 w 7535045"/>
              <a:gd name="connsiteY7" fmla="*/ 4590502 h 4590502"/>
              <a:gd name="connsiteX8" fmla="*/ 318622 w 7535045"/>
              <a:gd name="connsiteY8" fmla="*/ 4518246 h 4590502"/>
              <a:gd name="connsiteX9" fmla="*/ 96423 w 7535045"/>
              <a:gd name="connsiteY9" fmla="*/ 4208950 h 4590502"/>
              <a:gd name="connsiteX10" fmla="*/ 3441815 w 7535045"/>
              <a:gd name="connsiteY10" fmla="*/ 317993 h 4590502"/>
              <a:gd name="connsiteX11" fmla="*/ 5239714 w 7535045"/>
              <a:gd name="connsiteY11" fmla="*/ 1052 h 459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35045" h="4590502">
                <a:moveTo>
                  <a:pt x="5239714" y="1052"/>
                </a:moveTo>
                <a:cubicBezTo>
                  <a:pt x="6572370" y="-27908"/>
                  <a:pt x="7215683" y="546491"/>
                  <a:pt x="7497992" y="1104987"/>
                </a:cubicBezTo>
                <a:lnTo>
                  <a:pt x="7535045" y="1186382"/>
                </a:lnTo>
                <a:lnTo>
                  <a:pt x="7535045" y="2862014"/>
                </a:lnTo>
                <a:lnTo>
                  <a:pt x="7496224" y="2956634"/>
                </a:lnTo>
                <a:cubicBezTo>
                  <a:pt x="7193799" y="3605441"/>
                  <a:pt x="6594675" y="4112432"/>
                  <a:pt x="5921203" y="4479326"/>
                </a:cubicBezTo>
                <a:lnTo>
                  <a:pt x="5700631" y="4590502"/>
                </a:lnTo>
                <a:lnTo>
                  <a:pt x="403214" y="4590502"/>
                </a:lnTo>
                <a:lnTo>
                  <a:pt x="318622" y="4518246"/>
                </a:lnTo>
                <a:cubicBezTo>
                  <a:pt x="223827" y="4424517"/>
                  <a:pt x="148584" y="4321454"/>
                  <a:pt x="96423" y="4208950"/>
                </a:cubicBezTo>
                <a:cubicBezTo>
                  <a:pt x="-480938" y="2966792"/>
                  <a:pt x="1648770" y="854030"/>
                  <a:pt x="3441815" y="317993"/>
                </a:cubicBezTo>
                <a:cubicBezTo>
                  <a:pt x="4148584" y="106770"/>
                  <a:pt x="4742189" y="11864"/>
                  <a:pt x="5239714" y="1052"/>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089CEF4D-F0BB-4C65-98B7-96ACEADE2230}"/>
              </a:ext>
            </a:extLst>
          </p:cNvPr>
          <p:cNvSpPr/>
          <p:nvPr userDrawn="1"/>
        </p:nvSpPr>
        <p:spPr>
          <a:xfrm>
            <a:off x="517393" y="4935873"/>
            <a:ext cx="949676" cy="967574"/>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R="0" lvl="0" indent="0" algn="ctr"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igure">
            <a:extLst>
              <a:ext uri="{FF2B5EF4-FFF2-40B4-BE49-F238E27FC236}">
                <a16:creationId xmlns:a16="http://schemas.microsoft.com/office/drawing/2014/main" id="{84E9059E-DF0A-413A-BE8D-4A3C7D3C4992}"/>
              </a:ext>
            </a:extLst>
          </p:cNvPr>
          <p:cNvSpPr/>
          <p:nvPr userDrawn="1"/>
        </p:nvSpPr>
        <p:spPr>
          <a:xfrm>
            <a:off x="7940446" y="1491189"/>
            <a:ext cx="655596" cy="624408"/>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9" name="Picture Placeholder 28">
            <a:extLst>
              <a:ext uri="{FF2B5EF4-FFF2-40B4-BE49-F238E27FC236}">
                <a16:creationId xmlns:a16="http://schemas.microsoft.com/office/drawing/2014/main" id="{774065CF-E03F-47A0-BA69-8273B1F3FB02}"/>
              </a:ext>
            </a:extLst>
          </p:cNvPr>
          <p:cNvSpPr>
            <a:spLocks noGrp="1"/>
          </p:cNvSpPr>
          <p:nvPr>
            <p:ph type="pic" sz="quarter" idx="13"/>
          </p:nvPr>
        </p:nvSpPr>
        <p:spPr>
          <a:xfrm>
            <a:off x="1002560" y="1879258"/>
            <a:ext cx="7590438" cy="4978742"/>
          </a:xfrm>
          <a:custGeom>
            <a:avLst/>
            <a:gdLst>
              <a:gd name="connsiteX0" fmla="*/ 6341668 w 7590438"/>
              <a:gd name="connsiteY0" fmla="*/ 995 h 4978742"/>
              <a:gd name="connsiteX1" fmla="*/ 7590438 w 7590438"/>
              <a:gd name="connsiteY1" fmla="*/ 1946721 h 4978742"/>
              <a:gd name="connsiteX2" fmla="*/ 5527381 w 7590438"/>
              <a:gd name="connsiteY2" fmla="*/ 4927892 h 4978742"/>
              <a:gd name="connsiteX3" fmla="*/ 5417570 w 7590438"/>
              <a:gd name="connsiteY3" fmla="*/ 4978742 h 4978742"/>
              <a:gd name="connsiteX4" fmla="*/ 3171207 w 7590438"/>
              <a:gd name="connsiteY4" fmla="*/ 4978742 h 4978742"/>
              <a:gd name="connsiteX5" fmla="*/ 3031432 w 7590438"/>
              <a:gd name="connsiteY5" fmla="*/ 4927892 h 4978742"/>
              <a:gd name="connsiteX6" fmla="*/ 0 w 7590438"/>
              <a:gd name="connsiteY6" fmla="*/ 1946721 h 4978742"/>
              <a:gd name="connsiteX7" fmla="*/ 4640710 w 7590438"/>
              <a:gd name="connsiteY7" fmla="*/ 508161 h 4978742"/>
              <a:gd name="connsiteX8" fmla="*/ 6341668 w 7590438"/>
              <a:gd name="connsiteY8" fmla="*/ 995 h 4978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90438" h="4978742">
                <a:moveTo>
                  <a:pt x="6341668" y="995"/>
                </a:moveTo>
                <a:cubicBezTo>
                  <a:pt x="7280836" y="33741"/>
                  <a:pt x="7590438" y="870992"/>
                  <a:pt x="7590438" y="1946721"/>
                </a:cubicBezTo>
                <a:cubicBezTo>
                  <a:pt x="7590438" y="3120244"/>
                  <a:pt x="6651715" y="4374240"/>
                  <a:pt x="5527381" y="4927892"/>
                </a:cubicBezTo>
                <a:lnTo>
                  <a:pt x="5417570" y="4978742"/>
                </a:lnTo>
                <a:lnTo>
                  <a:pt x="3171207" y="4978742"/>
                </a:lnTo>
                <a:lnTo>
                  <a:pt x="3031432" y="4927892"/>
                </a:lnTo>
                <a:cubicBezTo>
                  <a:pt x="1584307" y="4374240"/>
                  <a:pt x="0" y="3120244"/>
                  <a:pt x="0" y="1946721"/>
                </a:cubicBezTo>
                <a:cubicBezTo>
                  <a:pt x="0" y="382025"/>
                  <a:pt x="3262834" y="1223756"/>
                  <a:pt x="4640710" y="508161"/>
                </a:cubicBezTo>
                <a:cubicBezTo>
                  <a:pt x="5357804" y="137447"/>
                  <a:pt x="5914774" y="-13889"/>
                  <a:pt x="6341668" y="995"/>
                </a:cubicBezTo>
                <a:close/>
              </a:path>
            </a:pathLst>
          </a:custGeom>
          <a:solidFill>
            <a:schemeClr val="accent3"/>
          </a:solidFill>
        </p:spPr>
        <p:txBody>
          <a:bodyPr vert="horz" wrap="square" lIns="91440" tIns="1645920" rIns="91440" bIns="45720" rtlCol="0" anchor="t">
            <a:noAutofit/>
          </a:bodyPr>
          <a:lstStyle>
            <a:lvl1pPr>
              <a:defRPr lang="en-US" sz="2800"/>
            </a:lvl1pPr>
          </a:lstStyle>
          <a:p>
            <a:pPr marL="228600" lvl="0" indent="-228600" algn="ctr" defTabSz="914400">
              <a:spcBef>
                <a:spcPts val="1000"/>
              </a:spcBef>
              <a:spcAft>
                <a:spcPts val="1200"/>
              </a:spcAft>
            </a:pPr>
            <a:endParaRPr lang="en-US"/>
          </a:p>
        </p:txBody>
      </p:sp>
    </p:spTree>
    <p:extLst>
      <p:ext uri="{BB962C8B-B14F-4D97-AF65-F5344CB8AC3E}">
        <p14:creationId xmlns:p14="http://schemas.microsoft.com/office/powerpoint/2010/main" val="2244817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2BC6E09C-1B3F-41EF-B8FF-9238FF1C5ACA}"/>
              </a:ext>
            </a:extLst>
          </p:cNvPr>
          <p:cNvSpPr/>
          <p:nvPr userDrawn="1"/>
        </p:nvSpPr>
        <p:spPr>
          <a:xfrm>
            <a:off x="169090" y="1050968"/>
            <a:ext cx="8974910" cy="5807033"/>
          </a:xfrm>
          <a:custGeom>
            <a:avLst/>
            <a:gdLst>
              <a:gd name="connsiteX0" fmla="*/ 7194434 w 8974910"/>
              <a:gd name="connsiteY0" fmla="*/ 705 h 5807033"/>
              <a:gd name="connsiteX1" fmla="*/ 8881036 w 8974910"/>
              <a:gd name="connsiteY1" fmla="*/ 375319 h 5807033"/>
              <a:gd name="connsiteX2" fmla="*/ 8974910 w 8974910"/>
              <a:gd name="connsiteY2" fmla="*/ 426432 h 5807033"/>
              <a:gd name="connsiteX3" fmla="*/ 8974910 w 8974910"/>
              <a:gd name="connsiteY3" fmla="*/ 5220352 h 5807033"/>
              <a:gd name="connsiteX4" fmla="*/ 8963281 w 8974910"/>
              <a:gd name="connsiteY4" fmla="*/ 5230884 h 5807033"/>
              <a:gd name="connsiteX5" fmla="*/ 8306503 w 8974910"/>
              <a:gd name="connsiteY5" fmla="*/ 5715951 h 5807033"/>
              <a:gd name="connsiteX6" fmla="*/ 8152171 w 8974910"/>
              <a:gd name="connsiteY6" fmla="*/ 5807033 h 5807033"/>
              <a:gd name="connsiteX7" fmla="*/ 246528 w 8974910"/>
              <a:gd name="connsiteY7" fmla="*/ 5807033 h 5807033"/>
              <a:gd name="connsiteX8" fmla="*/ 186184 w 8974910"/>
              <a:gd name="connsiteY8" fmla="*/ 5714765 h 5807033"/>
              <a:gd name="connsiteX9" fmla="*/ 128400 w 8974910"/>
              <a:gd name="connsiteY9" fmla="*/ 5604760 h 5807033"/>
              <a:gd name="connsiteX10" fmla="*/ 4583223 w 8974910"/>
              <a:gd name="connsiteY10" fmla="*/ 423448 h 5807033"/>
              <a:gd name="connsiteX11" fmla="*/ 6977357 w 8974910"/>
              <a:gd name="connsiteY11" fmla="*/ 1400 h 5807033"/>
              <a:gd name="connsiteX12" fmla="*/ 7194434 w 8974910"/>
              <a:gd name="connsiteY12" fmla="*/ 705 h 5807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74910" h="5807033">
                <a:moveTo>
                  <a:pt x="7194434" y="705"/>
                </a:moveTo>
                <a:cubicBezTo>
                  <a:pt x="7902295" y="11938"/>
                  <a:pt x="8453953" y="156693"/>
                  <a:pt x="8881036" y="375319"/>
                </a:cubicBezTo>
                <a:lnTo>
                  <a:pt x="8974910" y="426432"/>
                </a:lnTo>
                <a:lnTo>
                  <a:pt x="8974910" y="5220352"/>
                </a:lnTo>
                <a:lnTo>
                  <a:pt x="8963281" y="5230884"/>
                </a:lnTo>
                <a:cubicBezTo>
                  <a:pt x="8758911" y="5406230"/>
                  <a:pt x="8538043" y="5567904"/>
                  <a:pt x="8306503" y="5715951"/>
                </a:cubicBezTo>
                <a:lnTo>
                  <a:pt x="8152171" y="5807033"/>
                </a:lnTo>
                <a:lnTo>
                  <a:pt x="246528" y="5807033"/>
                </a:lnTo>
                <a:lnTo>
                  <a:pt x="186184" y="5714765"/>
                </a:lnTo>
                <a:cubicBezTo>
                  <a:pt x="165051" y="5678881"/>
                  <a:pt x="145765" y="5642213"/>
                  <a:pt x="128400" y="5604760"/>
                </a:cubicBezTo>
                <a:cubicBezTo>
                  <a:pt x="-640431" y="3950666"/>
                  <a:pt x="2195551" y="1137250"/>
                  <a:pt x="4583223" y="423448"/>
                </a:cubicBezTo>
                <a:cubicBezTo>
                  <a:pt x="5524377" y="142177"/>
                  <a:pt x="6314838" y="15797"/>
                  <a:pt x="6977357" y="1400"/>
                </a:cubicBezTo>
                <a:cubicBezTo>
                  <a:pt x="7051299" y="-207"/>
                  <a:pt x="7123647" y="-419"/>
                  <a:pt x="7194434" y="705"/>
                </a:cubicBezTo>
                <a:close/>
              </a:path>
            </a:pathLst>
          </a:custGeom>
          <a:solidFill>
            <a:srgbClr val="8DB1C4"/>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9" name="Freeform: Shape 38">
            <a:extLst>
              <a:ext uri="{FF2B5EF4-FFF2-40B4-BE49-F238E27FC236}">
                <a16:creationId xmlns:a16="http://schemas.microsoft.com/office/drawing/2014/main" id="{048DE288-DF42-48FB-8914-2D6F43EDE8AA}"/>
              </a:ext>
            </a:extLst>
          </p:cNvPr>
          <p:cNvSpPr/>
          <p:nvPr userDrawn="1"/>
        </p:nvSpPr>
        <p:spPr>
          <a:xfrm>
            <a:off x="0" y="533976"/>
            <a:ext cx="9144001" cy="6324024"/>
          </a:xfrm>
          <a:custGeom>
            <a:avLst/>
            <a:gdLst>
              <a:gd name="connsiteX0" fmla="*/ 7806349 w 9144001"/>
              <a:gd name="connsiteY0" fmla="*/ 1324 h 6324024"/>
              <a:gd name="connsiteX1" fmla="*/ 9106782 w 9144001"/>
              <a:gd name="connsiteY1" fmla="*/ 775992 h 6324024"/>
              <a:gd name="connsiteX2" fmla="*/ 9144001 w 9144001"/>
              <a:gd name="connsiteY2" fmla="*/ 851077 h 6324024"/>
              <a:gd name="connsiteX3" fmla="*/ 9144001 w 9144001"/>
              <a:gd name="connsiteY3" fmla="*/ 4028565 h 6324024"/>
              <a:gd name="connsiteX4" fmla="*/ 9100919 w 9144001"/>
              <a:gd name="connsiteY4" fmla="*/ 4128469 h 6324024"/>
              <a:gd name="connsiteX5" fmla="*/ 7269925 w 9144001"/>
              <a:gd name="connsiteY5" fmla="*/ 6243966 h 6324024"/>
              <a:gd name="connsiteX6" fmla="*/ 7145095 w 9144001"/>
              <a:gd name="connsiteY6" fmla="*/ 6324024 h 6324024"/>
              <a:gd name="connsiteX7" fmla="*/ 2840405 w 9144001"/>
              <a:gd name="connsiteY7" fmla="*/ 6324024 h 6324024"/>
              <a:gd name="connsiteX8" fmla="*/ 2671618 w 9144001"/>
              <a:gd name="connsiteY8" fmla="*/ 6243966 h 6324024"/>
              <a:gd name="connsiteX9" fmla="*/ 160501 w 9144001"/>
              <a:gd name="connsiteY9" fmla="*/ 4375751 h 6324024"/>
              <a:gd name="connsiteX10" fmla="*/ 0 w 9144001"/>
              <a:gd name="connsiteY10" fmla="*/ 4175762 h 6324024"/>
              <a:gd name="connsiteX11" fmla="*/ 0 w 9144001"/>
              <a:gd name="connsiteY11" fmla="*/ 1584310 h 6324024"/>
              <a:gd name="connsiteX12" fmla="*/ 69156 w 9144001"/>
              <a:gd name="connsiteY12" fmla="*/ 1547978 h 6324024"/>
              <a:gd name="connsiteX13" fmla="*/ 5541303 w 9144001"/>
              <a:gd name="connsiteY13" fmla="*/ 676681 h 6324024"/>
              <a:gd name="connsiteX14" fmla="*/ 7806349 w 9144001"/>
              <a:gd name="connsiteY14" fmla="*/ 1324 h 632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144001" h="6324024">
                <a:moveTo>
                  <a:pt x="7806349" y="1324"/>
                </a:moveTo>
                <a:cubicBezTo>
                  <a:pt x="8431661" y="23127"/>
                  <a:pt x="8847385" y="312755"/>
                  <a:pt x="9106782" y="775992"/>
                </a:cubicBezTo>
                <a:lnTo>
                  <a:pt x="9144001" y="851077"/>
                </a:lnTo>
                <a:lnTo>
                  <a:pt x="9144001" y="4028565"/>
                </a:lnTo>
                <a:lnTo>
                  <a:pt x="9100919" y="4128469"/>
                </a:lnTo>
                <a:cubicBezTo>
                  <a:pt x="8711348" y="4960307"/>
                  <a:pt x="8046342" y="5722158"/>
                  <a:pt x="7269925" y="6243966"/>
                </a:cubicBezTo>
                <a:lnTo>
                  <a:pt x="7145095" y="6324024"/>
                </a:lnTo>
                <a:lnTo>
                  <a:pt x="2840405" y="6324024"/>
                </a:lnTo>
                <a:lnTo>
                  <a:pt x="2671618" y="6243966"/>
                </a:lnTo>
                <a:cubicBezTo>
                  <a:pt x="1718308" y="5774339"/>
                  <a:pt x="790161" y="5110277"/>
                  <a:pt x="160501" y="4375751"/>
                </a:cubicBezTo>
                <a:lnTo>
                  <a:pt x="0" y="4175762"/>
                </a:lnTo>
                <a:lnTo>
                  <a:pt x="0" y="1584310"/>
                </a:lnTo>
                <a:lnTo>
                  <a:pt x="69156" y="1547978"/>
                </a:lnTo>
                <a:cubicBezTo>
                  <a:pt x="1377162" y="939540"/>
                  <a:pt x="4165189" y="1391361"/>
                  <a:pt x="5541303" y="676681"/>
                </a:cubicBezTo>
                <a:cubicBezTo>
                  <a:pt x="6496207" y="183027"/>
                  <a:pt x="7237884" y="-18496"/>
                  <a:pt x="7806349" y="132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defTabSz="914354"/>
            <a:endParaRPr noProof="0">
              <a:solidFill>
                <a:schemeClr val="lt1"/>
              </a:solidFill>
              <a:sym typeface="Gill Sans"/>
            </a:endParaRPr>
          </a:p>
        </p:txBody>
      </p:sp>
      <p:sp>
        <p:nvSpPr>
          <p:cNvPr id="5" name="Footer Placeholder 4">
            <a:extLst>
              <a:ext uri="{FF2B5EF4-FFF2-40B4-BE49-F238E27FC236}">
                <a16:creationId xmlns:a16="http://schemas.microsoft.com/office/drawing/2014/main" id="{0D823A92-51DF-4C54-8C80-1CB70C893E2A}"/>
              </a:ext>
            </a:extLst>
          </p:cNvPr>
          <p:cNvSpPr>
            <a:spLocks noGrp="1"/>
          </p:cNvSpPr>
          <p:nvPr userDrawn="1">
            <p:ph type="ftr" sz="quarter" idx="11"/>
          </p:nvPr>
        </p:nvSpPr>
        <p:spPr/>
        <p:txBody>
          <a:bodyPr/>
          <a:lstStyle/>
          <a:p>
            <a:r>
              <a:rPr lang="en-US"/>
              <a:t>Your Footer Here</a:t>
            </a:r>
          </a:p>
        </p:txBody>
      </p:sp>
      <p:sp>
        <p:nvSpPr>
          <p:cNvPr id="23" name="Text Placeholder 22">
            <a:extLst>
              <a:ext uri="{FF2B5EF4-FFF2-40B4-BE49-F238E27FC236}">
                <a16:creationId xmlns:a16="http://schemas.microsoft.com/office/drawing/2014/main" id="{BEA1E088-FCC0-4BEB-ACA0-B59E2AF07CB9}"/>
              </a:ext>
            </a:extLst>
          </p:cNvPr>
          <p:cNvSpPr>
            <a:spLocks noGrp="1"/>
          </p:cNvSpPr>
          <p:nvPr userDrawn="1">
            <p:ph type="body" sz="quarter" idx="13"/>
          </p:nvPr>
        </p:nvSpPr>
        <p:spPr>
          <a:xfrm>
            <a:off x="737574" y="1988719"/>
            <a:ext cx="7128886" cy="3699442"/>
          </a:xfrm>
        </p:spPr>
        <p:txBody>
          <a:bodyPr anchor="ctr">
            <a:normAutofit/>
          </a:bodyPr>
          <a:lstStyle>
            <a:lvl1pPr marL="0" indent="0" algn="ctr">
              <a:buNone/>
              <a:defRPr sz="4000"/>
            </a:lvl1pPr>
          </a:lstStyle>
          <a:p>
            <a:pPr lvl="0"/>
            <a:r>
              <a:rPr lang="en-US"/>
              <a:t>Edit Master text styles</a:t>
            </a:r>
          </a:p>
        </p:txBody>
      </p:sp>
      <p:sp>
        <p:nvSpPr>
          <p:cNvPr id="3" name="Text Placeholder 2">
            <a:extLst>
              <a:ext uri="{FF2B5EF4-FFF2-40B4-BE49-F238E27FC236}">
                <a16:creationId xmlns:a16="http://schemas.microsoft.com/office/drawing/2014/main" id="{CB55DBC6-1891-4D4E-9B5A-BDCEB78A6708}"/>
              </a:ext>
            </a:extLst>
          </p:cNvPr>
          <p:cNvSpPr>
            <a:spLocks noGrp="1"/>
          </p:cNvSpPr>
          <p:nvPr userDrawn="1">
            <p:ph type="body" idx="1"/>
          </p:nvPr>
        </p:nvSpPr>
        <p:spPr>
          <a:xfrm>
            <a:off x="2106995" y="5880905"/>
            <a:ext cx="4390044" cy="647826"/>
          </a:xfrm>
        </p:spPr>
        <p:txBody>
          <a:bodyPr>
            <a:normAutofit/>
          </a:bodyPr>
          <a:lstStyle>
            <a:lvl1pPr marL="0" indent="0" algn="ctr">
              <a:buNone/>
              <a:defRPr sz="2000">
                <a:solidFill>
                  <a:schemeClr val="accent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userDrawn="1">
            <p:ph type="dt" sz="half" idx="10"/>
          </p:nvPr>
        </p:nvSpPr>
        <p:spPr>
          <a:xfrm>
            <a:off x="628650" y="6356351"/>
            <a:ext cx="2057400" cy="365125"/>
          </a:xfrm>
        </p:spPr>
        <p:txBody>
          <a:bodyPr/>
          <a:lstStyle>
            <a:lvl1pPr>
              <a:defRPr>
                <a:solidFill>
                  <a:schemeClr val="bg2"/>
                </a:solidFill>
              </a:defRPr>
            </a:lvl1pPr>
          </a:lstStyle>
          <a:p>
            <a:r>
              <a:rPr lang="en-US"/>
              <a:t>Your Date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userDrawn="1">
            <p:ph type="sldNum" sz="quarter" idx="12"/>
          </p:nvPr>
        </p:nvSpPr>
        <p:spPr/>
        <p:txBody>
          <a:bodyPr/>
          <a:lstStyle>
            <a:lvl1pPr>
              <a:defRPr>
                <a:solidFill>
                  <a:schemeClr val="bg2"/>
                </a:solidFill>
              </a:defRPr>
            </a:lvl1pPr>
          </a:lstStyle>
          <a:p>
            <a:fld id="{D325CB3F-26C9-44D7-A7CB-40F86C5CE4B1}" type="slidenum">
              <a:rPr lang="en-US" smtClean="0"/>
              <a:pPr/>
              <a:t>‹#›</a:t>
            </a:fld>
            <a:endParaRPr lang="en-US"/>
          </a:p>
        </p:txBody>
      </p:sp>
      <p:sp>
        <p:nvSpPr>
          <p:cNvPr id="28" name="Figure">
            <a:extLst>
              <a:ext uri="{FF2B5EF4-FFF2-40B4-BE49-F238E27FC236}">
                <a16:creationId xmlns:a16="http://schemas.microsoft.com/office/drawing/2014/main" id="{8CB5020E-B4C6-4C2A-BA90-7D9058074F04}"/>
              </a:ext>
            </a:extLst>
          </p:cNvPr>
          <p:cNvSpPr/>
          <p:nvPr userDrawn="1"/>
        </p:nvSpPr>
        <p:spPr>
          <a:xfrm>
            <a:off x="528024" y="1195730"/>
            <a:ext cx="1049353" cy="1069130"/>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9" name="Figure">
            <a:extLst>
              <a:ext uri="{FF2B5EF4-FFF2-40B4-BE49-F238E27FC236}">
                <a16:creationId xmlns:a16="http://schemas.microsoft.com/office/drawing/2014/main" id="{31E7F817-FD4F-4860-95C4-D7FB475A1928}"/>
              </a:ext>
            </a:extLst>
          </p:cNvPr>
          <p:cNvSpPr/>
          <p:nvPr userDrawn="1"/>
        </p:nvSpPr>
        <p:spPr>
          <a:xfrm rot="10800000">
            <a:off x="1712283" y="1217977"/>
            <a:ext cx="724406" cy="689945"/>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318249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 Big Lett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623887" y="1709739"/>
            <a:ext cx="4164137" cy="2852737"/>
          </a:xfrm>
        </p:spPr>
        <p:txBody>
          <a:bodyPr lIns="0" anchor="b">
            <a:noAutofit/>
          </a:bodyPr>
          <a:lstStyle>
            <a:lvl1pPr>
              <a:defRPr sz="9600" cap="all" baseline="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623888" y="4589464"/>
            <a:ext cx="7886700" cy="1500187"/>
          </a:xfrm>
        </p:spPr>
        <p:txBody>
          <a:bodyPr>
            <a:normAutofit/>
          </a:bodyPr>
          <a:lstStyle>
            <a:lvl1pPr marL="0" indent="0">
              <a:buNone/>
              <a:defRPr sz="20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4" name="Freeform: Shape 13">
            <a:extLst>
              <a:ext uri="{FF2B5EF4-FFF2-40B4-BE49-F238E27FC236}">
                <a16:creationId xmlns:a16="http://schemas.microsoft.com/office/drawing/2014/main" id="{DCB50C27-B96C-471F-8A4F-8EA99226D091}"/>
              </a:ext>
            </a:extLst>
          </p:cNvPr>
          <p:cNvSpPr/>
          <p:nvPr userDrawn="1"/>
        </p:nvSpPr>
        <p:spPr>
          <a:xfrm>
            <a:off x="5266562" y="0"/>
            <a:ext cx="3877438" cy="4122729"/>
          </a:xfrm>
          <a:custGeom>
            <a:avLst/>
            <a:gdLst>
              <a:gd name="connsiteX0" fmla="*/ 21526 w 3877438"/>
              <a:gd name="connsiteY0" fmla="*/ 0 h 4122729"/>
              <a:gd name="connsiteX1" fmla="*/ 3877438 w 3877438"/>
              <a:gd name="connsiteY1" fmla="*/ 0 h 4122729"/>
              <a:gd name="connsiteX2" fmla="*/ 3877438 w 3877438"/>
              <a:gd name="connsiteY2" fmla="*/ 4044676 h 4122729"/>
              <a:gd name="connsiteX3" fmla="*/ 3833579 w 3877438"/>
              <a:gd name="connsiteY3" fmla="*/ 4062946 h 4122729"/>
              <a:gd name="connsiteX4" fmla="*/ 3588321 w 3877438"/>
              <a:gd name="connsiteY4" fmla="*/ 4116891 h 4122729"/>
              <a:gd name="connsiteX5" fmla="*/ 12337 w 3877438"/>
              <a:gd name="connsiteY5" fmla="*/ 545294 h 4122729"/>
              <a:gd name="connsiteX6" fmla="*/ 13471 w 3877438"/>
              <a:gd name="connsiteY6" fmla="*/ 50534 h 412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7438" h="4122729">
                <a:moveTo>
                  <a:pt x="21526" y="0"/>
                </a:moveTo>
                <a:lnTo>
                  <a:pt x="3877438" y="0"/>
                </a:lnTo>
                <a:lnTo>
                  <a:pt x="3877438" y="4044676"/>
                </a:lnTo>
                <a:lnTo>
                  <a:pt x="3833579" y="4062946"/>
                </a:lnTo>
                <a:cubicBezTo>
                  <a:pt x="3756373" y="4089915"/>
                  <a:pt x="3674692" y="4108199"/>
                  <a:pt x="3588321" y="4116891"/>
                </a:cubicBezTo>
                <a:cubicBezTo>
                  <a:pt x="2206386" y="4255667"/>
                  <a:pt x="146428" y="1887402"/>
                  <a:pt x="12337" y="545294"/>
                </a:cubicBezTo>
                <a:cubicBezTo>
                  <a:pt x="-4730" y="377569"/>
                  <a:pt x="-3844" y="212049"/>
                  <a:pt x="13471" y="5053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reeform: Shape 14">
            <a:extLst>
              <a:ext uri="{FF2B5EF4-FFF2-40B4-BE49-F238E27FC236}">
                <a16:creationId xmlns:a16="http://schemas.microsoft.com/office/drawing/2014/main" id="{0A972244-A305-408D-90FE-83B186996CB7}"/>
              </a:ext>
            </a:extLst>
          </p:cNvPr>
          <p:cNvSpPr/>
          <p:nvPr userDrawn="1"/>
        </p:nvSpPr>
        <p:spPr>
          <a:xfrm>
            <a:off x="4277854" y="1"/>
            <a:ext cx="4866146" cy="3946405"/>
          </a:xfrm>
          <a:custGeom>
            <a:avLst/>
            <a:gdLst>
              <a:gd name="connsiteX0" fmla="*/ 1753250 w 4866146"/>
              <a:gd name="connsiteY0" fmla="*/ 0 h 3946405"/>
              <a:gd name="connsiteX1" fmla="*/ 4866146 w 4866146"/>
              <a:gd name="connsiteY1" fmla="*/ 0 h 3946405"/>
              <a:gd name="connsiteX2" fmla="*/ 4866146 w 4866146"/>
              <a:gd name="connsiteY2" fmla="*/ 3597362 h 3946405"/>
              <a:gd name="connsiteX3" fmla="*/ 4779219 w 4866146"/>
              <a:gd name="connsiteY3" fmla="*/ 3629181 h 3946405"/>
              <a:gd name="connsiteX4" fmla="*/ 3855483 w 4866146"/>
              <a:gd name="connsiteY4" fmla="*/ 3861277 h 3946405"/>
              <a:gd name="connsiteX5" fmla="*/ 93577 w 4866146"/>
              <a:gd name="connsiteY5" fmla="*/ 2947847 h 3946405"/>
              <a:gd name="connsiteX6" fmla="*/ 1703277 w 4866146"/>
              <a:gd name="connsiteY6" fmla="*/ 35271 h 394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6146" h="3946405">
                <a:moveTo>
                  <a:pt x="1753250" y="0"/>
                </a:moveTo>
                <a:lnTo>
                  <a:pt x="4866146" y="0"/>
                </a:lnTo>
                <a:lnTo>
                  <a:pt x="4866146" y="3597362"/>
                </a:lnTo>
                <a:lnTo>
                  <a:pt x="4779219" y="3629181"/>
                </a:lnTo>
                <a:cubicBezTo>
                  <a:pt x="4456112" y="3737625"/>
                  <a:pt x="4140245" y="3814929"/>
                  <a:pt x="3855483" y="3861277"/>
                </a:cubicBezTo>
                <a:cubicBezTo>
                  <a:pt x="2337133" y="4108465"/>
                  <a:pt x="498547" y="3821302"/>
                  <a:pt x="93577" y="2947847"/>
                </a:cubicBezTo>
                <a:cubicBezTo>
                  <a:pt x="-291641" y="2119075"/>
                  <a:pt x="564881" y="890954"/>
                  <a:pt x="1703277" y="35271"/>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CA3CBCDC-EF5A-4084-8DFD-1DB2BE33CE5F}"/>
              </a:ext>
            </a:extLst>
          </p:cNvPr>
          <p:cNvSpPr/>
          <p:nvPr userDrawn="1"/>
        </p:nvSpPr>
        <p:spPr>
          <a:xfrm>
            <a:off x="3218517" y="1452752"/>
            <a:ext cx="921640" cy="939009"/>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alpha val="70000"/>
            </a:schemeClr>
          </a:solidFill>
          <a:ln w="12700">
            <a:miter lim="400000"/>
          </a:ln>
        </p:spPr>
        <p:txBody>
          <a:bodyPr lIns="38100" tIns="38100" rIns="38100" bIns="38100" anchor="ctr"/>
          <a:lstStyle/>
          <a:p>
            <a:pPr marR="0" lvl="0" indent="0" algn="ctr"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CBA5B0F5-B526-43E9-945F-1DCD58CD4B91}"/>
              </a:ext>
            </a:extLst>
          </p:cNvPr>
          <p:cNvSpPr/>
          <p:nvPr userDrawn="1"/>
        </p:nvSpPr>
        <p:spPr>
          <a:xfrm>
            <a:off x="7793762" y="4967843"/>
            <a:ext cx="636241" cy="605974"/>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reeform: Shape 17">
            <a:extLst>
              <a:ext uri="{FF2B5EF4-FFF2-40B4-BE49-F238E27FC236}">
                <a16:creationId xmlns:a16="http://schemas.microsoft.com/office/drawing/2014/main" id="{FA766EB2-23C9-4FE5-8DE1-0B0CC43E770F}"/>
              </a:ext>
            </a:extLst>
          </p:cNvPr>
          <p:cNvSpPr/>
          <p:nvPr userDrawn="1"/>
        </p:nvSpPr>
        <p:spPr>
          <a:xfrm>
            <a:off x="3689363" y="0"/>
            <a:ext cx="5454639" cy="3551472"/>
          </a:xfrm>
          <a:custGeom>
            <a:avLst/>
            <a:gdLst>
              <a:gd name="connsiteX0" fmla="*/ 83549 w 5454639"/>
              <a:gd name="connsiteY0" fmla="*/ 0 h 3551472"/>
              <a:gd name="connsiteX1" fmla="*/ 5454639 w 5454639"/>
              <a:gd name="connsiteY1" fmla="*/ 0 h 3551472"/>
              <a:gd name="connsiteX2" fmla="*/ 5454639 w 5454639"/>
              <a:gd name="connsiteY2" fmla="*/ 3218939 h 3551472"/>
              <a:gd name="connsiteX3" fmla="*/ 5364200 w 5454639"/>
              <a:gd name="connsiteY3" fmla="*/ 3268786 h 3551472"/>
              <a:gd name="connsiteX4" fmla="*/ 4240086 w 5454639"/>
              <a:gd name="connsiteY4" fmla="*/ 3551472 h 3551472"/>
              <a:gd name="connsiteX5" fmla="*/ 0 w 5454639"/>
              <a:gd name="connsiteY5" fmla="*/ 375625 h 3551472"/>
              <a:gd name="connsiteX6" fmla="*/ 79376 w 5454639"/>
              <a:gd name="connsiteY6" fmla="*/ 6954 h 35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4639" h="3551472">
                <a:moveTo>
                  <a:pt x="83549" y="0"/>
                </a:moveTo>
                <a:lnTo>
                  <a:pt x="5454639" y="0"/>
                </a:lnTo>
                <a:lnTo>
                  <a:pt x="5454639" y="3218939"/>
                </a:lnTo>
                <a:lnTo>
                  <a:pt x="5364200" y="3268786"/>
                </a:lnTo>
                <a:cubicBezTo>
                  <a:pt x="5000487" y="3447888"/>
                  <a:pt x="4616759" y="3551472"/>
                  <a:pt x="4240086" y="3551472"/>
                </a:cubicBezTo>
                <a:cubicBezTo>
                  <a:pt x="2733394" y="3551472"/>
                  <a:pt x="0" y="1894128"/>
                  <a:pt x="0" y="375625"/>
                </a:cubicBezTo>
                <a:cubicBezTo>
                  <a:pt x="0" y="233265"/>
                  <a:pt x="27831" y="111432"/>
                  <a:pt x="79376" y="6954"/>
                </a:cubicBezTo>
                <a:close/>
              </a:path>
            </a:pathLst>
          </a:custGeom>
          <a:solidFill>
            <a:schemeClr val="accent3">
              <a:alpha val="80000"/>
            </a:schemeClr>
          </a:solidFill>
          <a:ln w="12700">
            <a:miter lim="400000"/>
          </a:ln>
        </p:spPr>
        <p:txBody>
          <a:bodyPr wrap="square" lIns="38100" tIns="38100" rIns="38100" bIns="38100" anchor="ctr">
            <a:noAutofit/>
          </a:bodyPr>
          <a:lstStyle/>
          <a:p>
            <a:pPr marR="0" lvl="0" indent="0" algn="ctr" fontAlgn="auto" hangingPunct="0">
              <a:lnSpc>
                <a:spcPct val="100000"/>
              </a:lnSpc>
              <a:spcBef>
                <a:spcPts val="0"/>
              </a:spcBef>
              <a:spcAft>
                <a:spcPts val="0"/>
              </a:spcAft>
              <a:buClrTx/>
              <a:buSzTx/>
              <a:buFontTx/>
              <a:buNone/>
              <a:tabLst/>
            </a:pPr>
            <a:endParaRPr kumimoji="0" lang="en-US" sz="3000" b="0" i="0" u="none" strike="noStrike" kern="0" cap="none" spc="0" normalizeH="0" baseline="0">
              <a:ln>
                <a:noFill/>
              </a:ln>
              <a:solidFill>
                <a:srgbClr val="FFFFFF"/>
              </a:solidFill>
              <a:effectLst>
                <a:outerShdw blurRad="38100" dist="12700" dir="5400000" rotWithShape="0">
                  <a:srgbClr val="000000">
                    <a:alpha val="50000"/>
                  </a:srgbClr>
                </a:outerShdw>
              </a:effectLst>
              <a:uLnTx/>
              <a:uFillTx/>
              <a:latin typeface="Gill Sans"/>
            </a:endParaRPr>
          </a:p>
        </p:txBody>
      </p:sp>
    </p:spTree>
    <p:extLst>
      <p:ext uri="{BB962C8B-B14F-4D97-AF65-F5344CB8AC3E}">
        <p14:creationId xmlns:p14="http://schemas.microsoft.com/office/powerpoint/2010/main" val="1475770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DDE6-2F8A-471E-A518-BB13DA06D517}"/>
              </a:ext>
            </a:extLst>
          </p:cNvPr>
          <p:cNvSpPr>
            <a:spLocks noGrp="1"/>
          </p:cNvSpPr>
          <p:nvPr>
            <p:ph type="title"/>
          </p:nvPr>
        </p:nvSpPr>
        <p:spPr/>
        <p:txBody>
          <a:bodyPr>
            <a:normAutofit/>
          </a:bodyPr>
          <a:lstStyle>
            <a:lvl1pPr>
              <a:defRPr sz="3600"/>
            </a:lvl1pPr>
          </a:lstStyle>
          <a:p>
            <a:r>
              <a:rPr lang="en-US"/>
              <a:t>Click to edit Master title style</a:t>
            </a:r>
          </a:p>
        </p:txBody>
      </p:sp>
      <p:sp>
        <p:nvSpPr>
          <p:cNvPr id="3" name="Date Placeholder 2">
            <a:extLst>
              <a:ext uri="{FF2B5EF4-FFF2-40B4-BE49-F238E27FC236}">
                <a16:creationId xmlns:a16="http://schemas.microsoft.com/office/drawing/2014/main" id="{2946C1B7-14B4-4C6B-8DF9-AFB9829EE441}"/>
              </a:ext>
            </a:extLst>
          </p:cNvPr>
          <p:cNvSpPr>
            <a:spLocks noGrp="1"/>
          </p:cNvSpPr>
          <p:nvPr>
            <p:ph type="dt" sz="half" idx="10"/>
          </p:nvPr>
        </p:nvSpPr>
        <p:spPr/>
        <p:txBody>
          <a:bodyPr/>
          <a:lstStyle/>
          <a:p>
            <a:r>
              <a:rPr lang="en-US"/>
              <a:t>Your Date Here</a:t>
            </a:r>
          </a:p>
        </p:txBody>
      </p:sp>
      <p:sp>
        <p:nvSpPr>
          <p:cNvPr id="4" name="Footer Placeholder 3">
            <a:extLst>
              <a:ext uri="{FF2B5EF4-FFF2-40B4-BE49-F238E27FC236}">
                <a16:creationId xmlns:a16="http://schemas.microsoft.com/office/drawing/2014/main" id="{E749B972-84A1-4343-BCEB-B050BA6978E6}"/>
              </a:ext>
            </a:extLst>
          </p:cNvPr>
          <p:cNvSpPr>
            <a:spLocks noGrp="1"/>
          </p:cNvSpPr>
          <p:nvPr>
            <p:ph type="ftr" sz="quarter" idx="11"/>
          </p:nvPr>
        </p:nvSpPr>
        <p:spPr/>
        <p:txBody>
          <a:bodyPr/>
          <a:lstStyle/>
          <a:p>
            <a:r>
              <a:rPr lang="en-US"/>
              <a:t>Your Footer Here</a:t>
            </a:r>
          </a:p>
        </p:txBody>
      </p:sp>
      <p:sp>
        <p:nvSpPr>
          <p:cNvPr id="5" name="Slide Number Placeholder 4">
            <a:extLst>
              <a:ext uri="{FF2B5EF4-FFF2-40B4-BE49-F238E27FC236}">
                <a16:creationId xmlns:a16="http://schemas.microsoft.com/office/drawing/2014/main" id="{878FF48D-D008-47E7-B3ED-D6F0B4FF10BB}"/>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2765669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w Numbers">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F58ABA4D-AA96-41C9-9968-EC1A8F304A36}"/>
              </a:ext>
            </a:extLst>
          </p:cNvPr>
          <p:cNvGrpSpPr/>
          <p:nvPr userDrawn="1"/>
        </p:nvGrpSpPr>
        <p:grpSpPr>
          <a:xfrm>
            <a:off x="38258" y="1"/>
            <a:ext cx="1960050" cy="1482171"/>
            <a:chOff x="38258" y="1"/>
            <a:chExt cx="1960050" cy="1482171"/>
          </a:xfrm>
        </p:grpSpPr>
        <p:sp>
          <p:nvSpPr>
            <p:cNvPr id="13" name="Figure">
              <a:extLst>
                <a:ext uri="{FF2B5EF4-FFF2-40B4-BE49-F238E27FC236}">
                  <a16:creationId xmlns:a16="http://schemas.microsoft.com/office/drawing/2014/main" id="{47EBFB5B-7C0F-4A77-851F-48485ED551BC}"/>
                </a:ext>
              </a:extLst>
            </p:cNvPr>
            <p:cNvSpPr/>
            <p:nvPr userDrawn="1"/>
          </p:nvSpPr>
          <p:spPr>
            <a:xfrm>
              <a:off x="508548" y="42068"/>
              <a:ext cx="1160506" cy="1440104"/>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4" name="Figure">
              <a:extLst>
                <a:ext uri="{FF2B5EF4-FFF2-40B4-BE49-F238E27FC236}">
                  <a16:creationId xmlns:a16="http://schemas.microsoft.com/office/drawing/2014/main" id="{007D920C-231C-4FC5-8B68-00B94BCD4A47}"/>
                </a:ext>
              </a:extLst>
            </p:cNvPr>
            <p:cNvSpPr/>
            <p:nvPr userDrawn="1"/>
          </p:nvSpPr>
          <p:spPr>
            <a:xfrm>
              <a:off x="281512" y="274510"/>
              <a:ext cx="1716796" cy="1167194"/>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igure">
              <a:extLst>
                <a:ext uri="{FF2B5EF4-FFF2-40B4-BE49-F238E27FC236}">
                  <a16:creationId xmlns:a16="http://schemas.microsoft.com/office/drawing/2014/main" id="{A4C9F44D-D832-4CA5-A26B-90C9BA487C2E}"/>
                </a:ext>
              </a:extLst>
            </p:cNvPr>
            <p:cNvSpPr/>
            <p:nvPr userDrawn="1"/>
          </p:nvSpPr>
          <p:spPr>
            <a:xfrm>
              <a:off x="146371" y="188020"/>
              <a:ext cx="1691421" cy="1163005"/>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77D6F654-DE12-48BB-B64A-4AF7F4AA4D91}"/>
                </a:ext>
              </a:extLst>
            </p:cNvPr>
            <p:cNvSpPr/>
            <p:nvPr userDrawn="1"/>
          </p:nvSpPr>
          <p:spPr>
            <a:xfrm>
              <a:off x="1200471" y="1"/>
              <a:ext cx="316203" cy="166565"/>
            </a:xfrm>
            <a:custGeom>
              <a:avLst/>
              <a:gdLst>
                <a:gd name="connsiteX0" fmla="*/ 37390 w 316203"/>
                <a:gd name="connsiteY0" fmla="*/ 0 h 166565"/>
                <a:gd name="connsiteX1" fmla="*/ 312226 w 316203"/>
                <a:gd name="connsiteY1" fmla="*/ 0 h 166565"/>
                <a:gd name="connsiteX2" fmla="*/ 316203 w 316203"/>
                <a:gd name="connsiteY2" fmla="*/ 45183 h 166565"/>
                <a:gd name="connsiteX3" fmla="*/ 288596 w 316203"/>
                <a:gd name="connsiteY3" fmla="*/ 100259 h 166565"/>
                <a:gd name="connsiteX4" fmla="*/ 21569 w 316203"/>
                <a:gd name="connsiteY4" fmla="*/ 146208 h 166565"/>
                <a:gd name="connsiteX5" fmla="*/ 3389 w 316203"/>
                <a:gd name="connsiteY5" fmla="*/ 60535 h 16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203" h="166565">
                  <a:moveTo>
                    <a:pt x="37390" y="0"/>
                  </a:moveTo>
                  <a:lnTo>
                    <a:pt x="312226" y="0"/>
                  </a:lnTo>
                  <a:lnTo>
                    <a:pt x="316203" y="45183"/>
                  </a:lnTo>
                  <a:cubicBezTo>
                    <a:pt x="313161" y="64314"/>
                    <a:pt x="304680" y="83098"/>
                    <a:pt x="288596" y="100259"/>
                  </a:cubicBezTo>
                  <a:cubicBezTo>
                    <a:pt x="224280" y="168378"/>
                    <a:pt x="62643" y="184592"/>
                    <a:pt x="21569" y="146208"/>
                  </a:cubicBezTo>
                  <a:cubicBezTo>
                    <a:pt x="1024" y="127024"/>
                    <a:pt x="-4382" y="95672"/>
                    <a:pt x="3389" y="60535"/>
                  </a:cubicBezTo>
                  <a:close/>
                </a:path>
              </a:pathLst>
            </a:custGeom>
            <a:solidFill>
              <a:schemeClr val="accent5">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igure">
              <a:extLst>
                <a:ext uri="{FF2B5EF4-FFF2-40B4-BE49-F238E27FC236}">
                  <a16:creationId xmlns:a16="http://schemas.microsoft.com/office/drawing/2014/main" id="{41FC2B7D-9C1B-4198-B4DE-CFB6BD4754D3}"/>
                </a:ext>
              </a:extLst>
            </p:cNvPr>
            <p:cNvSpPr/>
            <p:nvPr userDrawn="1"/>
          </p:nvSpPr>
          <p:spPr>
            <a:xfrm>
              <a:off x="38258" y="869128"/>
              <a:ext cx="211622" cy="215610"/>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4" name="Figure">
              <a:extLst>
                <a:ext uri="{FF2B5EF4-FFF2-40B4-BE49-F238E27FC236}">
                  <a16:creationId xmlns:a16="http://schemas.microsoft.com/office/drawing/2014/main" id="{64E60097-CCC4-4415-9FB2-907ED9556A47}"/>
                </a:ext>
              </a:extLst>
            </p:cNvPr>
            <p:cNvSpPr/>
            <p:nvPr userDrawn="1"/>
          </p:nvSpPr>
          <p:spPr>
            <a:xfrm>
              <a:off x="1692380" y="101530"/>
              <a:ext cx="146090" cy="13914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193953" y="136526"/>
            <a:ext cx="6321397" cy="1132235"/>
          </a:xfrm>
        </p:spPr>
        <p:txBody>
          <a:bodyPr>
            <a:normAutofit/>
          </a:bodyPr>
          <a:lstStyle>
            <a:lvl1pPr>
              <a:defRPr sz="3600"/>
            </a:lvl1pPr>
          </a:lstStyle>
          <a:p>
            <a:r>
              <a:rPr lang="en-US"/>
              <a:t>Click to edit Master title style</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658915" y="141289"/>
            <a:ext cx="872285" cy="1127472"/>
          </a:xfrm>
        </p:spPr>
        <p:txBody>
          <a:bodyPr vert="horz" lIns="91440" tIns="45720" rIns="91440" bIns="45720" rtlCol="0" anchor="ctr">
            <a:normAutofit/>
          </a:bodyPr>
          <a:lstStyle>
            <a:lvl1pPr marL="0" indent="0" algn="ctr">
              <a:buNone/>
              <a:defRPr lang="en-US" sz="4050" b="1">
                <a:ea typeface="+mj-ea"/>
                <a:cs typeface="+mj-cs"/>
              </a:defRPr>
            </a:lvl1pPr>
          </a:lstStyle>
          <a:p>
            <a:pPr marL="171450" lvl="0" indent="-171450">
              <a:spcBef>
                <a:spcPct val="0"/>
              </a:spcBef>
            </a:pPr>
            <a:r>
              <a:rPr lang="en-US"/>
              <a:t>#</a:t>
            </a:r>
          </a:p>
        </p:txBody>
      </p:sp>
    </p:spTree>
    <p:extLst>
      <p:ext uri="{BB962C8B-B14F-4D97-AF65-F5344CB8AC3E}">
        <p14:creationId xmlns:p14="http://schemas.microsoft.com/office/powerpoint/2010/main" val="410201097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417A-FFFC-4C38-B511-2722630CD6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C8D7D-4E0A-454B-A79D-902EC54DE94A}"/>
              </a:ext>
            </a:extLst>
          </p:cNvPr>
          <p:cNvSpPr>
            <a:spLocks noGrp="1"/>
          </p:cNvSpPr>
          <p:nvPr>
            <p:ph sz="half" idx="1"/>
          </p:nvPr>
        </p:nvSpPr>
        <p:spPr>
          <a:xfrm>
            <a:off x="628650" y="1825625"/>
            <a:ext cx="3886200" cy="4351338"/>
          </a:xfrm>
        </p:spPr>
        <p:txBody>
          <a:bodyPr>
            <a:normAutofit/>
          </a:bodyPr>
          <a:lstStyle>
            <a:lvl1pPr>
              <a:defRPr sz="2400"/>
            </a:lvl1pPr>
            <a:lvl2pPr>
              <a:defRPr sz="20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04BDBD-06AB-4C31-B0F2-5DD5B4BE0747}"/>
              </a:ext>
            </a:extLst>
          </p:cNvPr>
          <p:cNvSpPr>
            <a:spLocks noGrp="1"/>
          </p:cNvSpPr>
          <p:nvPr>
            <p:ph sz="half" idx="2"/>
          </p:nvPr>
        </p:nvSpPr>
        <p:spPr>
          <a:xfrm>
            <a:off x="4629150" y="1825625"/>
            <a:ext cx="3886200" cy="4351338"/>
          </a:xfrm>
        </p:spPr>
        <p:txBody>
          <a:bodyPr>
            <a:normAutofit/>
          </a:bodyPr>
          <a:lstStyle>
            <a:lvl1pPr>
              <a:defRPr sz="2400"/>
            </a:lvl1pPr>
            <a:lvl2pPr>
              <a:defRPr sz="20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811E0C-F3A6-4B16-B9AB-5E3667F09108}"/>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E2E38BFA-BFF6-490C-A0BA-416294EFCEBB}"/>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495CF87B-2F0A-4942-B880-E8B34C5BDF08}"/>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5957544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ED006-0636-42F1-9CDF-76666726A0B9}"/>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D36E0F-BBDE-45B8-A505-73F0AE507BAB}"/>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3A88661E-F16E-4409-B697-46876AB7A32F}"/>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5D03C0-D476-4B22-AB2A-BA13BA5C62D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F24A3DD0-1B03-47CD-9B52-1B55BFD74CE6}"/>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A505A7-5B4D-4CC0-855A-D8B27D3CA3E6}"/>
              </a:ext>
            </a:extLst>
          </p:cNvPr>
          <p:cNvSpPr>
            <a:spLocks noGrp="1"/>
          </p:cNvSpPr>
          <p:nvPr>
            <p:ph type="dt" sz="half" idx="10"/>
          </p:nvPr>
        </p:nvSpPr>
        <p:spPr/>
        <p:txBody>
          <a:bodyPr/>
          <a:lstStyle/>
          <a:p>
            <a:r>
              <a:rPr lang="en-US"/>
              <a:t>Your Date Here</a:t>
            </a:r>
          </a:p>
        </p:txBody>
      </p:sp>
      <p:sp>
        <p:nvSpPr>
          <p:cNvPr id="8" name="Footer Placeholder 7">
            <a:extLst>
              <a:ext uri="{FF2B5EF4-FFF2-40B4-BE49-F238E27FC236}">
                <a16:creationId xmlns:a16="http://schemas.microsoft.com/office/drawing/2014/main" id="{9CBB9F58-8B33-4A6B-83B6-DACBFF55C450}"/>
              </a:ext>
            </a:extLst>
          </p:cNvPr>
          <p:cNvSpPr>
            <a:spLocks noGrp="1"/>
          </p:cNvSpPr>
          <p:nvPr>
            <p:ph type="ftr" sz="quarter" idx="11"/>
          </p:nvPr>
        </p:nvSpPr>
        <p:spPr/>
        <p:txBody>
          <a:bodyPr/>
          <a:lstStyle/>
          <a:p>
            <a:r>
              <a:rPr lang="en-US"/>
              <a:t>Your Footer Here</a:t>
            </a:r>
          </a:p>
        </p:txBody>
      </p:sp>
      <p:sp>
        <p:nvSpPr>
          <p:cNvPr id="9" name="Slide Number Placeholder 8">
            <a:extLst>
              <a:ext uri="{FF2B5EF4-FFF2-40B4-BE49-F238E27FC236}">
                <a16:creationId xmlns:a16="http://schemas.microsoft.com/office/drawing/2014/main" id="{9EC49A68-E101-43C8-B949-D8505E24BD08}"/>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6684319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187B-8DFC-4E18-8A9E-DEF483D42DE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368CF1B9-C192-4ED5-8F68-EECA74181CF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B9952C-E188-44F7-B6AC-FEAD53B95E4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6CD02327-A8DE-42E1-B8ED-620CCCFD0469}"/>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47443995-4F62-42E0-B06A-F6DF5AE820FF}"/>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C38A0555-7BBD-4C3E-81F3-FF0C1E2D0C5E}"/>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883163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en-US"/>
              <a:t>Your Date Here</a:t>
            </a:r>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6246186" y="6356351"/>
            <a:ext cx="2269164" cy="365125"/>
          </a:xfrm>
        </p:spPr>
        <p:txBody>
          <a:bodyPr/>
          <a:lstStyle>
            <a:lvl1pPr algn="r">
              <a:defRPr>
                <a:solidFill>
                  <a:schemeClr val="accent5"/>
                </a:solidFill>
              </a:defRPr>
            </a:lvl1pPr>
          </a:lstStyle>
          <a:p>
            <a:r>
              <a:rPr lang="en-US"/>
              <a:t>Your Footer Here</a:t>
            </a:r>
          </a:p>
        </p:txBody>
      </p:sp>
      <p:grpSp>
        <p:nvGrpSpPr>
          <p:cNvPr id="13" name="Group 12">
            <a:extLst>
              <a:ext uri="{FF2B5EF4-FFF2-40B4-BE49-F238E27FC236}">
                <a16:creationId xmlns:a16="http://schemas.microsoft.com/office/drawing/2014/main" id="{D82CFBFD-078F-46CF-B89A-80455E04CC8C}"/>
              </a:ext>
            </a:extLst>
          </p:cNvPr>
          <p:cNvGrpSpPr/>
          <p:nvPr userDrawn="1"/>
        </p:nvGrpSpPr>
        <p:grpSpPr>
          <a:xfrm>
            <a:off x="197669" y="114053"/>
            <a:ext cx="8110307" cy="6629895"/>
            <a:chOff x="1921112" y="114053"/>
            <a:chExt cx="8110307" cy="6629895"/>
          </a:xfrm>
        </p:grpSpPr>
        <p:sp>
          <p:nvSpPr>
            <p:cNvPr id="14" name="Figure">
              <a:extLst>
                <a:ext uri="{FF2B5EF4-FFF2-40B4-BE49-F238E27FC236}">
                  <a16:creationId xmlns:a16="http://schemas.microsoft.com/office/drawing/2014/main" id="{3775212E-68E8-48EA-9CD8-4375E7F97829}"/>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9266A2D6-572A-4FFB-87C7-3B74291C6BE6}"/>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1DC574F3-A60C-404E-83B1-315DDE56B489}"/>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968D71C5-74D9-42A6-A59B-1112D89801F5}"/>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5">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84F39031-09C1-41F7-B020-01181D890891}"/>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057374AB-D878-4361-8464-D856CF507241}"/>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20" name="Title 1">
            <a:extLst>
              <a:ext uri="{FF2B5EF4-FFF2-40B4-BE49-F238E27FC236}">
                <a16:creationId xmlns:a16="http://schemas.microsoft.com/office/drawing/2014/main" id="{DD5F3466-D89A-4CDA-87BE-31785CFD3C2C}"/>
              </a:ext>
            </a:extLst>
          </p:cNvPr>
          <p:cNvSpPr>
            <a:spLocks noGrp="1"/>
          </p:cNvSpPr>
          <p:nvPr>
            <p:ph type="ctrTitle"/>
          </p:nvPr>
        </p:nvSpPr>
        <p:spPr>
          <a:xfrm>
            <a:off x="2068028" y="2072667"/>
            <a:ext cx="5007944" cy="2387600"/>
          </a:xfrm>
        </p:spPr>
        <p:txBody>
          <a:bodyPr anchor="b">
            <a:normAutofit/>
          </a:bodyPr>
          <a:lstStyle>
            <a:lvl1pPr algn="ctr">
              <a:defRPr sz="4800">
                <a:solidFill>
                  <a:schemeClr val="accent1"/>
                </a:solidFill>
              </a:defRPr>
            </a:lvl1pPr>
          </a:lstStyle>
          <a:p>
            <a:r>
              <a:rPr lang="en-US"/>
              <a:t>Click to edit Master title style</a:t>
            </a:r>
          </a:p>
        </p:txBody>
      </p:sp>
      <p:sp>
        <p:nvSpPr>
          <p:cNvPr id="21" name="Subtitle 2">
            <a:extLst>
              <a:ext uri="{FF2B5EF4-FFF2-40B4-BE49-F238E27FC236}">
                <a16:creationId xmlns:a16="http://schemas.microsoft.com/office/drawing/2014/main" id="{1442DEDC-1F23-4F4C-B36C-16B96284F751}"/>
              </a:ext>
            </a:extLst>
          </p:cNvPr>
          <p:cNvSpPr>
            <a:spLocks noGrp="1"/>
          </p:cNvSpPr>
          <p:nvPr>
            <p:ph type="subTitle" idx="1"/>
          </p:nvPr>
        </p:nvSpPr>
        <p:spPr>
          <a:xfrm>
            <a:off x="2068028" y="4552342"/>
            <a:ext cx="5007944" cy="1655762"/>
          </a:xfrm>
        </p:spPr>
        <p:txBody>
          <a:bodyPr>
            <a:normAutofit/>
          </a:bodyPr>
          <a:lstStyle>
            <a:lvl1pPr marL="0" indent="0" algn="ctr">
              <a:buNone/>
              <a:defRPr sz="2000">
                <a:solidFill>
                  <a:schemeClr val="accent5"/>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1620179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3F18-26BE-440C-8365-DBFFCAFF1C8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5D0AD9F-8698-4DE9-B5C3-5A411C6C5A4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E1F8511-FDD6-4BC9-9817-97FAF38EE47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1E6E8457-7F83-48BF-B23C-E2D90546E0CC}"/>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4AE49A64-2BF7-4F52-8193-200FAF370E92}"/>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B37E87D1-7122-4984-8CBE-AAA7EC69DBD2}"/>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6419513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5A18-C7BB-4A58-BFDC-25892F9D13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4CCC6E-55D7-4343-85BB-C0C54327A8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68ACC-43DC-4377-8A40-C0B6C151C9AA}"/>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1D07C815-BA82-4032-9939-8245E0FB2EB7}"/>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00AD39EA-5B18-4FD5-A2CE-AEC5F7F8870A}"/>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924872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5393DF-F0D3-438F-A020-FADDF18C8C9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36B2C9-FF10-47A1-BB7D-7B37D1FBBFCE}"/>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18FE7-5958-4284-9AC4-3C364206D492}"/>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2A6196B1-38F8-4FA2-9040-4D7BE424BA3D}"/>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11BD1661-8695-4862-93E8-E000D83FD3A9}"/>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962988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spTree>
    <p:extLst>
      <p:ext uri="{BB962C8B-B14F-4D97-AF65-F5344CB8AC3E}">
        <p14:creationId xmlns:p14="http://schemas.microsoft.com/office/powerpoint/2010/main" val="2256436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2971751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 Number">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766B9AB6-2D94-4DD9-B990-2F9EEFA54A26}"/>
              </a:ext>
            </a:extLst>
          </p:cNvPr>
          <p:cNvGrpSpPr/>
          <p:nvPr userDrawn="1"/>
        </p:nvGrpSpPr>
        <p:grpSpPr>
          <a:xfrm>
            <a:off x="38258" y="1"/>
            <a:ext cx="1960050" cy="1482171"/>
            <a:chOff x="38258" y="1"/>
            <a:chExt cx="1960050" cy="1482171"/>
          </a:xfrm>
        </p:grpSpPr>
        <p:sp>
          <p:nvSpPr>
            <p:cNvPr id="27" name="Figure">
              <a:extLst>
                <a:ext uri="{FF2B5EF4-FFF2-40B4-BE49-F238E27FC236}">
                  <a16:creationId xmlns:a16="http://schemas.microsoft.com/office/drawing/2014/main" id="{F0B07676-AA8F-4ECD-8F72-D483096CFB93}"/>
                </a:ext>
              </a:extLst>
            </p:cNvPr>
            <p:cNvSpPr/>
            <p:nvPr userDrawn="1"/>
          </p:nvSpPr>
          <p:spPr>
            <a:xfrm>
              <a:off x="508548" y="42068"/>
              <a:ext cx="1160506" cy="1440104"/>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8" name="Figure">
              <a:extLst>
                <a:ext uri="{FF2B5EF4-FFF2-40B4-BE49-F238E27FC236}">
                  <a16:creationId xmlns:a16="http://schemas.microsoft.com/office/drawing/2014/main" id="{57A716BC-23D1-44B9-8175-6D3B65F05F5D}"/>
                </a:ext>
              </a:extLst>
            </p:cNvPr>
            <p:cNvSpPr/>
            <p:nvPr userDrawn="1"/>
          </p:nvSpPr>
          <p:spPr>
            <a:xfrm>
              <a:off x="281512" y="274510"/>
              <a:ext cx="1716796" cy="1167194"/>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9" name="Figure">
              <a:extLst>
                <a:ext uri="{FF2B5EF4-FFF2-40B4-BE49-F238E27FC236}">
                  <a16:creationId xmlns:a16="http://schemas.microsoft.com/office/drawing/2014/main" id="{AE702A63-3D5C-4539-B7BC-96A1FA5E08EB}"/>
                </a:ext>
              </a:extLst>
            </p:cNvPr>
            <p:cNvSpPr/>
            <p:nvPr userDrawn="1"/>
          </p:nvSpPr>
          <p:spPr>
            <a:xfrm>
              <a:off x="146371" y="188020"/>
              <a:ext cx="1691421" cy="1163005"/>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0" name="Freeform: Shape 29">
              <a:extLst>
                <a:ext uri="{FF2B5EF4-FFF2-40B4-BE49-F238E27FC236}">
                  <a16:creationId xmlns:a16="http://schemas.microsoft.com/office/drawing/2014/main" id="{5C2353EE-FE09-4612-B6EA-8EFE65E3BD33}"/>
                </a:ext>
              </a:extLst>
            </p:cNvPr>
            <p:cNvSpPr/>
            <p:nvPr userDrawn="1"/>
          </p:nvSpPr>
          <p:spPr>
            <a:xfrm>
              <a:off x="1200471" y="1"/>
              <a:ext cx="316203" cy="166565"/>
            </a:xfrm>
            <a:custGeom>
              <a:avLst/>
              <a:gdLst>
                <a:gd name="connsiteX0" fmla="*/ 37390 w 316203"/>
                <a:gd name="connsiteY0" fmla="*/ 0 h 166565"/>
                <a:gd name="connsiteX1" fmla="*/ 312226 w 316203"/>
                <a:gd name="connsiteY1" fmla="*/ 0 h 166565"/>
                <a:gd name="connsiteX2" fmla="*/ 316203 w 316203"/>
                <a:gd name="connsiteY2" fmla="*/ 45183 h 166565"/>
                <a:gd name="connsiteX3" fmla="*/ 288596 w 316203"/>
                <a:gd name="connsiteY3" fmla="*/ 100259 h 166565"/>
                <a:gd name="connsiteX4" fmla="*/ 21569 w 316203"/>
                <a:gd name="connsiteY4" fmla="*/ 146208 h 166565"/>
                <a:gd name="connsiteX5" fmla="*/ 3389 w 316203"/>
                <a:gd name="connsiteY5" fmla="*/ 60535 h 16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203" h="166565">
                  <a:moveTo>
                    <a:pt x="37390" y="0"/>
                  </a:moveTo>
                  <a:lnTo>
                    <a:pt x="312226" y="0"/>
                  </a:lnTo>
                  <a:lnTo>
                    <a:pt x="316203" y="45183"/>
                  </a:lnTo>
                  <a:cubicBezTo>
                    <a:pt x="313161" y="64314"/>
                    <a:pt x="304680" y="83098"/>
                    <a:pt x="288596" y="100259"/>
                  </a:cubicBezTo>
                  <a:cubicBezTo>
                    <a:pt x="224280" y="168378"/>
                    <a:pt x="62643" y="184592"/>
                    <a:pt x="21569" y="146208"/>
                  </a:cubicBezTo>
                  <a:cubicBezTo>
                    <a:pt x="1024" y="127024"/>
                    <a:pt x="-4382" y="95672"/>
                    <a:pt x="3389" y="60535"/>
                  </a:cubicBezTo>
                  <a:close/>
                </a:path>
              </a:pathLst>
            </a:custGeom>
            <a:solidFill>
              <a:schemeClr val="accent5">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1" name="Figure">
              <a:extLst>
                <a:ext uri="{FF2B5EF4-FFF2-40B4-BE49-F238E27FC236}">
                  <a16:creationId xmlns:a16="http://schemas.microsoft.com/office/drawing/2014/main" id="{7AC1DA73-26F1-4A2C-885D-CE108925C12D}"/>
                </a:ext>
              </a:extLst>
            </p:cNvPr>
            <p:cNvSpPr/>
            <p:nvPr userDrawn="1"/>
          </p:nvSpPr>
          <p:spPr>
            <a:xfrm>
              <a:off x="38258" y="869128"/>
              <a:ext cx="211622" cy="215610"/>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2" name="Figure">
              <a:extLst>
                <a:ext uri="{FF2B5EF4-FFF2-40B4-BE49-F238E27FC236}">
                  <a16:creationId xmlns:a16="http://schemas.microsoft.com/office/drawing/2014/main" id="{43210743-B29B-4BDA-9E80-D2292722BA14}"/>
                </a:ext>
              </a:extLst>
            </p:cNvPr>
            <p:cNvSpPr/>
            <p:nvPr userDrawn="1"/>
          </p:nvSpPr>
          <p:spPr>
            <a:xfrm>
              <a:off x="1692380" y="101530"/>
              <a:ext cx="146090" cy="13914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193953" y="136526"/>
            <a:ext cx="6321397" cy="1132235"/>
          </a:xfrm>
        </p:spPr>
        <p:txBody>
          <a:bodyPr>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628650" y="2060849"/>
            <a:ext cx="7886700" cy="4116115"/>
          </a:xfrm>
        </p:spPr>
        <p:txBody>
          <a:bodyPr>
            <a:normAutofit/>
          </a:bodyPr>
          <a:lstStyle>
            <a:lvl1pPr marL="427435" indent="-427435">
              <a:spcAft>
                <a:spcPts val="900"/>
              </a:spcAft>
              <a:buFontTx/>
              <a:buBlip>
                <a:blip r:embed="rId2"/>
              </a:buBlip>
              <a:tabLst>
                <a:tab pos="685800" algn="l"/>
              </a:tabLst>
              <a:defRPr sz="2700"/>
            </a:lvl1pPr>
            <a:lvl2pPr marL="514350" indent="-171450">
              <a:spcAft>
                <a:spcPts val="900"/>
              </a:spcAft>
              <a:buFontTx/>
              <a:buBlip>
                <a:blip r:embed="rId2"/>
              </a:buBlip>
              <a:tabLst>
                <a:tab pos="685800" algn="l"/>
              </a:tabLst>
              <a:defRPr sz="2400"/>
            </a:lvl2pPr>
            <a:lvl3pPr marL="857250" indent="-171450">
              <a:spcAft>
                <a:spcPts val="900"/>
              </a:spcAft>
              <a:buFontTx/>
              <a:buBlip>
                <a:blip r:embed="rId2"/>
              </a:buBlip>
              <a:tabLst>
                <a:tab pos="685800" algn="l"/>
              </a:tabLst>
              <a:defRPr sz="2100"/>
            </a:lvl3pPr>
            <a:lvl4pPr marL="1200150" indent="-171450">
              <a:spcAft>
                <a:spcPts val="900"/>
              </a:spcAft>
              <a:buFontTx/>
              <a:buBlip>
                <a:blip r:embed="rId2"/>
              </a:buBlip>
              <a:tabLst>
                <a:tab pos="685800" algn="l"/>
              </a:tabLst>
              <a:defRPr sz="1800"/>
            </a:lvl4pPr>
            <a:lvl5pPr marL="1543050" indent="-171450">
              <a:spcAft>
                <a:spcPts val="900"/>
              </a:spcAft>
              <a:buFontTx/>
              <a:buBlip>
                <a:blip r:embed="rId2"/>
              </a:buBlip>
              <a:tabLst>
                <a:tab pos="685800" algn="l"/>
              </a:tabLst>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658915" y="141289"/>
            <a:ext cx="872285" cy="1127472"/>
          </a:xfrm>
        </p:spPr>
        <p:txBody>
          <a:bodyPr vert="horz" lIns="91440" tIns="45720" rIns="91440" bIns="45720" rtlCol="0" anchor="ctr">
            <a:normAutofit/>
          </a:bodyPr>
          <a:lstStyle>
            <a:lvl1pPr marL="0" indent="0" algn="ctr">
              <a:buNone/>
              <a:defRPr lang="en-US" sz="4050" b="1">
                <a:ea typeface="+mj-ea"/>
                <a:cs typeface="+mj-cs"/>
              </a:defRPr>
            </a:lvl1pPr>
          </a:lstStyle>
          <a:p>
            <a:pPr marL="171450" lvl="0" indent="-171450">
              <a:spcBef>
                <a:spcPct val="0"/>
              </a:spcBef>
            </a:pPr>
            <a:r>
              <a:rPr lang="en-US"/>
              <a:t>#</a:t>
            </a:r>
          </a:p>
        </p:txBody>
      </p:sp>
    </p:spTree>
    <p:extLst>
      <p:ext uri="{BB962C8B-B14F-4D97-AF65-F5344CB8AC3E}">
        <p14:creationId xmlns:p14="http://schemas.microsoft.com/office/powerpoint/2010/main" val="208189192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 Number (Dark)">
    <p:bg>
      <p:bgPr>
        <a:solidFill>
          <a:schemeClr val="accent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7A19E69-CF76-4473-8B79-978FAF18F5CB}"/>
              </a:ext>
            </a:extLst>
          </p:cNvPr>
          <p:cNvGrpSpPr/>
          <p:nvPr userDrawn="1"/>
        </p:nvGrpSpPr>
        <p:grpSpPr>
          <a:xfrm>
            <a:off x="38258" y="1"/>
            <a:ext cx="1960050" cy="1482171"/>
            <a:chOff x="38258" y="1"/>
            <a:chExt cx="1960050" cy="1482171"/>
          </a:xfrm>
        </p:grpSpPr>
        <p:sp>
          <p:nvSpPr>
            <p:cNvPr id="14" name="Figure">
              <a:extLst>
                <a:ext uri="{FF2B5EF4-FFF2-40B4-BE49-F238E27FC236}">
                  <a16:creationId xmlns:a16="http://schemas.microsoft.com/office/drawing/2014/main" id="{332BEAC1-1291-4C65-9331-6C30D45A2209}"/>
                </a:ext>
              </a:extLst>
            </p:cNvPr>
            <p:cNvSpPr/>
            <p:nvPr userDrawn="1"/>
          </p:nvSpPr>
          <p:spPr>
            <a:xfrm>
              <a:off x="508548" y="42068"/>
              <a:ext cx="1160506" cy="1440104"/>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0F02ACD5-CC39-4E2D-BF29-DBC03C7CB061}"/>
                </a:ext>
              </a:extLst>
            </p:cNvPr>
            <p:cNvSpPr/>
            <p:nvPr userDrawn="1"/>
          </p:nvSpPr>
          <p:spPr>
            <a:xfrm>
              <a:off x="281512" y="274510"/>
              <a:ext cx="1716796" cy="1167194"/>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igure">
              <a:extLst>
                <a:ext uri="{FF2B5EF4-FFF2-40B4-BE49-F238E27FC236}">
                  <a16:creationId xmlns:a16="http://schemas.microsoft.com/office/drawing/2014/main" id="{DD143982-05B2-46AF-8566-31619551C533}"/>
                </a:ext>
              </a:extLst>
            </p:cNvPr>
            <p:cNvSpPr/>
            <p:nvPr userDrawn="1"/>
          </p:nvSpPr>
          <p:spPr>
            <a:xfrm>
              <a:off x="146371" y="188020"/>
              <a:ext cx="1691421" cy="1163005"/>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0BCADB7D-5944-4720-9CDE-C0D004CA299D}"/>
                </a:ext>
              </a:extLst>
            </p:cNvPr>
            <p:cNvSpPr/>
            <p:nvPr userDrawn="1"/>
          </p:nvSpPr>
          <p:spPr>
            <a:xfrm>
              <a:off x="1200471" y="1"/>
              <a:ext cx="316203" cy="166565"/>
            </a:xfrm>
            <a:custGeom>
              <a:avLst/>
              <a:gdLst>
                <a:gd name="connsiteX0" fmla="*/ 37390 w 316203"/>
                <a:gd name="connsiteY0" fmla="*/ 0 h 166565"/>
                <a:gd name="connsiteX1" fmla="*/ 312226 w 316203"/>
                <a:gd name="connsiteY1" fmla="*/ 0 h 166565"/>
                <a:gd name="connsiteX2" fmla="*/ 316203 w 316203"/>
                <a:gd name="connsiteY2" fmla="*/ 45183 h 166565"/>
                <a:gd name="connsiteX3" fmla="*/ 288596 w 316203"/>
                <a:gd name="connsiteY3" fmla="*/ 100259 h 166565"/>
                <a:gd name="connsiteX4" fmla="*/ 21569 w 316203"/>
                <a:gd name="connsiteY4" fmla="*/ 146208 h 166565"/>
                <a:gd name="connsiteX5" fmla="*/ 3389 w 316203"/>
                <a:gd name="connsiteY5" fmla="*/ 60535 h 16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203" h="166565">
                  <a:moveTo>
                    <a:pt x="37390" y="0"/>
                  </a:moveTo>
                  <a:lnTo>
                    <a:pt x="312226" y="0"/>
                  </a:lnTo>
                  <a:lnTo>
                    <a:pt x="316203" y="45183"/>
                  </a:lnTo>
                  <a:cubicBezTo>
                    <a:pt x="313161" y="64314"/>
                    <a:pt x="304680" y="83098"/>
                    <a:pt x="288596" y="100259"/>
                  </a:cubicBezTo>
                  <a:cubicBezTo>
                    <a:pt x="224280" y="168378"/>
                    <a:pt x="62643" y="184592"/>
                    <a:pt x="21569" y="146208"/>
                  </a:cubicBezTo>
                  <a:cubicBezTo>
                    <a:pt x="1024" y="127024"/>
                    <a:pt x="-4382" y="95672"/>
                    <a:pt x="3389" y="60535"/>
                  </a:cubicBezTo>
                  <a:close/>
                </a:path>
              </a:pathLst>
            </a:custGeom>
            <a:solidFill>
              <a:schemeClr val="accent5">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4" name="Figure">
              <a:extLst>
                <a:ext uri="{FF2B5EF4-FFF2-40B4-BE49-F238E27FC236}">
                  <a16:creationId xmlns:a16="http://schemas.microsoft.com/office/drawing/2014/main" id="{4E33CFDC-D398-45CD-B14F-E39F7129E481}"/>
                </a:ext>
              </a:extLst>
            </p:cNvPr>
            <p:cNvSpPr/>
            <p:nvPr userDrawn="1"/>
          </p:nvSpPr>
          <p:spPr>
            <a:xfrm>
              <a:off x="38258" y="869128"/>
              <a:ext cx="211622" cy="215610"/>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5" name="Figure">
              <a:extLst>
                <a:ext uri="{FF2B5EF4-FFF2-40B4-BE49-F238E27FC236}">
                  <a16:creationId xmlns:a16="http://schemas.microsoft.com/office/drawing/2014/main" id="{FBB15AA5-665C-49CE-AEA7-7E55D06A1BEF}"/>
                </a:ext>
              </a:extLst>
            </p:cNvPr>
            <p:cNvSpPr/>
            <p:nvPr userDrawn="1"/>
          </p:nvSpPr>
          <p:spPr>
            <a:xfrm>
              <a:off x="1692380" y="101530"/>
              <a:ext cx="146090" cy="13914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2" name="Title 1">
            <a:extLst>
              <a:ext uri="{FF2B5EF4-FFF2-40B4-BE49-F238E27FC236}">
                <a16:creationId xmlns:a16="http://schemas.microsoft.com/office/drawing/2014/main" id="{6092BE77-6C43-40AD-ABCF-E64E36A513F3}"/>
              </a:ext>
            </a:extLst>
          </p:cNvPr>
          <p:cNvSpPr>
            <a:spLocks noGrp="1"/>
          </p:cNvSpPr>
          <p:nvPr userDrawn="1">
            <p:ph type="title"/>
          </p:nvPr>
        </p:nvSpPr>
        <p:spPr>
          <a:xfrm>
            <a:off x="2193953" y="136526"/>
            <a:ext cx="6321397" cy="1132235"/>
          </a:xfrm>
        </p:spPr>
        <p:txBody>
          <a:bodyPr>
            <a:normAutofit/>
          </a:bodyPr>
          <a:lstStyle>
            <a:lvl1pPr>
              <a:defRPr sz="3600">
                <a:solidFill>
                  <a:schemeClr val="accent5">
                    <a:lumMod val="20000"/>
                    <a:lumOff val="80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userDrawn="1">
            <p:ph idx="1"/>
          </p:nvPr>
        </p:nvSpPr>
        <p:spPr>
          <a:xfrm>
            <a:off x="628650" y="2060849"/>
            <a:ext cx="7886700" cy="4116115"/>
          </a:xfrm>
        </p:spPr>
        <p:txBody>
          <a:bodyPr>
            <a:normAutofit/>
          </a:bodyPr>
          <a:lstStyle>
            <a:lvl1pPr marL="427435" indent="-427435">
              <a:spcAft>
                <a:spcPts val="900"/>
              </a:spcAft>
              <a:buFontTx/>
              <a:buBlip>
                <a:blip r:embed="rId2"/>
              </a:buBlip>
              <a:tabLst>
                <a:tab pos="685800" algn="l"/>
              </a:tabLst>
              <a:defRPr sz="2700">
                <a:solidFill>
                  <a:schemeClr val="accent5">
                    <a:lumMod val="20000"/>
                    <a:lumOff val="80000"/>
                  </a:schemeClr>
                </a:solidFill>
              </a:defRPr>
            </a:lvl1pPr>
            <a:lvl2pPr marL="514350" indent="-171450">
              <a:spcAft>
                <a:spcPts val="900"/>
              </a:spcAft>
              <a:buFontTx/>
              <a:buBlip>
                <a:blip r:embed="rId2"/>
              </a:buBlip>
              <a:tabLst>
                <a:tab pos="685800" algn="l"/>
              </a:tabLst>
              <a:defRPr sz="2400">
                <a:solidFill>
                  <a:schemeClr val="accent5">
                    <a:lumMod val="20000"/>
                    <a:lumOff val="80000"/>
                  </a:schemeClr>
                </a:solidFill>
              </a:defRPr>
            </a:lvl2pPr>
            <a:lvl3pPr marL="857250" indent="-171450">
              <a:spcAft>
                <a:spcPts val="900"/>
              </a:spcAft>
              <a:buFontTx/>
              <a:buBlip>
                <a:blip r:embed="rId2"/>
              </a:buBlip>
              <a:tabLst>
                <a:tab pos="685800" algn="l"/>
              </a:tabLst>
              <a:defRPr sz="2100">
                <a:solidFill>
                  <a:schemeClr val="accent5">
                    <a:lumMod val="20000"/>
                    <a:lumOff val="80000"/>
                  </a:schemeClr>
                </a:solidFill>
              </a:defRPr>
            </a:lvl3pPr>
            <a:lvl4pPr marL="1200150" indent="-171450">
              <a:spcAft>
                <a:spcPts val="900"/>
              </a:spcAft>
              <a:buFontTx/>
              <a:buBlip>
                <a:blip r:embed="rId2"/>
              </a:buBlip>
              <a:tabLst>
                <a:tab pos="685800" algn="l"/>
              </a:tabLst>
              <a:defRPr sz="1800">
                <a:solidFill>
                  <a:schemeClr val="accent5">
                    <a:lumMod val="20000"/>
                    <a:lumOff val="80000"/>
                  </a:schemeClr>
                </a:solidFill>
              </a:defRPr>
            </a:lvl4pPr>
            <a:lvl5pPr marL="1543050" indent="-171450">
              <a:spcAft>
                <a:spcPts val="900"/>
              </a:spcAft>
              <a:buFontTx/>
              <a:buBlip>
                <a:blip r:embed="rId2"/>
              </a:buBlip>
              <a:tabLst>
                <a:tab pos="685800" algn="l"/>
              </a:tabLst>
              <a:defRPr sz="1800">
                <a:solidFill>
                  <a:schemeClr val="accent5">
                    <a:lumMod val="20000"/>
                    <a:lumOff val="8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userDrawn="1">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userDrawn="1">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userDrawn="1">
            <p:ph type="sldNum" sz="quarter" idx="12"/>
          </p:nvPr>
        </p:nvSpPr>
        <p:spPr/>
        <p:txBody>
          <a:bodyPr/>
          <a:lstStyle/>
          <a:p>
            <a:fld id="{D325CB3F-26C9-44D7-A7CB-40F86C5CE4B1}" type="slidenum">
              <a:rPr lang="en-US" smtClean="0"/>
              <a:t>‹#›</a:t>
            </a:fld>
            <a:endParaRPr lang="en-US"/>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658915" y="141289"/>
            <a:ext cx="872285" cy="1127472"/>
          </a:xfrm>
        </p:spPr>
        <p:txBody>
          <a:bodyPr vert="horz" lIns="91440" tIns="45720" rIns="91440" bIns="45720" rtlCol="0" anchor="ctr">
            <a:normAutofit/>
          </a:bodyPr>
          <a:lstStyle>
            <a:lvl1pPr marL="0" indent="0" algn="ctr">
              <a:buNone/>
              <a:defRPr lang="en-US" sz="4050" b="1">
                <a:ea typeface="+mj-ea"/>
                <a:cs typeface="+mj-cs"/>
              </a:defRPr>
            </a:lvl1pPr>
          </a:lstStyle>
          <a:p>
            <a:pPr marL="171450" lvl="0" indent="-171450">
              <a:spcBef>
                <a:spcPct val="0"/>
              </a:spcBef>
            </a:pPr>
            <a:r>
              <a:rPr lang="en-US"/>
              <a:t>#</a:t>
            </a:r>
          </a:p>
        </p:txBody>
      </p:sp>
    </p:spTree>
    <p:extLst>
      <p:ext uri="{BB962C8B-B14F-4D97-AF65-F5344CB8AC3E}">
        <p14:creationId xmlns:p14="http://schemas.microsoft.com/office/powerpoint/2010/main" val="158924623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623888" y="1709739"/>
            <a:ext cx="7886700" cy="2852737"/>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623888" y="4589464"/>
            <a:ext cx="7886700" cy="1500187"/>
          </a:xfrm>
        </p:spPr>
        <p:txBody>
          <a:bodyPr>
            <a:normAutofit/>
          </a:bodyPr>
          <a:lstStyle>
            <a:lvl1pPr marL="0" indent="0">
              <a:buNone/>
              <a:defRPr sz="20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41" name="Freeform: Shape 40">
            <a:extLst>
              <a:ext uri="{FF2B5EF4-FFF2-40B4-BE49-F238E27FC236}">
                <a16:creationId xmlns:a16="http://schemas.microsoft.com/office/drawing/2014/main" id="{02F7B406-3085-492E-B09E-2978F9D1569F}"/>
              </a:ext>
            </a:extLst>
          </p:cNvPr>
          <p:cNvSpPr/>
          <p:nvPr userDrawn="1"/>
        </p:nvSpPr>
        <p:spPr>
          <a:xfrm>
            <a:off x="5266562" y="0"/>
            <a:ext cx="3877438" cy="4122729"/>
          </a:xfrm>
          <a:custGeom>
            <a:avLst/>
            <a:gdLst>
              <a:gd name="connsiteX0" fmla="*/ 21526 w 3877438"/>
              <a:gd name="connsiteY0" fmla="*/ 0 h 4122729"/>
              <a:gd name="connsiteX1" fmla="*/ 3877438 w 3877438"/>
              <a:gd name="connsiteY1" fmla="*/ 0 h 4122729"/>
              <a:gd name="connsiteX2" fmla="*/ 3877438 w 3877438"/>
              <a:gd name="connsiteY2" fmla="*/ 4044676 h 4122729"/>
              <a:gd name="connsiteX3" fmla="*/ 3833579 w 3877438"/>
              <a:gd name="connsiteY3" fmla="*/ 4062946 h 4122729"/>
              <a:gd name="connsiteX4" fmla="*/ 3588321 w 3877438"/>
              <a:gd name="connsiteY4" fmla="*/ 4116891 h 4122729"/>
              <a:gd name="connsiteX5" fmla="*/ 12337 w 3877438"/>
              <a:gd name="connsiteY5" fmla="*/ 545294 h 4122729"/>
              <a:gd name="connsiteX6" fmla="*/ 13471 w 3877438"/>
              <a:gd name="connsiteY6" fmla="*/ 50534 h 412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7438" h="4122729">
                <a:moveTo>
                  <a:pt x="21526" y="0"/>
                </a:moveTo>
                <a:lnTo>
                  <a:pt x="3877438" y="0"/>
                </a:lnTo>
                <a:lnTo>
                  <a:pt x="3877438" y="4044676"/>
                </a:lnTo>
                <a:lnTo>
                  <a:pt x="3833579" y="4062946"/>
                </a:lnTo>
                <a:cubicBezTo>
                  <a:pt x="3756373" y="4089915"/>
                  <a:pt x="3674692" y="4108199"/>
                  <a:pt x="3588321" y="4116891"/>
                </a:cubicBezTo>
                <a:cubicBezTo>
                  <a:pt x="2206386" y="4255667"/>
                  <a:pt x="146428" y="1887402"/>
                  <a:pt x="12337" y="545294"/>
                </a:cubicBezTo>
                <a:cubicBezTo>
                  <a:pt x="-4730" y="377569"/>
                  <a:pt x="-3844" y="212049"/>
                  <a:pt x="13471" y="5053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8" name="Freeform: Shape 37">
            <a:extLst>
              <a:ext uri="{FF2B5EF4-FFF2-40B4-BE49-F238E27FC236}">
                <a16:creationId xmlns:a16="http://schemas.microsoft.com/office/drawing/2014/main" id="{D9C9573A-2203-40B1-9B26-BB3DF93CCF9C}"/>
              </a:ext>
            </a:extLst>
          </p:cNvPr>
          <p:cNvSpPr/>
          <p:nvPr userDrawn="1"/>
        </p:nvSpPr>
        <p:spPr>
          <a:xfrm>
            <a:off x="4277854" y="1"/>
            <a:ext cx="4866146" cy="3946405"/>
          </a:xfrm>
          <a:custGeom>
            <a:avLst/>
            <a:gdLst>
              <a:gd name="connsiteX0" fmla="*/ 1753250 w 4866146"/>
              <a:gd name="connsiteY0" fmla="*/ 0 h 3946405"/>
              <a:gd name="connsiteX1" fmla="*/ 4866146 w 4866146"/>
              <a:gd name="connsiteY1" fmla="*/ 0 h 3946405"/>
              <a:gd name="connsiteX2" fmla="*/ 4866146 w 4866146"/>
              <a:gd name="connsiteY2" fmla="*/ 3597362 h 3946405"/>
              <a:gd name="connsiteX3" fmla="*/ 4779219 w 4866146"/>
              <a:gd name="connsiteY3" fmla="*/ 3629181 h 3946405"/>
              <a:gd name="connsiteX4" fmla="*/ 3855483 w 4866146"/>
              <a:gd name="connsiteY4" fmla="*/ 3861277 h 3946405"/>
              <a:gd name="connsiteX5" fmla="*/ 93577 w 4866146"/>
              <a:gd name="connsiteY5" fmla="*/ 2947847 h 3946405"/>
              <a:gd name="connsiteX6" fmla="*/ 1703277 w 4866146"/>
              <a:gd name="connsiteY6" fmla="*/ 35271 h 394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6146" h="3946405">
                <a:moveTo>
                  <a:pt x="1753250" y="0"/>
                </a:moveTo>
                <a:lnTo>
                  <a:pt x="4866146" y="0"/>
                </a:lnTo>
                <a:lnTo>
                  <a:pt x="4866146" y="3597362"/>
                </a:lnTo>
                <a:lnTo>
                  <a:pt x="4779219" y="3629181"/>
                </a:lnTo>
                <a:cubicBezTo>
                  <a:pt x="4456112" y="3737625"/>
                  <a:pt x="4140245" y="3814929"/>
                  <a:pt x="3855483" y="3861277"/>
                </a:cubicBezTo>
                <a:cubicBezTo>
                  <a:pt x="2337133" y="4108465"/>
                  <a:pt x="498547" y="3821302"/>
                  <a:pt x="93577" y="2947847"/>
                </a:cubicBezTo>
                <a:cubicBezTo>
                  <a:pt x="-291641" y="2119075"/>
                  <a:pt x="564881" y="890954"/>
                  <a:pt x="1703277" y="35271"/>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9" name="Figure">
            <a:extLst>
              <a:ext uri="{FF2B5EF4-FFF2-40B4-BE49-F238E27FC236}">
                <a16:creationId xmlns:a16="http://schemas.microsoft.com/office/drawing/2014/main" id="{CFF2A35A-C301-467D-BDFE-B2B781444F11}"/>
              </a:ext>
            </a:extLst>
          </p:cNvPr>
          <p:cNvSpPr/>
          <p:nvPr userDrawn="1"/>
        </p:nvSpPr>
        <p:spPr>
          <a:xfrm>
            <a:off x="3218517" y="1452752"/>
            <a:ext cx="921640" cy="939009"/>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R="0" lvl="0" indent="0" algn="ctr"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0" name="Figure">
            <a:extLst>
              <a:ext uri="{FF2B5EF4-FFF2-40B4-BE49-F238E27FC236}">
                <a16:creationId xmlns:a16="http://schemas.microsoft.com/office/drawing/2014/main" id="{CE296C91-6CFC-43FC-9242-C714F05172D4}"/>
              </a:ext>
            </a:extLst>
          </p:cNvPr>
          <p:cNvSpPr/>
          <p:nvPr userDrawn="1"/>
        </p:nvSpPr>
        <p:spPr>
          <a:xfrm>
            <a:off x="7793762" y="4967843"/>
            <a:ext cx="636241" cy="605974"/>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4" name="Freeform: Shape 43">
            <a:extLst>
              <a:ext uri="{FF2B5EF4-FFF2-40B4-BE49-F238E27FC236}">
                <a16:creationId xmlns:a16="http://schemas.microsoft.com/office/drawing/2014/main" id="{237FE0CE-1951-45D3-8D1A-7ADD0DD8D969}"/>
              </a:ext>
            </a:extLst>
          </p:cNvPr>
          <p:cNvSpPr/>
          <p:nvPr userDrawn="1"/>
        </p:nvSpPr>
        <p:spPr>
          <a:xfrm>
            <a:off x="3689363" y="0"/>
            <a:ext cx="5454639" cy="3551472"/>
          </a:xfrm>
          <a:custGeom>
            <a:avLst/>
            <a:gdLst>
              <a:gd name="connsiteX0" fmla="*/ 83549 w 5454639"/>
              <a:gd name="connsiteY0" fmla="*/ 0 h 3551472"/>
              <a:gd name="connsiteX1" fmla="*/ 5454639 w 5454639"/>
              <a:gd name="connsiteY1" fmla="*/ 0 h 3551472"/>
              <a:gd name="connsiteX2" fmla="*/ 5454639 w 5454639"/>
              <a:gd name="connsiteY2" fmla="*/ 3218939 h 3551472"/>
              <a:gd name="connsiteX3" fmla="*/ 5364200 w 5454639"/>
              <a:gd name="connsiteY3" fmla="*/ 3268786 h 3551472"/>
              <a:gd name="connsiteX4" fmla="*/ 4240086 w 5454639"/>
              <a:gd name="connsiteY4" fmla="*/ 3551472 h 3551472"/>
              <a:gd name="connsiteX5" fmla="*/ 0 w 5454639"/>
              <a:gd name="connsiteY5" fmla="*/ 375625 h 3551472"/>
              <a:gd name="connsiteX6" fmla="*/ 79376 w 5454639"/>
              <a:gd name="connsiteY6" fmla="*/ 6954 h 35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4639" h="3551472">
                <a:moveTo>
                  <a:pt x="83549" y="0"/>
                </a:moveTo>
                <a:lnTo>
                  <a:pt x="5454639" y="0"/>
                </a:lnTo>
                <a:lnTo>
                  <a:pt x="5454639" y="3218939"/>
                </a:lnTo>
                <a:lnTo>
                  <a:pt x="5364200" y="3268786"/>
                </a:lnTo>
                <a:cubicBezTo>
                  <a:pt x="5000487" y="3447888"/>
                  <a:pt x="4616759" y="3551472"/>
                  <a:pt x="4240086" y="3551472"/>
                </a:cubicBezTo>
                <a:cubicBezTo>
                  <a:pt x="2733394" y="3551472"/>
                  <a:pt x="0" y="1894128"/>
                  <a:pt x="0" y="375625"/>
                </a:cubicBezTo>
                <a:cubicBezTo>
                  <a:pt x="0" y="233265"/>
                  <a:pt x="27831" y="111432"/>
                  <a:pt x="79376" y="6954"/>
                </a:cubicBezTo>
                <a:close/>
              </a:path>
            </a:pathLst>
          </a:custGeom>
          <a:solidFill>
            <a:schemeClr val="accent3">
              <a:alpha val="80000"/>
            </a:schemeClr>
          </a:solidFill>
          <a:ln w="12700">
            <a:miter lim="400000"/>
          </a:ln>
        </p:spPr>
        <p:txBody>
          <a:bodyPr wrap="square" lIns="38100" tIns="38100" rIns="38100" bIns="38100" anchor="ctr">
            <a:noAutofit/>
          </a:bodyPr>
          <a:lstStyle/>
          <a:p>
            <a:pPr marR="0" lvl="0" indent="0" algn="ctr" fontAlgn="auto" hangingPunct="0">
              <a:lnSpc>
                <a:spcPct val="100000"/>
              </a:lnSpc>
              <a:spcBef>
                <a:spcPts val="0"/>
              </a:spcBef>
              <a:spcAft>
                <a:spcPts val="0"/>
              </a:spcAft>
              <a:buClrTx/>
              <a:buSzTx/>
              <a:buFontTx/>
              <a:buNone/>
              <a:tabLst/>
            </a:pPr>
            <a:endParaRPr kumimoji="0" lang="en-US" sz="3000" b="0" i="0" u="none" strike="noStrike" kern="0" cap="none" spc="0" normalizeH="0" baseline="0">
              <a:ln>
                <a:noFill/>
              </a:ln>
              <a:solidFill>
                <a:srgbClr val="FFFFFF"/>
              </a:solidFill>
              <a:effectLst>
                <a:outerShdw blurRad="38100" dist="12700" dir="5400000" rotWithShape="0">
                  <a:srgbClr val="000000">
                    <a:alpha val="50000"/>
                  </a:srgbClr>
                </a:outerShdw>
              </a:effectLst>
              <a:uLnTx/>
              <a:uFillTx/>
              <a:latin typeface="Gill Sans"/>
            </a:endParaRPr>
          </a:p>
        </p:txBody>
      </p:sp>
    </p:spTree>
    <p:extLst>
      <p:ext uri="{BB962C8B-B14F-4D97-AF65-F5344CB8AC3E}">
        <p14:creationId xmlns:p14="http://schemas.microsoft.com/office/powerpoint/2010/main" val="848378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w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623888" y="1709739"/>
            <a:ext cx="7886700" cy="2852737"/>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623888" y="4589464"/>
            <a:ext cx="7886700" cy="1500187"/>
          </a:xfrm>
        </p:spPr>
        <p:txBody>
          <a:bodyPr>
            <a:normAutofit/>
          </a:bodyPr>
          <a:lstStyle>
            <a:lvl1pPr marL="0" indent="0">
              <a:buNone/>
              <a:defRPr sz="20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9" name="Picture Placeholder 18">
            <a:extLst>
              <a:ext uri="{FF2B5EF4-FFF2-40B4-BE49-F238E27FC236}">
                <a16:creationId xmlns:a16="http://schemas.microsoft.com/office/drawing/2014/main" id="{BB7ECC3C-4C4D-431C-B039-1115FA527B90}"/>
              </a:ext>
            </a:extLst>
          </p:cNvPr>
          <p:cNvSpPr>
            <a:spLocks noGrp="1"/>
          </p:cNvSpPr>
          <p:nvPr>
            <p:ph type="pic" sz="quarter" idx="13"/>
          </p:nvPr>
        </p:nvSpPr>
        <p:spPr>
          <a:xfrm>
            <a:off x="3689362" y="0"/>
            <a:ext cx="5454639" cy="3551472"/>
          </a:xfrm>
          <a:custGeom>
            <a:avLst/>
            <a:gdLst>
              <a:gd name="connsiteX0" fmla="*/ 83549 w 5454639"/>
              <a:gd name="connsiteY0" fmla="*/ 0 h 3551472"/>
              <a:gd name="connsiteX1" fmla="*/ 5454639 w 5454639"/>
              <a:gd name="connsiteY1" fmla="*/ 0 h 3551472"/>
              <a:gd name="connsiteX2" fmla="*/ 5454639 w 5454639"/>
              <a:gd name="connsiteY2" fmla="*/ 3218939 h 3551472"/>
              <a:gd name="connsiteX3" fmla="*/ 5364200 w 5454639"/>
              <a:gd name="connsiteY3" fmla="*/ 3268786 h 3551472"/>
              <a:gd name="connsiteX4" fmla="*/ 4240086 w 5454639"/>
              <a:gd name="connsiteY4" fmla="*/ 3551472 h 3551472"/>
              <a:gd name="connsiteX5" fmla="*/ 0 w 5454639"/>
              <a:gd name="connsiteY5" fmla="*/ 375625 h 3551472"/>
              <a:gd name="connsiteX6" fmla="*/ 79376 w 5454639"/>
              <a:gd name="connsiteY6" fmla="*/ 6954 h 35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4639" h="3551472">
                <a:moveTo>
                  <a:pt x="83549" y="0"/>
                </a:moveTo>
                <a:lnTo>
                  <a:pt x="5454639" y="0"/>
                </a:lnTo>
                <a:lnTo>
                  <a:pt x="5454639" y="3218939"/>
                </a:lnTo>
                <a:lnTo>
                  <a:pt x="5364200" y="3268786"/>
                </a:lnTo>
                <a:cubicBezTo>
                  <a:pt x="5000487" y="3447888"/>
                  <a:pt x="4616759" y="3551472"/>
                  <a:pt x="4240086" y="3551472"/>
                </a:cubicBezTo>
                <a:cubicBezTo>
                  <a:pt x="2733394" y="3551472"/>
                  <a:pt x="0" y="1894128"/>
                  <a:pt x="0" y="375625"/>
                </a:cubicBezTo>
                <a:cubicBezTo>
                  <a:pt x="0" y="233265"/>
                  <a:pt x="27831" y="111432"/>
                  <a:pt x="79376" y="6954"/>
                </a:cubicBezTo>
                <a:close/>
              </a:path>
            </a:pathLst>
          </a:custGeom>
        </p:spPr>
        <p:txBody>
          <a:bodyPr wrap="square">
            <a:noAutofit/>
          </a:bodyPr>
          <a:lstStyle/>
          <a:p>
            <a:endParaRPr lang="en-US"/>
          </a:p>
        </p:txBody>
      </p:sp>
      <p:sp>
        <p:nvSpPr>
          <p:cNvPr id="20" name="Freeform: Shape 19">
            <a:extLst>
              <a:ext uri="{FF2B5EF4-FFF2-40B4-BE49-F238E27FC236}">
                <a16:creationId xmlns:a16="http://schemas.microsoft.com/office/drawing/2014/main" id="{EB065735-C96D-4963-83B2-125B51192331}"/>
              </a:ext>
            </a:extLst>
          </p:cNvPr>
          <p:cNvSpPr/>
          <p:nvPr userDrawn="1"/>
        </p:nvSpPr>
        <p:spPr>
          <a:xfrm>
            <a:off x="5266562" y="0"/>
            <a:ext cx="3877438" cy="4122729"/>
          </a:xfrm>
          <a:custGeom>
            <a:avLst/>
            <a:gdLst>
              <a:gd name="connsiteX0" fmla="*/ 21526 w 3877438"/>
              <a:gd name="connsiteY0" fmla="*/ 0 h 4122729"/>
              <a:gd name="connsiteX1" fmla="*/ 3877438 w 3877438"/>
              <a:gd name="connsiteY1" fmla="*/ 0 h 4122729"/>
              <a:gd name="connsiteX2" fmla="*/ 3877438 w 3877438"/>
              <a:gd name="connsiteY2" fmla="*/ 4044676 h 4122729"/>
              <a:gd name="connsiteX3" fmla="*/ 3833579 w 3877438"/>
              <a:gd name="connsiteY3" fmla="*/ 4062946 h 4122729"/>
              <a:gd name="connsiteX4" fmla="*/ 3588321 w 3877438"/>
              <a:gd name="connsiteY4" fmla="*/ 4116891 h 4122729"/>
              <a:gd name="connsiteX5" fmla="*/ 12337 w 3877438"/>
              <a:gd name="connsiteY5" fmla="*/ 545294 h 4122729"/>
              <a:gd name="connsiteX6" fmla="*/ 13471 w 3877438"/>
              <a:gd name="connsiteY6" fmla="*/ 50534 h 412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7438" h="4122729">
                <a:moveTo>
                  <a:pt x="21526" y="0"/>
                </a:moveTo>
                <a:lnTo>
                  <a:pt x="3877438" y="0"/>
                </a:lnTo>
                <a:lnTo>
                  <a:pt x="3877438" y="4044676"/>
                </a:lnTo>
                <a:lnTo>
                  <a:pt x="3833579" y="4062946"/>
                </a:lnTo>
                <a:cubicBezTo>
                  <a:pt x="3756373" y="4089915"/>
                  <a:pt x="3674692" y="4108199"/>
                  <a:pt x="3588321" y="4116891"/>
                </a:cubicBezTo>
                <a:cubicBezTo>
                  <a:pt x="2206386" y="4255667"/>
                  <a:pt x="146428" y="1887402"/>
                  <a:pt x="12337" y="545294"/>
                </a:cubicBezTo>
                <a:cubicBezTo>
                  <a:pt x="-4730" y="377569"/>
                  <a:pt x="-3844" y="212049"/>
                  <a:pt x="13471" y="5053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A7ABAADA-114F-4A68-A0AC-FB26F8F83BF0}"/>
              </a:ext>
            </a:extLst>
          </p:cNvPr>
          <p:cNvSpPr/>
          <p:nvPr userDrawn="1"/>
        </p:nvSpPr>
        <p:spPr>
          <a:xfrm>
            <a:off x="4277854" y="1"/>
            <a:ext cx="4866146" cy="3946405"/>
          </a:xfrm>
          <a:custGeom>
            <a:avLst/>
            <a:gdLst>
              <a:gd name="connsiteX0" fmla="*/ 1753250 w 4866146"/>
              <a:gd name="connsiteY0" fmla="*/ 0 h 3946405"/>
              <a:gd name="connsiteX1" fmla="*/ 4866146 w 4866146"/>
              <a:gd name="connsiteY1" fmla="*/ 0 h 3946405"/>
              <a:gd name="connsiteX2" fmla="*/ 4866146 w 4866146"/>
              <a:gd name="connsiteY2" fmla="*/ 3597362 h 3946405"/>
              <a:gd name="connsiteX3" fmla="*/ 4779219 w 4866146"/>
              <a:gd name="connsiteY3" fmla="*/ 3629181 h 3946405"/>
              <a:gd name="connsiteX4" fmla="*/ 3855483 w 4866146"/>
              <a:gd name="connsiteY4" fmla="*/ 3861277 h 3946405"/>
              <a:gd name="connsiteX5" fmla="*/ 93577 w 4866146"/>
              <a:gd name="connsiteY5" fmla="*/ 2947847 h 3946405"/>
              <a:gd name="connsiteX6" fmla="*/ 1703277 w 4866146"/>
              <a:gd name="connsiteY6" fmla="*/ 35271 h 394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6146" h="3946405">
                <a:moveTo>
                  <a:pt x="1753250" y="0"/>
                </a:moveTo>
                <a:lnTo>
                  <a:pt x="4866146" y="0"/>
                </a:lnTo>
                <a:lnTo>
                  <a:pt x="4866146" y="3597362"/>
                </a:lnTo>
                <a:lnTo>
                  <a:pt x="4779219" y="3629181"/>
                </a:lnTo>
                <a:cubicBezTo>
                  <a:pt x="4456112" y="3737625"/>
                  <a:pt x="4140245" y="3814929"/>
                  <a:pt x="3855483" y="3861277"/>
                </a:cubicBezTo>
                <a:cubicBezTo>
                  <a:pt x="2337133" y="4108465"/>
                  <a:pt x="498547" y="3821302"/>
                  <a:pt x="93577" y="2947847"/>
                </a:cubicBezTo>
                <a:cubicBezTo>
                  <a:pt x="-291641" y="2119075"/>
                  <a:pt x="564881" y="890954"/>
                  <a:pt x="1703277" y="35271"/>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Figure">
            <a:extLst>
              <a:ext uri="{FF2B5EF4-FFF2-40B4-BE49-F238E27FC236}">
                <a16:creationId xmlns:a16="http://schemas.microsoft.com/office/drawing/2014/main" id="{431C13A3-9EAB-44A8-9D9B-3546DD45B39A}"/>
              </a:ext>
            </a:extLst>
          </p:cNvPr>
          <p:cNvSpPr/>
          <p:nvPr userDrawn="1"/>
        </p:nvSpPr>
        <p:spPr>
          <a:xfrm>
            <a:off x="3218517" y="1452752"/>
            <a:ext cx="921640" cy="939009"/>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R="0" lvl="0" indent="0" algn="ctr"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4" name="Figure">
            <a:extLst>
              <a:ext uri="{FF2B5EF4-FFF2-40B4-BE49-F238E27FC236}">
                <a16:creationId xmlns:a16="http://schemas.microsoft.com/office/drawing/2014/main" id="{C6AC9BA2-80CB-418C-876B-00D88B6C0BE3}"/>
              </a:ext>
            </a:extLst>
          </p:cNvPr>
          <p:cNvSpPr/>
          <p:nvPr userDrawn="1"/>
        </p:nvSpPr>
        <p:spPr>
          <a:xfrm>
            <a:off x="7793762" y="4967843"/>
            <a:ext cx="636241" cy="605974"/>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2888074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623888" y="1709739"/>
            <a:ext cx="7886700" cy="2852737"/>
          </a:xfrm>
        </p:spPr>
        <p:txBody>
          <a:bodyPr anchor="b">
            <a:norm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623888" y="4589464"/>
            <a:ext cx="7886700" cy="1500187"/>
          </a:xfrm>
        </p:spPr>
        <p:txBody>
          <a:bodyPr>
            <a:normAutofit/>
          </a:bodyPr>
          <a:lstStyle>
            <a:lvl1pPr marL="0" indent="0">
              <a:buNone/>
              <a:defRPr sz="2000">
                <a:solidFill>
                  <a:schemeClr val="tx2">
                    <a:lumMod val="40000"/>
                    <a:lumOff val="6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3" name="Freeform: Shape 12">
            <a:extLst>
              <a:ext uri="{FF2B5EF4-FFF2-40B4-BE49-F238E27FC236}">
                <a16:creationId xmlns:a16="http://schemas.microsoft.com/office/drawing/2014/main" id="{983F65A9-BCCA-464E-95BD-8C4622BA715C}"/>
              </a:ext>
            </a:extLst>
          </p:cNvPr>
          <p:cNvSpPr/>
          <p:nvPr userDrawn="1"/>
        </p:nvSpPr>
        <p:spPr>
          <a:xfrm>
            <a:off x="5266562" y="0"/>
            <a:ext cx="3877438" cy="4122729"/>
          </a:xfrm>
          <a:custGeom>
            <a:avLst/>
            <a:gdLst>
              <a:gd name="connsiteX0" fmla="*/ 21526 w 3877438"/>
              <a:gd name="connsiteY0" fmla="*/ 0 h 4122729"/>
              <a:gd name="connsiteX1" fmla="*/ 3877438 w 3877438"/>
              <a:gd name="connsiteY1" fmla="*/ 0 h 4122729"/>
              <a:gd name="connsiteX2" fmla="*/ 3877438 w 3877438"/>
              <a:gd name="connsiteY2" fmla="*/ 4044676 h 4122729"/>
              <a:gd name="connsiteX3" fmla="*/ 3833579 w 3877438"/>
              <a:gd name="connsiteY3" fmla="*/ 4062946 h 4122729"/>
              <a:gd name="connsiteX4" fmla="*/ 3588321 w 3877438"/>
              <a:gd name="connsiteY4" fmla="*/ 4116891 h 4122729"/>
              <a:gd name="connsiteX5" fmla="*/ 12337 w 3877438"/>
              <a:gd name="connsiteY5" fmla="*/ 545294 h 4122729"/>
              <a:gd name="connsiteX6" fmla="*/ 13471 w 3877438"/>
              <a:gd name="connsiteY6" fmla="*/ 50534 h 412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7438" h="4122729">
                <a:moveTo>
                  <a:pt x="21526" y="0"/>
                </a:moveTo>
                <a:lnTo>
                  <a:pt x="3877438" y="0"/>
                </a:lnTo>
                <a:lnTo>
                  <a:pt x="3877438" y="4044676"/>
                </a:lnTo>
                <a:lnTo>
                  <a:pt x="3833579" y="4062946"/>
                </a:lnTo>
                <a:cubicBezTo>
                  <a:pt x="3756373" y="4089915"/>
                  <a:pt x="3674692" y="4108199"/>
                  <a:pt x="3588321" y="4116891"/>
                </a:cubicBezTo>
                <a:cubicBezTo>
                  <a:pt x="2206386" y="4255667"/>
                  <a:pt x="146428" y="1887402"/>
                  <a:pt x="12337" y="545294"/>
                </a:cubicBezTo>
                <a:cubicBezTo>
                  <a:pt x="-4730" y="377569"/>
                  <a:pt x="-3844" y="212049"/>
                  <a:pt x="13471" y="5053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4" name="Freeform: Shape 13">
            <a:extLst>
              <a:ext uri="{FF2B5EF4-FFF2-40B4-BE49-F238E27FC236}">
                <a16:creationId xmlns:a16="http://schemas.microsoft.com/office/drawing/2014/main" id="{5A57BBF9-2C7C-4A8D-AD62-52054A2971D4}"/>
              </a:ext>
            </a:extLst>
          </p:cNvPr>
          <p:cNvSpPr/>
          <p:nvPr userDrawn="1"/>
        </p:nvSpPr>
        <p:spPr>
          <a:xfrm>
            <a:off x="4277854" y="1"/>
            <a:ext cx="4866146" cy="3946405"/>
          </a:xfrm>
          <a:custGeom>
            <a:avLst/>
            <a:gdLst>
              <a:gd name="connsiteX0" fmla="*/ 1753250 w 4866146"/>
              <a:gd name="connsiteY0" fmla="*/ 0 h 3946405"/>
              <a:gd name="connsiteX1" fmla="*/ 4866146 w 4866146"/>
              <a:gd name="connsiteY1" fmla="*/ 0 h 3946405"/>
              <a:gd name="connsiteX2" fmla="*/ 4866146 w 4866146"/>
              <a:gd name="connsiteY2" fmla="*/ 3597362 h 3946405"/>
              <a:gd name="connsiteX3" fmla="*/ 4779219 w 4866146"/>
              <a:gd name="connsiteY3" fmla="*/ 3629181 h 3946405"/>
              <a:gd name="connsiteX4" fmla="*/ 3855483 w 4866146"/>
              <a:gd name="connsiteY4" fmla="*/ 3861277 h 3946405"/>
              <a:gd name="connsiteX5" fmla="*/ 93577 w 4866146"/>
              <a:gd name="connsiteY5" fmla="*/ 2947847 h 3946405"/>
              <a:gd name="connsiteX6" fmla="*/ 1703277 w 4866146"/>
              <a:gd name="connsiteY6" fmla="*/ 35271 h 394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6146" h="3946405">
                <a:moveTo>
                  <a:pt x="1753250" y="0"/>
                </a:moveTo>
                <a:lnTo>
                  <a:pt x="4866146" y="0"/>
                </a:lnTo>
                <a:lnTo>
                  <a:pt x="4866146" y="3597362"/>
                </a:lnTo>
                <a:lnTo>
                  <a:pt x="4779219" y="3629181"/>
                </a:lnTo>
                <a:cubicBezTo>
                  <a:pt x="4456112" y="3737625"/>
                  <a:pt x="4140245" y="3814929"/>
                  <a:pt x="3855483" y="3861277"/>
                </a:cubicBezTo>
                <a:cubicBezTo>
                  <a:pt x="2337133" y="4108465"/>
                  <a:pt x="498547" y="3821302"/>
                  <a:pt x="93577" y="2947847"/>
                </a:cubicBezTo>
                <a:cubicBezTo>
                  <a:pt x="-291641" y="2119075"/>
                  <a:pt x="564881" y="890954"/>
                  <a:pt x="1703277" y="35271"/>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0531DACB-A641-42A5-8250-930302AE7409}"/>
              </a:ext>
            </a:extLst>
          </p:cNvPr>
          <p:cNvSpPr/>
          <p:nvPr userDrawn="1"/>
        </p:nvSpPr>
        <p:spPr>
          <a:xfrm>
            <a:off x="3218517" y="1452752"/>
            <a:ext cx="921640" cy="939009"/>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R="0" lvl="0" indent="0" algn="ctr"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191E889A-802C-4070-8C69-C9A69F00B6D1}"/>
              </a:ext>
            </a:extLst>
          </p:cNvPr>
          <p:cNvSpPr/>
          <p:nvPr userDrawn="1"/>
        </p:nvSpPr>
        <p:spPr>
          <a:xfrm>
            <a:off x="7793762" y="4967843"/>
            <a:ext cx="636241" cy="605974"/>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reeform: Shape 16">
            <a:extLst>
              <a:ext uri="{FF2B5EF4-FFF2-40B4-BE49-F238E27FC236}">
                <a16:creationId xmlns:a16="http://schemas.microsoft.com/office/drawing/2014/main" id="{0DD84A62-C5EA-4E0D-BF70-CCE02089DF14}"/>
              </a:ext>
            </a:extLst>
          </p:cNvPr>
          <p:cNvSpPr/>
          <p:nvPr userDrawn="1"/>
        </p:nvSpPr>
        <p:spPr>
          <a:xfrm>
            <a:off x="3689363" y="0"/>
            <a:ext cx="5454639" cy="3551472"/>
          </a:xfrm>
          <a:custGeom>
            <a:avLst/>
            <a:gdLst>
              <a:gd name="connsiteX0" fmla="*/ 83549 w 5454639"/>
              <a:gd name="connsiteY0" fmla="*/ 0 h 3551472"/>
              <a:gd name="connsiteX1" fmla="*/ 5454639 w 5454639"/>
              <a:gd name="connsiteY1" fmla="*/ 0 h 3551472"/>
              <a:gd name="connsiteX2" fmla="*/ 5454639 w 5454639"/>
              <a:gd name="connsiteY2" fmla="*/ 3218939 h 3551472"/>
              <a:gd name="connsiteX3" fmla="*/ 5364200 w 5454639"/>
              <a:gd name="connsiteY3" fmla="*/ 3268786 h 3551472"/>
              <a:gd name="connsiteX4" fmla="*/ 4240086 w 5454639"/>
              <a:gd name="connsiteY4" fmla="*/ 3551472 h 3551472"/>
              <a:gd name="connsiteX5" fmla="*/ 0 w 5454639"/>
              <a:gd name="connsiteY5" fmla="*/ 375625 h 3551472"/>
              <a:gd name="connsiteX6" fmla="*/ 79376 w 5454639"/>
              <a:gd name="connsiteY6" fmla="*/ 6954 h 35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4639" h="3551472">
                <a:moveTo>
                  <a:pt x="83549" y="0"/>
                </a:moveTo>
                <a:lnTo>
                  <a:pt x="5454639" y="0"/>
                </a:lnTo>
                <a:lnTo>
                  <a:pt x="5454639" y="3218939"/>
                </a:lnTo>
                <a:lnTo>
                  <a:pt x="5364200" y="3268786"/>
                </a:lnTo>
                <a:cubicBezTo>
                  <a:pt x="5000487" y="3447888"/>
                  <a:pt x="4616759" y="3551472"/>
                  <a:pt x="4240086" y="3551472"/>
                </a:cubicBezTo>
                <a:cubicBezTo>
                  <a:pt x="2733394" y="3551472"/>
                  <a:pt x="0" y="1894128"/>
                  <a:pt x="0" y="375625"/>
                </a:cubicBezTo>
                <a:cubicBezTo>
                  <a:pt x="0" y="233265"/>
                  <a:pt x="27831" y="111432"/>
                  <a:pt x="79376" y="6954"/>
                </a:cubicBezTo>
                <a:close/>
              </a:path>
            </a:pathLst>
          </a:custGeom>
          <a:solidFill>
            <a:schemeClr val="accent3">
              <a:alpha val="80000"/>
            </a:schemeClr>
          </a:solidFill>
          <a:ln w="12700">
            <a:miter lim="400000"/>
          </a:ln>
        </p:spPr>
        <p:txBody>
          <a:bodyPr wrap="square" lIns="38100" tIns="38100" rIns="38100" bIns="38100" anchor="ctr">
            <a:noAutofit/>
          </a:bodyPr>
          <a:lstStyle/>
          <a:p>
            <a:pPr marR="0" lvl="0" indent="0" algn="ctr" fontAlgn="auto" hangingPunct="0">
              <a:lnSpc>
                <a:spcPct val="100000"/>
              </a:lnSpc>
              <a:spcBef>
                <a:spcPts val="0"/>
              </a:spcBef>
              <a:spcAft>
                <a:spcPts val="0"/>
              </a:spcAft>
              <a:buClrTx/>
              <a:buSzTx/>
              <a:buFontTx/>
              <a:buNone/>
              <a:tabLst/>
            </a:pPr>
            <a:endParaRPr kumimoji="0" lang="en-US" sz="3000" b="0" i="0" u="none" strike="noStrike" kern="0" cap="none" spc="0" normalizeH="0" baseline="0">
              <a:ln>
                <a:noFill/>
              </a:ln>
              <a:solidFill>
                <a:srgbClr val="FFFFFF"/>
              </a:solidFill>
              <a:effectLst>
                <a:outerShdw blurRad="38100" dist="12700" dir="5400000" rotWithShape="0">
                  <a:srgbClr val="000000">
                    <a:alpha val="50000"/>
                  </a:srgbClr>
                </a:outerShdw>
              </a:effectLst>
              <a:uLnTx/>
              <a:uFillTx/>
              <a:latin typeface="Gill Sans"/>
            </a:endParaRPr>
          </a:p>
        </p:txBody>
      </p:sp>
    </p:spTree>
    <p:extLst>
      <p:ext uri="{BB962C8B-B14F-4D97-AF65-F5344CB8AC3E}">
        <p14:creationId xmlns:p14="http://schemas.microsoft.com/office/powerpoint/2010/main" val="2172045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w Photo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623888" y="1709739"/>
            <a:ext cx="7886700" cy="2852737"/>
          </a:xfrm>
        </p:spPr>
        <p:txBody>
          <a:bodyPr anchor="b">
            <a:norm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623888" y="4589464"/>
            <a:ext cx="7886700" cy="1500187"/>
          </a:xfrm>
        </p:spPr>
        <p:txBody>
          <a:bodyPr>
            <a:normAutofit/>
          </a:bodyPr>
          <a:lstStyle>
            <a:lvl1pPr marL="0" indent="0">
              <a:buNone/>
              <a:defRPr sz="2000">
                <a:solidFill>
                  <a:schemeClr val="tx2">
                    <a:lumMod val="40000"/>
                    <a:lumOff val="6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3" name="Picture Placeholder 18">
            <a:extLst>
              <a:ext uri="{FF2B5EF4-FFF2-40B4-BE49-F238E27FC236}">
                <a16:creationId xmlns:a16="http://schemas.microsoft.com/office/drawing/2014/main" id="{2EEF0003-ADB8-41EE-9FD2-C32549BBF3CE}"/>
              </a:ext>
            </a:extLst>
          </p:cNvPr>
          <p:cNvSpPr>
            <a:spLocks noGrp="1"/>
          </p:cNvSpPr>
          <p:nvPr>
            <p:ph type="pic" sz="quarter" idx="13"/>
          </p:nvPr>
        </p:nvSpPr>
        <p:spPr>
          <a:xfrm>
            <a:off x="3689362" y="0"/>
            <a:ext cx="5454639" cy="3551472"/>
          </a:xfrm>
          <a:custGeom>
            <a:avLst/>
            <a:gdLst>
              <a:gd name="connsiteX0" fmla="*/ 83549 w 5454639"/>
              <a:gd name="connsiteY0" fmla="*/ 0 h 3551472"/>
              <a:gd name="connsiteX1" fmla="*/ 5454639 w 5454639"/>
              <a:gd name="connsiteY1" fmla="*/ 0 h 3551472"/>
              <a:gd name="connsiteX2" fmla="*/ 5454639 w 5454639"/>
              <a:gd name="connsiteY2" fmla="*/ 3218939 h 3551472"/>
              <a:gd name="connsiteX3" fmla="*/ 5364200 w 5454639"/>
              <a:gd name="connsiteY3" fmla="*/ 3268786 h 3551472"/>
              <a:gd name="connsiteX4" fmla="*/ 4240086 w 5454639"/>
              <a:gd name="connsiteY4" fmla="*/ 3551472 h 3551472"/>
              <a:gd name="connsiteX5" fmla="*/ 0 w 5454639"/>
              <a:gd name="connsiteY5" fmla="*/ 375625 h 3551472"/>
              <a:gd name="connsiteX6" fmla="*/ 79376 w 5454639"/>
              <a:gd name="connsiteY6" fmla="*/ 6954 h 35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4639" h="3551472">
                <a:moveTo>
                  <a:pt x="83549" y="0"/>
                </a:moveTo>
                <a:lnTo>
                  <a:pt x="5454639" y="0"/>
                </a:lnTo>
                <a:lnTo>
                  <a:pt x="5454639" y="3218939"/>
                </a:lnTo>
                <a:lnTo>
                  <a:pt x="5364200" y="3268786"/>
                </a:lnTo>
                <a:cubicBezTo>
                  <a:pt x="5000487" y="3447888"/>
                  <a:pt x="4616759" y="3551472"/>
                  <a:pt x="4240086" y="3551472"/>
                </a:cubicBezTo>
                <a:cubicBezTo>
                  <a:pt x="2733394" y="3551472"/>
                  <a:pt x="0" y="1894128"/>
                  <a:pt x="0" y="375625"/>
                </a:cubicBezTo>
                <a:cubicBezTo>
                  <a:pt x="0" y="233265"/>
                  <a:pt x="27831" y="111432"/>
                  <a:pt x="79376" y="6954"/>
                </a:cubicBezTo>
                <a:close/>
              </a:path>
            </a:pathLst>
          </a:custGeom>
        </p:spPr>
        <p:txBody>
          <a:bodyPr wrap="square">
            <a:noAutofit/>
          </a:bodyPr>
          <a:lstStyle/>
          <a:p>
            <a:endParaRPr lang="en-US"/>
          </a:p>
        </p:txBody>
      </p:sp>
      <p:sp>
        <p:nvSpPr>
          <p:cNvPr id="14" name="Freeform: Shape 13">
            <a:extLst>
              <a:ext uri="{FF2B5EF4-FFF2-40B4-BE49-F238E27FC236}">
                <a16:creationId xmlns:a16="http://schemas.microsoft.com/office/drawing/2014/main" id="{14C76CA9-0B80-4E38-85B8-80304E61940B}"/>
              </a:ext>
            </a:extLst>
          </p:cNvPr>
          <p:cNvSpPr/>
          <p:nvPr userDrawn="1"/>
        </p:nvSpPr>
        <p:spPr>
          <a:xfrm>
            <a:off x="5266562" y="0"/>
            <a:ext cx="3877438" cy="4122729"/>
          </a:xfrm>
          <a:custGeom>
            <a:avLst/>
            <a:gdLst>
              <a:gd name="connsiteX0" fmla="*/ 21526 w 3877438"/>
              <a:gd name="connsiteY0" fmla="*/ 0 h 4122729"/>
              <a:gd name="connsiteX1" fmla="*/ 3877438 w 3877438"/>
              <a:gd name="connsiteY1" fmla="*/ 0 h 4122729"/>
              <a:gd name="connsiteX2" fmla="*/ 3877438 w 3877438"/>
              <a:gd name="connsiteY2" fmla="*/ 4044676 h 4122729"/>
              <a:gd name="connsiteX3" fmla="*/ 3833579 w 3877438"/>
              <a:gd name="connsiteY3" fmla="*/ 4062946 h 4122729"/>
              <a:gd name="connsiteX4" fmla="*/ 3588321 w 3877438"/>
              <a:gd name="connsiteY4" fmla="*/ 4116891 h 4122729"/>
              <a:gd name="connsiteX5" fmla="*/ 12337 w 3877438"/>
              <a:gd name="connsiteY5" fmla="*/ 545294 h 4122729"/>
              <a:gd name="connsiteX6" fmla="*/ 13471 w 3877438"/>
              <a:gd name="connsiteY6" fmla="*/ 50534 h 412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7438" h="4122729">
                <a:moveTo>
                  <a:pt x="21526" y="0"/>
                </a:moveTo>
                <a:lnTo>
                  <a:pt x="3877438" y="0"/>
                </a:lnTo>
                <a:lnTo>
                  <a:pt x="3877438" y="4044676"/>
                </a:lnTo>
                <a:lnTo>
                  <a:pt x="3833579" y="4062946"/>
                </a:lnTo>
                <a:cubicBezTo>
                  <a:pt x="3756373" y="4089915"/>
                  <a:pt x="3674692" y="4108199"/>
                  <a:pt x="3588321" y="4116891"/>
                </a:cubicBezTo>
                <a:cubicBezTo>
                  <a:pt x="2206386" y="4255667"/>
                  <a:pt x="146428" y="1887402"/>
                  <a:pt x="12337" y="545294"/>
                </a:cubicBezTo>
                <a:cubicBezTo>
                  <a:pt x="-4730" y="377569"/>
                  <a:pt x="-3844" y="212049"/>
                  <a:pt x="13471" y="5053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reeform: Shape 14">
            <a:extLst>
              <a:ext uri="{FF2B5EF4-FFF2-40B4-BE49-F238E27FC236}">
                <a16:creationId xmlns:a16="http://schemas.microsoft.com/office/drawing/2014/main" id="{961EC8EA-2609-4AD7-93A2-F37ED6958658}"/>
              </a:ext>
            </a:extLst>
          </p:cNvPr>
          <p:cNvSpPr/>
          <p:nvPr userDrawn="1"/>
        </p:nvSpPr>
        <p:spPr>
          <a:xfrm>
            <a:off x="4277854" y="1"/>
            <a:ext cx="4866146" cy="3946405"/>
          </a:xfrm>
          <a:custGeom>
            <a:avLst/>
            <a:gdLst>
              <a:gd name="connsiteX0" fmla="*/ 1753250 w 4866146"/>
              <a:gd name="connsiteY0" fmla="*/ 0 h 3946405"/>
              <a:gd name="connsiteX1" fmla="*/ 4866146 w 4866146"/>
              <a:gd name="connsiteY1" fmla="*/ 0 h 3946405"/>
              <a:gd name="connsiteX2" fmla="*/ 4866146 w 4866146"/>
              <a:gd name="connsiteY2" fmla="*/ 3597362 h 3946405"/>
              <a:gd name="connsiteX3" fmla="*/ 4779219 w 4866146"/>
              <a:gd name="connsiteY3" fmla="*/ 3629181 h 3946405"/>
              <a:gd name="connsiteX4" fmla="*/ 3855483 w 4866146"/>
              <a:gd name="connsiteY4" fmla="*/ 3861277 h 3946405"/>
              <a:gd name="connsiteX5" fmla="*/ 93577 w 4866146"/>
              <a:gd name="connsiteY5" fmla="*/ 2947847 h 3946405"/>
              <a:gd name="connsiteX6" fmla="*/ 1703277 w 4866146"/>
              <a:gd name="connsiteY6" fmla="*/ 35271 h 394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6146" h="3946405">
                <a:moveTo>
                  <a:pt x="1753250" y="0"/>
                </a:moveTo>
                <a:lnTo>
                  <a:pt x="4866146" y="0"/>
                </a:lnTo>
                <a:lnTo>
                  <a:pt x="4866146" y="3597362"/>
                </a:lnTo>
                <a:lnTo>
                  <a:pt x="4779219" y="3629181"/>
                </a:lnTo>
                <a:cubicBezTo>
                  <a:pt x="4456112" y="3737625"/>
                  <a:pt x="4140245" y="3814929"/>
                  <a:pt x="3855483" y="3861277"/>
                </a:cubicBezTo>
                <a:cubicBezTo>
                  <a:pt x="2337133" y="4108465"/>
                  <a:pt x="498547" y="3821302"/>
                  <a:pt x="93577" y="2947847"/>
                </a:cubicBezTo>
                <a:cubicBezTo>
                  <a:pt x="-291641" y="2119075"/>
                  <a:pt x="564881" y="890954"/>
                  <a:pt x="1703277" y="35271"/>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D8A40038-07DF-46E5-8843-82638D982D30}"/>
              </a:ext>
            </a:extLst>
          </p:cNvPr>
          <p:cNvSpPr/>
          <p:nvPr userDrawn="1"/>
        </p:nvSpPr>
        <p:spPr>
          <a:xfrm>
            <a:off x="3218517" y="1452752"/>
            <a:ext cx="921640" cy="939009"/>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28575" tIns="28575" rIns="28575" bIns="28575" anchor="ctr"/>
          <a:lstStyle/>
          <a:p>
            <a:pPr marR="0" lvl="0" indent="0" algn="ctr" defTabSz="342900" fontAlgn="auto" hangingPunct="0">
              <a:lnSpc>
                <a:spcPct val="100000"/>
              </a:lnSpc>
              <a:spcBef>
                <a:spcPts val="0"/>
              </a:spcBef>
              <a:spcAft>
                <a:spcPts val="0"/>
              </a:spcAft>
              <a:buClrTx/>
              <a:buSzTx/>
              <a:buFontTx/>
              <a:buNone/>
              <a:tabLst/>
            </a:pPr>
            <a:endParaRPr kumimoji="0" sz="225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8951F270-CBA0-4799-A7ED-C28C77E1FE6F}"/>
              </a:ext>
            </a:extLst>
          </p:cNvPr>
          <p:cNvSpPr/>
          <p:nvPr userDrawn="1"/>
        </p:nvSpPr>
        <p:spPr>
          <a:xfrm>
            <a:off x="7793762" y="4967843"/>
            <a:ext cx="636241" cy="605974"/>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3926521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D54997-06A4-499B-8E6A-8EF1A89EB2F0}"/>
              </a:ext>
            </a:extLst>
          </p:cNvPr>
          <p:cNvSpPr>
            <a:spLocks noGrp="1"/>
          </p:cNvSpPr>
          <p:nvPr>
            <p:ph type="title"/>
          </p:nvPr>
        </p:nvSpPr>
        <p:spPr>
          <a:xfrm>
            <a:off x="628650" y="334864"/>
            <a:ext cx="7886700" cy="113223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F3C88D-292F-4F8A-8FA3-E750F0E63269}"/>
              </a:ext>
            </a:extLst>
          </p:cNvPr>
          <p:cNvSpPr>
            <a:spLocks noGrp="1"/>
          </p:cNvSpPr>
          <p:nvPr>
            <p:ph type="body" idx="1"/>
          </p:nvPr>
        </p:nvSpPr>
        <p:spPr>
          <a:xfrm>
            <a:off x="628650" y="1556792"/>
            <a:ext cx="7886700" cy="462017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C7DAC-648B-41B2-BAA1-D87B8840563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050">
                <a:solidFill>
                  <a:schemeClr val="tx2">
                    <a:lumMod val="60000"/>
                    <a:lumOff val="40000"/>
                  </a:schemeClr>
                </a:solidFill>
              </a:defRPr>
            </a:lvl1pPr>
          </a:lstStyle>
          <a:p>
            <a:r>
              <a:rPr lang="en-US"/>
              <a:t>Your Date Here</a:t>
            </a:r>
          </a:p>
        </p:txBody>
      </p:sp>
      <p:sp>
        <p:nvSpPr>
          <p:cNvPr id="5" name="Footer Placeholder 4">
            <a:extLst>
              <a:ext uri="{FF2B5EF4-FFF2-40B4-BE49-F238E27FC236}">
                <a16:creationId xmlns:a16="http://schemas.microsoft.com/office/drawing/2014/main" id="{52073268-5839-4ECF-A52B-BE90FB6F584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050">
                <a:solidFill>
                  <a:schemeClr val="tx2">
                    <a:lumMod val="60000"/>
                    <a:lumOff val="40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id="{7F5A0931-55D2-4DD7-B350-755D5AC96D5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050">
                <a:solidFill>
                  <a:schemeClr val="tx2">
                    <a:lumMod val="60000"/>
                    <a:lumOff val="40000"/>
                  </a:schemeClr>
                </a:solidFill>
              </a:defRPr>
            </a:lvl1pPr>
          </a:lstStyle>
          <a:p>
            <a:fld id="{D325CB3F-26C9-44D7-A7CB-40F86C5CE4B1}" type="slidenum">
              <a:rPr lang="en-US" smtClean="0"/>
              <a:pPr/>
              <a:t>‹#›</a:t>
            </a:fld>
            <a:endParaRPr lang="en-US"/>
          </a:p>
        </p:txBody>
      </p:sp>
    </p:spTree>
    <p:extLst>
      <p:ext uri="{BB962C8B-B14F-4D97-AF65-F5344CB8AC3E}">
        <p14:creationId xmlns:p14="http://schemas.microsoft.com/office/powerpoint/2010/main" val="4070110949"/>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 id="2147483881" r:id="rId18"/>
    <p:sldLayoutId id="2147483882" r:id="rId19"/>
    <p:sldLayoutId id="2147483883" r:id="rId20"/>
    <p:sldLayoutId id="2147483884" r:id="rId21"/>
    <p:sldLayoutId id="2147483885" r:id="rId22"/>
  </p:sldLayoutIdLst>
  <p:hf hdr="0"/>
  <p:txStyles>
    <p:titleStyle>
      <a:lvl1pPr algn="l" defTabSz="685800" rtl="0" eaLnBrk="1" latinLnBrk="0" hangingPunct="1">
        <a:lnSpc>
          <a:spcPct val="90000"/>
        </a:lnSpc>
        <a:spcBef>
          <a:spcPct val="0"/>
        </a:spcBef>
        <a:buNone/>
        <a:defRPr sz="3600" b="1" kern="1200">
          <a:solidFill>
            <a:schemeClr val="accent1"/>
          </a:solidFill>
          <a:latin typeface="+mn-lt"/>
          <a:ea typeface="+mj-ea"/>
          <a:cs typeface="+mj-cs"/>
        </a:defRPr>
      </a:lvl1pPr>
    </p:titleStyle>
    <p:bodyStyle>
      <a:lvl1pPr marL="171450" indent="-171450" algn="l" defTabSz="685800" rtl="0" eaLnBrk="1" latinLnBrk="0" hangingPunct="1">
        <a:lnSpc>
          <a:spcPct val="90000"/>
        </a:lnSpc>
        <a:spcBef>
          <a:spcPts val="750"/>
        </a:spcBef>
        <a:spcAft>
          <a:spcPts val="900"/>
        </a:spcAft>
        <a:buFont typeface="Arial" panose="020B0604020202020204" pitchFamily="34" charset="0"/>
        <a:buChar char="•"/>
        <a:defRPr sz="2100" kern="1200">
          <a:solidFill>
            <a:schemeClr val="accent1"/>
          </a:solidFill>
          <a:latin typeface="+mn-lt"/>
          <a:ea typeface="+mn-ea"/>
          <a:cs typeface="+mn-cs"/>
        </a:defRPr>
      </a:lvl1pPr>
      <a:lvl2pPr marL="514350" indent="-171450" algn="l" defTabSz="685800" rtl="0" eaLnBrk="1" latinLnBrk="0" hangingPunct="1">
        <a:lnSpc>
          <a:spcPct val="90000"/>
        </a:lnSpc>
        <a:spcBef>
          <a:spcPts val="375"/>
        </a:spcBef>
        <a:spcAft>
          <a:spcPts val="900"/>
        </a:spcAft>
        <a:buFont typeface="Arial" panose="020B0604020202020204" pitchFamily="34" charset="0"/>
        <a:buChar char="•"/>
        <a:defRPr sz="1800" kern="1200">
          <a:solidFill>
            <a:schemeClr val="accent1"/>
          </a:solidFill>
          <a:latin typeface="+mn-lt"/>
          <a:ea typeface="+mn-ea"/>
          <a:cs typeface="+mn-cs"/>
        </a:defRPr>
      </a:lvl2pPr>
      <a:lvl3pPr marL="857250" indent="-171450" algn="l" defTabSz="685800" rtl="0" eaLnBrk="1" latinLnBrk="0" hangingPunct="1">
        <a:lnSpc>
          <a:spcPct val="90000"/>
        </a:lnSpc>
        <a:spcBef>
          <a:spcPts val="375"/>
        </a:spcBef>
        <a:spcAft>
          <a:spcPts val="900"/>
        </a:spcAft>
        <a:buFont typeface="Arial" panose="020B0604020202020204" pitchFamily="34" charset="0"/>
        <a:buChar char="•"/>
        <a:defRPr sz="1500" kern="1200">
          <a:solidFill>
            <a:schemeClr val="accent1"/>
          </a:solidFill>
          <a:latin typeface="+mn-lt"/>
          <a:ea typeface="+mn-ea"/>
          <a:cs typeface="+mn-cs"/>
        </a:defRPr>
      </a:lvl3pPr>
      <a:lvl4pPr marL="1200150" indent="-171450" algn="l" defTabSz="685800" rtl="0" eaLnBrk="1" latinLnBrk="0" hangingPunct="1">
        <a:lnSpc>
          <a:spcPct val="90000"/>
        </a:lnSpc>
        <a:spcBef>
          <a:spcPts val="375"/>
        </a:spcBef>
        <a:spcAft>
          <a:spcPts val="900"/>
        </a:spcAft>
        <a:buFont typeface="Arial" panose="020B0604020202020204" pitchFamily="34" charset="0"/>
        <a:buChar char="•"/>
        <a:defRPr sz="1350" kern="1200">
          <a:solidFill>
            <a:schemeClr val="accent1"/>
          </a:solidFill>
          <a:latin typeface="+mn-lt"/>
          <a:ea typeface="+mn-ea"/>
          <a:cs typeface="+mn-cs"/>
        </a:defRPr>
      </a:lvl4pPr>
      <a:lvl5pPr marL="1543050" indent="-171450" algn="l" defTabSz="685800" rtl="0" eaLnBrk="1" latinLnBrk="0" hangingPunct="1">
        <a:lnSpc>
          <a:spcPct val="90000"/>
        </a:lnSpc>
        <a:spcBef>
          <a:spcPts val="375"/>
        </a:spcBef>
        <a:spcAft>
          <a:spcPts val="900"/>
        </a:spcAft>
        <a:buFont typeface="Arial" panose="020B0604020202020204" pitchFamily="34" charset="0"/>
        <a:buChar char="•"/>
        <a:defRPr sz="1350" kern="1200">
          <a:solidFill>
            <a:schemeClr val="accent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146304"/>
            <a:ext cx="8229600" cy="617612"/>
          </a:xfrm>
          <a:prstGeom prst="rect">
            <a:avLst/>
          </a:prstGeom>
        </p:spPr>
        <p:txBody>
          <a:bodyPr vert="horz" lIns="91440" tIns="45720" rIns="91440" bIns="45720" rtlCol="0" anchor="ctr">
            <a:no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1354259394"/>
      </p:ext>
    </p:extLst>
  </p:cSld>
  <p:clrMap bg1="lt1" tx1="dk1" bg2="lt2" tx2="dk2" accent1="accent1" accent2="accent2" accent3="accent3" accent4="accent4" accent5="accent5" accent6="accent6" hlink="hlink" folHlink="folHlink"/>
  <p:hf hdr="0" ftr="0" dt="0"/>
  <p:txStyles>
    <p:titleStyle>
      <a:lvl1pPr algn="r" defTabSz="914400" rtl="0" eaLnBrk="1" latinLnBrk="0" hangingPunct="1">
        <a:spcBef>
          <a:spcPct val="0"/>
        </a:spcBef>
        <a:buNone/>
        <a:defRPr lang="en-US" sz="32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sp>
        <p:nvSpPr>
          <p:cNvPr id="5" name="Rectangle 4"/>
          <p:cNvSpPr/>
          <p:nvPr userDrawn="1"/>
        </p:nvSpPr>
        <p:spPr>
          <a:xfrm>
            <a:off x="1639461" y="2574491"/>
            <a:ext cx="5865080" cy="2585323"/>
          </a:xfrm>
          <a:prstGeom prst="rect">
            <a:avLst/>
          </a:prstGeom>
        </p:spPr>
        <p:txBody>
          <a:bodyPr wrap="square" anchor="ctr">
            <a:spAutoFit/>
          </a:bodyPr>
          <a:lstStyle/>
          <a:p>
            <a:pPr algn="ctr" defTabSz="685766"/>
            <a:r>
              <a:rPr lang="en-US" sz="4050" dirty="0">
                <a:solidFill>
                  <a:schemeClr val="bg1"/>
                </a:solidFill>
                <a:latin typeface="Calibri Light" panose="020F0302020204030204" pitchFamily="34" charset="0"/>
              </a:rPr>
              <a:t>Free </a:t>
            </a:r>
            <a:r>
              <a:rPr lang="en-US" sz="4050">
                <a:solidFill>
                  <a:schemeClr val="bg1"/>
                </a:solidFill>
                <a:latin typeface="Calibri Light" panose="020F0302020204030204" pitchFamily="34" charset="0"/>
              </a:rPr>
              <a:t>creative templates</a:t>
            </a:r>
            <a:r>
              <a:rPr lang="en-US" sz="4050" dirty="0">
                <a:solidFill>
                  <a:schemeClr val="bg1"/>
                </a:solidFill>
                <a:latin typeface="Calibri Light" panose="020F0302020204030204" pitchFamily="34" charset="0"/>
              </a:rPr>
              <a:t>, charts, diagrams and maps for your outstanding presentations</a:t>
            </a:r>
          </a:p>
        </p:txBody>
      </p:sp>
      <p:pic>
        <p:nvPicPr>
          <p:cNvPr id="4" name="Picture 3"/>
          <p:cNvPicPr>
            <a:picLocks noChangeAspect="1"/>
          </p:cNvPicPr>
          <p:nvPr userDrawn="1"/>
        </p:nvPicPr>
        <p:blipFill>
          <a:blip r:embed="rId3"/>
          <a:stretch>
            <a:fillRect/>
          </a:stretch>
        </p:blipFill>
        <p:spPr>
          <a:xfrm>
            <a:off x="3114930" y="341033"/>
            <a:ext cx="2914141" cy="804743"/>
          </a:xfrm>
          <a:prstGeom prst="rect">
            <a:avLst/>
          </a:prstGeom>
        </p:spPr>
      </p:pic>
    </p:spTree>
    <p:extLst>
      <p:ext uri="{BB962C8B-B14F-4D97-AF65-F5344CB8AC3E}">
        <p14:creationId xmlns:p14="http://schemas.microsoft.com/office/powerpoint/2010/main" val="446021086"/>
      </p:ext>
    </p:extLst>
  </p:cSld>
  <p:clrMap bg1="lt1" tx1="dk1" bg2="lt2" tx2="dk2" accent1="accent1" accent2="accent2" accent3="accent3" accent4="accent4" accent5="accent5" accent6="accent6" hlink="hlink" folHlink="folHlink"/>
  <p:sldLayoutIdLst>
    <p:sldLayoutId id="2147483802" r:id="rId1"/>
  </p:sldLayoutIdLst>
  <p:hf hdr="0"/>
  <p:txStyles>
    <p:titleStyle>
      <a:lvl1pPr algn="l" defTabSz="68576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14104"/>
            <a:ext cx="8229600" cy="553998"/>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8678099" y="5823007"/>
            <a:ext cx="1430200" cy="230832"/>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prstClr val="black"/>
                </a:solidFill>
              </a:rPr>
              <a:t>© Copyright Showeet.com</a:t>
            </a:r>
          </a:p>
        </p:txBody>
      </p:sp>
    </p:spTree>
    <p:extLst>
      <p:ext uri="{BB962C8B-B14F-4D97-AF65-F5344CB8AC3E}">
        <p14:creationId xmlns:p14="http://schemas.microsoft.com/office/powerpoint/2010/main" val="148094413"/>
      </p:ext>
    </p:extLst>
  </p:cSld>
  <p:clrMap bg1="lt1" tx1="dk1" bg2="lt2" tx2="dk2" accent1="accent1" accent2="accent2" accent3="accent3" accent4="accent4" accent5="accent5" accent6="accent6" hlink="hlink" folHlink="folHlink"/>
  <p:hf hdr="0"/>
  <p:txStyles>
    <p:titleStyle>
      <a:lvl1pPr algn="r" defTabSz="685766" rtl="0" eaLnBrk="1" latinLnBrk="0" hangingPunct="1">
        <a:spcBef>
          <a:spcPct val="0"/>
        </a:spcBef>
        <a:buNone/>
        <a:defRPr lang="en-US" sz="3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57162" indent="-257162" algn="l" defTabSz="685766"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557185" indent="-214303" algn="l" defTabSz="685766" rtl="0" eaLnBrk="1" latinLnBrk="0" hangingPunct="1">
        <a:spcBef>
          <a:spcPct val="20000"/>
        </a:spcBef>
        <a:buFont typeface="Arial" pitchFamily="34" charset="0"/>
        <a:buChar char="–"/>
        <a:defRPr sz="21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857207" indent="-171442" algn="l" defTabSz="685766" rtl="0" eaLnBrk="1" latinLnBrk="0" hangingPunct="1">
        <a:spcBef>
          <a:spcPct val="20000"/>
        </a:spcBef>
        <a:buFont typeface="Arial" pitchFamily="34" charset="0"/>
        <a:buChar char="•"/>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200090" indent="-171442" algn="l" defTabSz="685766" rtl="0" eaLnBrk="1" latinLnBrk="0" hangingPunct="1">
        <a:spcBef>
          <a:spcPct val="20000"/>
        </a:spcBef>
        <a:buFont typeface="Arial" pitchFamily="34" charset="0"/>
        <a:buChar char="–"/>
        <a:defRPr sz="15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542974" indent="-171442" algn="l" defTabSz="685766" rtl="0" eaLnBrk="1" latinLnBrk="0" hangingPunct="1">
        <a:spcBef>
          <a:spcPct val="20000"/>
        </a:spcBef>
        <a:buFont typeface="Arial" pitchFamily="34" charset="0"/>
        <a:buChar char="»"/>
        <a:defRPr sz="15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1885856"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39"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22"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05"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fr-FR"/>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D71DAE-005A-4FC6-A25D-DF2F88776A1C}"/>
              </a:ext>
            </a:extLst>
          </p:cNvPr>
          <p:cNvSpPr>
            <a:spLocks noGrp="1"/>
          </p:cNvSpPr>
          <p:nvPr>
            <p:ph type="dt" sz="half" idx="10"/>
          </p:nvPr>
        </p:nvSpPr>
        <p:spPr/>
        <p:txBody>
          <a:bodyPr/>
          <a:lstStyle/>
          <a:p>
            <a:pPr defTabSz="685766"/>
            <a:r>
              <a:rPr lang="en-US" dirty="0" smtClean="0">
                <a:solidFill>
                  <a:srgbClr val="615474"/>
                </a:solidFill>
                <a:latin typeface="Calibri" panose="020F0502020204030204"/>
              </a:rPr>
              <a:t>10/2/2021</a:t>
            </a:r>
            <a:endParaRPr lang="en-US" dirty="0">
              <a:solidFill>
                <a:srgbClr val="615474"/>
              </a:solidFill>
              <a:latin typeface="Calibri" panose="020F0502020204030204"/>
            </a:endParaRPr>
          </a:p>
        </p:txBody>
      </p:sp>
      <p:sp>
        <p:nvSpPr>
          <p:cNvPr id="3" name="Footer Placeholder 2">
            <a:extLst>
              <a:ext uri="{FF2B5EF4-FFF2-40B4-BE49-F238E27FC236}">
                <a16:creationId xmlns:a16="http://schemas.microsoft.com/office/drawing/2014/main" id="{01D587A3-83C9-4BD3-979A-A21E1143F1CC}"/>
              </a:ext>
            </a:extLst>
          </p:cNvPr>
          <p:cNvSpPr>
            <a:spLocks noGrp="1"/>
          </p:cNvSpPr>
          <p:nvPr>
            <p:ph type="ftr" sz="quarter" idx="11"/>
          </p:nvPr>
        </p:nvSpPr>
        <p:spPr/>
        <p:txBody>
          <a:bodyPr/>
          <a:lstStyle/>
          <a:p>
            <a:pPr defTabSz="685766"/>
            <a:endParaRPr lang="en-US" dirty="0">
              <a:solidFill>
                <a:srgbClr val="615474"/>
              </a:solidFill>
              <a:latin typeface="Calibri" panose="020F0502020204030204"/>
            </a:endParaRPr>
          </a:p>
        </p:txBody>
      </p:sp>
      <p:sp>
        <p:nvSpPr>
          <p:cNvPr id="6" name="Title 5">
            <a:extLst>
              <a:ext uri="{FF2B5EF4-FFF2-40B4-BE49-F238E27FC236}">
                <a16:creationId xmlns:a16="http://schemas.microsoft.com/office/drawing/2014/main" id="{FC58EDE2-9C12-4E95-AE15-1944DE2521FC}"/>
              </a:ext>
            </a:extLst>
          </p:cNvPr>
          <p:cNvSpPr>
            <a:spLocks noGrp="1"/>
          </p:cNvSpPr>
          <p:nvPr>
            <p:ph type="ctrTitle"/>
          </p:nvPr>
        </p:nvSpPr>
        <p:spPr/>
        <p:txBody>
          <a:bodyPr/>
          <a:lstStyle/>
          <a:p>
            <a:r>
              <a:rPr lang="en-US" dirty="0"/>
              <a:t>Agricultural Monitoring using </a:t>
            </a:r>
            <a:r>
              <a:rPr lang="en-US" dirty="0" err="1"/>
              <a:t>LoRa</a:t>
            </a:r>
            <a:endParaRPr lang="en-US" dirty="0"/>
          </a:p>
        </p:txBody>
      </p:sp>
      <p:sp>
        <p:nvSpPr>
          <p:cNvPr id="7" name="Subtitle 6">
            <a:extLst>
              <a:ext uri="{FF2B5EF4-FFF2-40B4-BE49-F238E27FC236}">
                <a16:creationId xmlns:a16="http://schemas.microsoft.com/office/drawing/2014/main" id="{E6DCAC89-5D68-4BB2-9B66-DFA32988EB16}"/>
              </a:ext>
            </a:extLst>
          </p:cNvPr>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7895199" y="0"/>
            <a:ext cx="1240301" cy="1246910"/>
          </a:xfrm>
          <a:prstGeom prst="rect">
            <a:avLst/>
          </a:prstGeom>
        </p:spPr>
      </p:pic>
    </p:spTree>
    <p:extLst>
      <p:ext uri="{BB962C8B-B14F-4D97-AF65-F5344CB8AC3E}">
        <p14:creationId xmlns:p14="http://schemas.microsoft.com/office/powerpoint/2010/main" val="4213008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F6DCFE65-1BF7-4583-95DD-C16D26CCB0DB}"/>
              </a:ext>
            </a:extLst>
          </p:cNvPr>
          <p:cNvGrpSpPr/>
          <p:nvPr/>
        </p:nvGrpSpPr>
        <p:grpSpPr>
          <a:xfrm>
            <a:off x="684600" y="3362231"/>
            <a:ext cx="1100552" cy="899663"/>
            <a:chOff x="1921112" y="114053"/>
            <a:chExt cx="8110307" cy="6629895"/>
          </a:xfrm>
        </p:grpSpPr>
        <p:sp>
          <p:nvSpPr>
            <p:cNvPr id="89" name="Figure">
              <a:extLst>
                <a:ext uri="{FF2B5EF4-FFF2-40B4-BE49-F238E27FC236}">
                  <a16:creationId xmlns:a16="http://schemas.microsoft.com/office/drawing/2014/main" id="{3B74A785-3624-43BB-A740-BC0D695DFE36}"/>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90" name="Figure">
              <a:extLst>
                <a:ext uri="{FF2B5EF4-FFF2-40B4-BE49-F238E27FC236}">
                  <a16:creationId xmlns:a16="http://schemas.microsoft.com/office/drawing/2014/main" id="{AC1D07C2-EC37-48BA-AD95-479A2D98AA2C}"/>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91" name="Figure">
              <a:extLst>
                <a:ext uri="{FF2B5EF4-FFF2-40B4-BE49-F238E27FC236}">
                  <a16:creationId xmlns:a16="http://schemas.microsoft.com/office/drawing/2014/main" id="{7A3EBCD5-9F52-4EE8-A2A4-00D82F2DD40B}"/>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r>
                <a:rPr lang="en-US" sz="2700" b="1" kern="0">
                  <a:solidFill>
                    <a:srgbClr val="FFFFFF"/>
                  </a:solidFill>
                  <a:effectLst>
                    <a:outerShdw blurRad="38100" dist="12700" dir="5400000" rotWithShape="0">
                      <a:srgbClr val="000000">
                        <a:alpha val="50000"/>
                      </a:srgbClr>
                    </a:outerShdw>
                  </a:effectLst>
                  <a:latin typeface="Calibri" panose="020F0502020204030204"/>
                  <a:sym typeface="Gill Sans"/>
                </a:rPr>
                <a:t>02</a:t>
              </a: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92" name="Figure">
              <a:extLst>
                <a:ext uri="{FF2B5EF4-FFF2-40B4-BE49-F238E27FC236}">
                  <a16:creationId xmlns:a16="http://schemas.microsoft.com/office/drawing/2014/main" id="{0602B3D1-34D0-4EC2-93F9-52121D9D7836}"/>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93" name="Figure">
              <a:extLst>
                <a:ext uri="{FF2B5EF4-FFF2-40B4-BE49-F238E27FC236}">
                  <a16:creationId xmlns:a16="http://schemas.microsoft.com/office/drawing/2014/main" id="{C94444AD-F449-48FE-A024-C229BBE1AEE5}"/>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94" name="Figure">
              <a:extLst>
                <a:ext uri="{FF2B5EF4-FFF2-40B4-BE49-F238E27FC236}">
                  <a16:creationId xmlns:a16="http://schemas.microsoft.com/office/drawing/2014/main" id="{4358133C-3CB3-4CC2-941F-9BB8171C26ED}"/>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grpSp>
      <p:grpSp>
        <p:nvGrpSpPr>
          <p:cNvPr id="8" name="Group 7">
            <a:extLst>
              <a:ext uri="{FF2B5EF4-FFF2-40B4-BE49-F238E27FC236}">
                <a16:creationId xmlns:a16="http://schemas.microsoft.com/office/drawing/2014/main" id="{9257A48A-5FCD-4F03-9417-52B37EC9E2E9}"/>
              </a:ext>
            </a:extLst>
          </p:cNvPr>
          <p:cNvGrpSpPr/>
          <p:nvPr/>
        </p:nvGrpSpPr>
        <p:grpSpPr>
          <a:xfrm>
            <a:off x="684600" y="2237496"/>
            <a:ext cx="1100552" cy="899663"/>
            <a:chOff x="1921112" y="114053"/>
            <a:chExt cx="8110307" cy="6629895"/>
          </a:xfrm>
        </p:grpSpPr>
        <p:sp>
          <p:nvSpPr>
            <p:cNvPr id="82" name="Figure">
              <a:extLst>
                <a:ext uri="{FF2B5EF4-FFF2-40B4-BE49-F238E27FC236}">
                  <a16:creationId xmlns:a16="http://schemas.microsoft.com/office/drawing/2014/main" id="{F16371F3-10C5-42FC-87EE-DB32CCEDED2C}"/>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83" name="Figure">
              <a:extLst>
                <a:ext uri="{FF2B5EF4-FFF2-40B4-BE49-F238E27FC236}">
                  <a16:creationId xmlns:a16="http://schemas.microsoft.com/office/drawing/2014/main" id="{A247A9B0-E0AE-4078-92D2-BE021879364E}"/>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84" name="Figure">
              <a:extLst>
                <a:ext uri="{FF2B5EF4-FFF2-40B4-BE49-F238E27FC236}">
                  <a16:creationId xmlns:a16="http://schemas.microsoft.com/office/drawing/2014/main" id="{85470AAA-139B-417F-B1E5-A317A8E02A1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r>
                <a:rPr lang="en-US" sz="2700" b="1" kern="0">
                  <a:solidFill>
                    <a:srgbClr val="FFFFFF"/>
                  </a:solidFill>
                  <a:effectLst>
                    <a:outerShdw blurRad="38100" dist="12700" dir="5400000" rotWithShape="0">
                      <a:srgbClr val="000000">
                        <a:alpha val="50000"/>
                      </a:srgbClr>
                    </a:outerShdw>
                  </a:effectLst>
                  <a:latin typeface="Calibri" panose="020F0502020204030204"/>
                  <a:sym typeface="Gill Sans"/>
                </a:rPr>
                <a:t>01</a:t>
              </a: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85" name="Figure">
              <a:extLst>
                <a:ext uri="{FF2B5EF4-FFF2-40B4-BE49-F238E27FC236}">
                  <a16:creationId xmlns:a16="http://schemas.microsoft.com/office/drawing/2014/main" id="{D7817829-9A24-489A-AE64-F6D13F0BBD84}"/>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86" name="Figure">
              <a:extLst>
                <a:ext uri="{FF2B5EF4-FFF2-40B4-BE49-F238E27FC236}">
                  <a16:creationId xmlns:a16="http://schemas.microsoft.com/office/drawing/2014/main" id="{2870DC24-D382-46B5-8C53-79C7711252F0}"/>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87" name="Figure">
              <a:extLst>
                <a:ext uri="{FF2B5EF4-FFF2-40B4-BE49-F238E27FC236}">
                  <a16:creationId xmlns:a16="http://schemas.microsoft.com/office/drawing/2014/main" id="{153F0366-4360-43D7-AFF4-55C72949F87D}"/>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grpSp>
      <p:sp>
        <p:nvSpPr>
          <p:cNvPr id="18" name="Title 17"/>
          <p:cNvSpPr>
            <a:spLocks noGrp="1"/>
          </p:cNvSpPr>
          <p:nvPr>
            <p:ph type="title"/>
          </p:nvPr>
        </p:nvSpPr>
        <p:spPr/>
        <p:txBody>
          <a:bodyPr>
            <a:noAutofit/>
          </a:bodyPr>
          <a:lstStyle/>
          <a:p>
            <a:r>
              <a:rPr lang="en-US" dirty="0" smtClean="0"/>
              <a:t>Outline</a:t>
            </a:r>
            <a:endParaRPr lang="en-US" dirty="0"/>
          </a:p>
        </p:txBody>
      </p:sp>
      <p:sp>
        <p:nvSpPr>
          <p:cNvPr id="62" name="Date Placeholder 61"/>
          <p:cNvSpPr>
            <a:spLocks noGrp="1"/>
          </p:cNvSpPr>
          <p:nvPr>
            <p:ph type="dt" sz="half" idx="10"/>
          </p:nvPr>
        </p:nvSpPr>
        <p:spPr/>
        <p:txBody>
          <a:bodyPr/>
          <a:lstStyle/>
          <a:p>
            <a:pPr defTabSz="685766"/>
            <a:r>
              <a:rPr lang="en-US" dirty="0">
                <a:solidFill>
                  <a:srgbClr val="615474"/>
                </a:solidFill>
              </a:rPr>
              <a:t>10/2/2021</a:t>
            </a:r>
          </a:p>
        </p:txBody>
      </p:sp>
      <p:sp>
        <p:nvSpPr>
          <p:cNvPr id="63" name="Footer Placeholder 62"/>
          <p:cNvSpPr>
            <a:spLocks noGrp="1"/>
          </p:cNvSpPr>
          <p:nvPr>
            <p:ph type="ftr" sz="quarter" idx="11"/>
          </p:nvPr>
        </p:nvSpPr>
        <p:spPr/>
        <p:txBody>
          <a:bodyPr/>
          <a:lstStyle/>
          <a:p>
            <a:pPr defTabSz="685766"/>
            <a:endParaRPr lang="en-US" dirty="0">
              <a:solidFill>
                <a:srgbClr val="3D4149">
                  <a:lumMod val="60000"/>
                  <a:lumOff val="40000"/>
                </a:srgbClr>
              </a:solidFill>
              <a:latin typeface="Calibri" panose="020F0502020204030204"/>
            </a:endParaRPr>
          </a:p>
        </p:txBody>
      </p:sp>
      <p:sp>
        <p:nvSpPr>
          <p:cNvPr id="64" name="Slide Number Placeholder 63"/>
          <p:cNvSpPr>
            <a:spLocks noGrp="1"/>
          </p:cNvSpPr>
          <p:nvPr>
            <p:ph type="sldNum" sz="quarter" idx="12"/>
          </p:nvPr>
        </p:nvSpPr>
        <p:spPr/>
        <p:txBody>
          <a:bodyPr/>
          <a:lstStyle/>
          <a:p>
            <a:pPr defTabSz="685766"/>
            <a:fld id="{FC1CF07D-8B3F-4D32-B059-0039CEA46DB1}" type="slidenum">
              <a:rPr lang="en-US">
                <a:solidFill>
                  <a:srgbClr val="3D4149">
                    <a:lumMod val="60000"/>
                    <a:lumOff val="40000"/>
                  </a:srgbClr>
                </a:solidFill>
                <a:latin typeface="Calibri" panose="020F0502020204030204"/>
              </a:rPr>
              <a:pPr defTabSz="685766"/>
              <a:t>2</a:t>
            </a:fld>
            <a:endParaRPr lang="en-US" dirty="0">
              <a:solidFill>
                <a:srgbClr val="3D4149">
                  <a:lumMod val="60000"/>
                  <a:lumOff val="40000"/>
                </a:srgbClr>
              </a:solidFill>
              <a:latin typeface="Calibri" panose="020F0502020204030204"/>
            </a:endParaRPr>
          </a:p>
        </p:txBody>
      </p:sp>
      <p:sp>
        <p:nvSpPr>
          <p:cNvPr id="127" name="TextBox 126">
            <a:extLst>
              <a:ext uri="{FF2B5EF4-FFF2-40B4-BE49-F238E27FC236}">
                <a16:creationId xmlns:a16="http://schemas.microsoft.com/office/drawing/2014/main" id="{E0578806-54D9-4D37-B865-BA2600D47AAD}"/>
              </a:ext>
            </a:extLst>
          </p:cNvPr>
          <p:cNvSpPr txBox="1"/>
          <p:nvPr/>
        </p:nvSpPr>
        <p:spPr>
          <a:xfrm>
            <a:off x="1789291" y="2316783"/>
            <a:ext cx="2236565" cy="415498"/>
          </a:xfrm>
          <a:prstGeom prst="rect">
            <a:avLst/>
          </a:prstGeom>
          <a:noFill/>
        </p:spPr>
        <p:txBody>
          <a:bodyPr wrap="square" tIns="137160" bIns="0" rtlCol="0" anchor="b">
            <a:spAutoFit/>
          </a:bodyPr>
          <a:lstStyle/>
          <a:p>
            <a:pPr defTabSz="685766"/>
            <a:r>
              <a:rPr lang="en-US" b="1" dirty="0" smtClean="0">
                <a:solidFill>
                  <a:srgbClr val="403551"/>
                </a:solidFill>
                <a:latin typeface="Calibri" panose="020F0502020204030204"/>
              </a:rPr>
              <a:t>Background</a:t>
            </a:r>
            <a:endParaRPr lang="en-US" b="1" dirty="0">
              <a:solidFill>
                <a:srgbClr val="403551"/>
              </a:solidFill>
              <a:latin typeface="Calibri" panose="020F0502020204030204"/>
            </a:endParaRPr>
          </a:p>
        </p:txBody>
      </p:sp>
      <p:sp>
        <p:nvSpPr>
          <p:cNvPr id="130" name="TextBox 129">
            <a:extLst>
              <a:ext uri="{FF2B5EF4-FFF2-40B4-BE49-F238E27FC236}">
                <a16:creationId xmlns:a16="http://schemas.microsoft.com/office/drawing/2014/main" id="{CC622461-4704-41D9-A52C-03B8AD9FE67F}"/>
              </a:ext>
            </a:extLst>
          </p:cNvPr>
          <p:cNvSpPr txBox="1"/>
          <p:nvPr/>
        </p:nvSpPr>
        <p:spPr>
          <a:xfrm>
            <a:off x="1769772" y="3755297"/>
            <a:ext cx="2236565" cy="415498"/>
          </a:xfrm>
          <a:prstGeom prst="rect">
            <a:avLst/>
          </a:prstGeom>
          <a:noFill/>
        </p:spPr>
        <p:txBody>
          <a:bodyPr wrap="square" tIns="137160" bIns="0" rtlCol="0" anchor="b">
            <a:spAutoFit/>
          </a:bodyPr>
          <a:lstStyle/>
          <a:p>
            <a:pPr defTabSz="685766"/>
            <a:r>
              <a:rPr lang="en-US" b="1" dirty="0" smtClean="0">
                <a:solidFill>
                  <a:srgbClr val="403551"/>
                </a:solidFill>
                <a:latin typeface="Calibri" panose="020F0502020204030204"/>
              </a:rPr>
              <a:t>Research Question</a:t>
            </a:r>
          </a:p>
        </p:txBody>
      </p:sp>
      <p:sp>
        <p:nvSpPr>
          <p:cNvPr id="143" name="TextBox 142">
            <a:extLst>
              <a:ext uri="{FF2B5EF4-FFF2-40B4-BE49-F238E27FC236}">
                <a16:creationId xmlns:a16="http://schemas.microsoft.com/office/drawing/2014/main" id="{BF66E086-42AB-4B5C-8F92-D1313B24C01C}"/>
              </a:ext>
            </a:extLst>
          </p:cNvPr>
          <p:cNvSpPr txBox="1"/>
          <p:nvPr/>
        </p:nvSpPr>
        <p:spPr>
          <a:xfrm>
            <a:off x="6024343" y="2437973"/>
            <a:ext cx="2236565" cy="415498"/>
          </a:xfrm>
          <a:prstGeom prst="rect">
            <a:avLst/>
          </a:prstGeom>
          <a:noFill/>
        </p:spPr>
        <p:txBody>
          <a:bodyPr wrap="square" tIns="137160" bIns="0" rtlCol="0" anchor="b">
            <a:spAutoFit/>
          </a:bodyPr>
          <a:lstStyle/>
          <a:p>
            <a:pPr defTabSz="685766"/>
            <a:r>
              <a:rPr lang="en-US" b="1" dirty="0" smtClean="0">
                <a:solidFill>
                  <a:srgbClr val="403551"/>
                </a:solidFill>
                <a:latin typeface="Calibri" panose="020F0502020204030204"/>
              </a:rPr>
              <a:t>Objection</a:t>
            </a:r>
            <a:endParaRPr lang="en-US" b="1" dirty="0">
              <a:solidFill>
                <a:srgbClr val="403551"/>
              </a:solidFill>
              <a:latin typeface="Calibri" panose="020F0502020204030204"/>
            </a:endParaRPr>
          </a:p>
        </p:txBody>
      </p:sp>
      <p:sp>
        <p:nvSpPr>
          <p:cNvPr id="141" name="TextBox 140">
            <a:extLst>
              <a:ext uri="{FF2B5EF4-FFF2-40B4-BE49-F238E27FC236}">
                <a16:creationId xmlns:a16="http://schemas.microsoft.com/office/drawing/2014/main" id="{12C40FFA-3EF7-4EFD-B587-051D8788C633}"/>
              </a:ext>
            </a:extLst>
          </p:cNvPr>
          <p:cNvSpPr txBox="1"/>
          <p:nvPr/>
        </p:nvSpPr>
        <p:spPr>
          <a:xfrm>
            <a:off x="6115050" y="3547548"/>
            <a:ext cx="2236565" cy="415498"/>
          </a:xfrm>
          <a:prstGeom prst="rect">
            <a:avLst/>
          </a:prstGeom>
          <a:noFill/>
        </p:spPr>
        <p:txBody>
          <a:bodyPr wrap="square" tIns="137160" bIns="0" rtlCol="0" anchor="b">
            <a:spAutoFit/>
          </a:bodyPr>
          <a:lstStyle/>
          <a:p>
            <a:pPr defTabSz="685766"/>
            <a:r>
              <a:rPr lang="en-US" b="1" dirty="0" smtClean="0">
                <a:solidFill>
                  <a:srgbClr val="403551"/>
                </a:solidFill>
                <a:latin typeface="Calibri" panose="020F0502020204030204"/>
              </a:rPr>
              <a:t>Scope</a:t>
            </a:r>
            <a:endParaRPr lang="en-US" b="1" dirty="0">
              <a:solidFill>
                <a:srgbClr val="403551"/>
              </a:solidFill>
              <a:latin typeface="Calibri" panose="020F0502020204030204"/>
            </a:endParaRPr>
          </a:p>
        </p:txBody>
      </p:sp>
      <p:grpSp>
        <p:nvGrpSpPr>
          <p:cNvPr id="160" name="Group 159">
            <a:extLst>
              <a:ext uri="{FF2B5EF4-FFF2-40B4-BE49-F238E27FC236}">
                <a16:creationId xmlns:a16="http://schemas.microsoft.com/office/drawing/2014/main" id="{768D21FD-8234-4075-A6FF-CF521B2CC9F5}"/>
              </a:ext>
            </a:extLst>
          </p:cNvPr>
          <p:cNvGrpSpPr/>
          <p:nvPr/>
        </p:nvGrpSpPr>
        <p:grpSpPr>
          <a:xfrm>
            <a:off x="4963387" y="3383470"/>
            <a:ext cx="1100552" cy="899663"/>
            <a:chOff x="1921112" y="114053"/>
            <a:chExt cx="8110307" cy="6629895"/>
          </a:xfrm>
        </p:grpSpPr>
        <p:sp>
          <p:nvSpPr>
            <p:cNvPr id="175" name="Figure">
              <a:extLst>
                <a:ext uri="{FF2B5EF4-FFF2-40B4-BE49-F238E27FC236}">
                  <a16:creationId xmlns:a16="http://schemas.microsoft.com/office/drawing/2014/main" id="{AC136F66-D48F-4ADC-96BD-67D5341821D6}"/>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76" name="Figure">
              <a:extLst>
                <a:ext uri="{FF2B5EF4-FFF2-40B4-BE49-F238E27FC236}">
                  <a16:creationId xmlns:a16="http://schemas.microsoft.com/office/drawing/2014/main" id="{D475A2A8-A684-4931-AA85-1FEE0BAFAC6D}"/>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77" name="Figure">
              <a:extLst>
                <a:ext uri="{FF2B5EF4-FFF2-40B4-BE49-F238E27FC236}">
                  <a16:creationId xmlns:a16="http://schemas.microsoft.com/office/drawing/2014/main" id="{CDE6D832-B371-482B-954C-31A85668647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r>
                <a:rPr lang="en-US" sz="2700" b="1" kern="0" dirty="0" smtClean="0">
                  <a:solidFill>
                    <a:srgbClr val="FFFFFF"/>
                  </a:solidFill>
                  <a:effectLst>
                    <a:outerShdw blurRad="38100" dist="12700" dir="5400000" rotWithShape="0">
                      <a:srgbClr val="000000">
                        <a:alpha val="50000"/>
                      </a:srgbClr>
                    </a:outerShdw>
                  </a:effectLst>
                  <a:latin typeface="Calibri" panose="020F0502020204030204"/>
                  <a:sym typeface="Gill Sans"/>
                </a:rPr>
                <a:t>04</a:t>
              </a:r>
              <a:endParaRPr sz="2250" kern="0" dirty="0">
                <a:solidFill>
                  <a:srgbClr val="FFFFFF"/>
                </a:solidFill>
                <a:effectLst>
                  <a:outerShdw blurRad="38100" dist="12700" dir="5400000" rotWithShape="0">
                    <a:srgbClr val="000000">
                      <a:alpha val="50000"/>
                    </a:srgbClr>
                  </a:outerShdw>
                </a:effectLst>
                <a:latin typeface="Gill Sans"/>
                <a:sym typeface="Gill Sans"/>
              </a:endParaRPr>
            </a:p>
          </p:txBody>
        </p:sp>
        <p:sp>
          <p:nvSpPr>
            <p:cNvPr id="178" name="Figure">
              <a:extLst>
                <a:ext uri="{FF2B5EF4-FFF2-40B4-BE49-F238E27FC236}">
                  <a16:creationId xmlns:a16="http://schemas.microsoft.com/office/drawing/2014/main" id="{D3633A12-5269-45FF-8E30-B117A0DBA23C}"/>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79" name="Figure">
              <a:extLst>
                <a:ext uri="{FF2B5EF4-FFF2-40B4-BE49-F238E27FC236}">
                  <a16:creationId xmlns:a16="http://schemas.microsoft.com/office/drawing/2014/main" id="{99945BAE-B69E-4296-A375-397B44CEB87C}"/>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80" name="Figure">
              <a:extLst>
                <a:ext uri="{FF2B5EF4-FFF2-40B4-BE49-F238E27FC236}">
                  <a16:creationId xmlns:a16="http://schemas.microsoft.com/office/drawing/2014/main" id="{4DB2E4A4-C050-4619-B3D0-08BE7FAEBF1B}"/>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grpSp>
      <p:grpSp>
        <p:nvGrpSpPr>
          <p:cNvPr id="162" name="Group 161">
            <a:extLst>
              <a:ext uri="{FF2B5EF4-FFF2-40B4-BE49-F238E27FC236}">
                <a16:creationId xmlns:a16="http://schemas.microsoft.com/office/drawing/2014/main" id="{98E3F84C-DB54-48F7-938A-52A662495B71}"/>
              </a:ext>
            </a:extLst>
          </p:cNvPr>
          <p:cNvGrpSpPr/>
          <p:nvPr/>
        </p:nvGrpSpPr>
        <p:grpSpPr>
          <a:xfrm>
            <a:off x="4923792" y="2237496"/>
            <a:ext cx="1100552" cy="899663"/>
            <a:chOff x="1921112" y="114053"/>
            <a:chExt cx="8110307" cy="6629895"/>
          </a:xfrm>
        </p:grpSpPr>
        <p:sp>
          <p:nvSpPr>
            <p:cNvPr id="163" name="Figure">
              <a:extLst>
                <a:ext uri="{FF2B5EF4-FFF2-40B4-BE49-F238E27FC236}">
                  <a16:creationId xmlns:a16="http://schemas.microsoft.com/office/drawing/2014/main" id="{1B7564AA-8927-458F-BA1D-C425A1051560}"/>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64" name="Figure">
              <a:extLst>
                <a:ext uri="{FF2B5EF4-FFF2-40B4-BE49-F238E27FC236}">
                  <a16:creationId xmlns:a16="http://schemas.microsoft.com/office/drawing/2014/main" id="{63C8AC06-4FB7-4EC2-9E68-C1F5929045E3}"/>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65" name="Figure">
              <a:extLst>
                <a:ext uri="{FF2B5EF4-FFF2-40B4-BE49-F238E27FC236}">
                  <a16:creationId xmlns:a16="http://schemas.microsoft.com/office/drawing/2014/main" id="{8820B7A3-A498-4EB9-94A6-4359A8A8793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r>
                <a:rPr lang="en-US" sz="2700" b="1" kern="0" dirty="0" smtClean="0">
                  <a:solidFill>
                    <a:srgbClr val="FFFFFF"/>
                  </a:solidFill>
                  <a:effectLst>
                    <a:outerShdw blurRad="38100" dist="12700" dir="5400000" rotWithShape="0">
                      <a:srgbClr val="000000">
                        <a:alpha val="50000"/>
                      </a:srgbClr>
                    </a:outerShdw>
                  </a:effectLst>
                  <a:latin typeface="Calibri" panose="020F0502020204030204"/>
                  <a:sym typeface="Gill Sans"/>
                </a:rPr>
                <a:t>03</a:t>
              </a:r>
              <a:endParaRPr sz="2250" kern="0" dirty="0">
                <a:solidFill>
                  <a:srgbClr val="FFFFFF"/>
                </a:solidFill>
                <a:effectLst>
                  <a:outerShdw blurRad="38100" dist="12700" dir="5400000" rotWithShape="0">
                    <a:srgbClr val="000000">
                      <a:alpha val="50000"/>
                    </a:srgbClr>
                  </a:outerShdw>
                </a:effectLst>
                <a:latin typeface="Gill Sans"/>
                <a:sym typeface="Gill Sans"/>
              </a:endParaRPr>
            </a:p>
          </p:txBody>
        </p:sp>
        <p:sp>
          <p:nvSpPr>
            <p:cNvPr id="166" name="Figure">
              <a:extLst>
                <a:ext uri="{FF2B5EF4-FFF2-40B4-BE49-F238E27FC236}">
                  <a16:creationId xmlns:a16="http://schemas.microsoft.com/office/drawing/2014/main" id="{71CEA3BA-BBDC-4318-AD9E-3DF1F80A1AF0}"/>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67" name="Figure">
              <a:extLst>
                <a:ext uri="{FF2B5EF4-FFF2-40B4-BE49-F238E27FC236}">
                  <a16:creationId xmlns:a16="http://schemas.microsoft.com/office/drawing/2014/main" id="{BC2CAAEE-217F-4ECB-86BF-F0C8B7DC1C95}"/>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68" name="Figure">
              <a:extLst>
                <a:ext uri="{FF2B5EF4-FFF2-40B4-BE49-F238E27FC236}">
                  <a16:creationId xmlns:a16="http://schemas.microsoft.com/office/drawing/2014/main" id="{D9953651-D660-4223-86E0-522D13CA5D43}"/>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grpSp>
      <p:sp>
        <p:nvSpPr>
          <p:cNvPr id="39" name="Figure">
            <a:extLst>
              <a:ext uri="{FF2B5EF4-FFF2-40B4-BE49-F238E27FC236}">
                <a16:creationId xmlns:a16="http://schemas.microsoft.com/office/drawing/2014/main" id="{CDE6D832-B371-482B-954C-31A85668647A}"/>
              </a:ext>
            </a:extLst>
          </p:cNvPr>
          <p:cNvSpPr/>
          <p:nvPr/>
        </p:nvSpPr>
        <p:spPr>
          <a:xfrm>
            <a:off x="2686050" y="4826738"/>
            <a:ext cx="949719" cy="653018"/>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r>
              <a:rPr lang="en-US" sz="2700" b="1" kern="0" dirty="0" smtClean="0">
                <a:solidFill>
                  <a:srgbClr val="FFFFFF"/>
                </a:solidFill>
                <a:effectLst>
                  <a:outerShdw blurRad="38100" dist="12700" dir="5400000" rotWithShape="0">
                    <a:srgbClr val="000000">
                      <a:alpha val="50000"/>
                    </a:srgbClr>
                  </a:outerShdw>
                </a:effectLst>
                <a:latin typeface="Calibri" panose="020F0502020204030204"/>
                <a:sym typeface="Gill Sans"/>
              </a:rPr>
              <a:t>05</a:t>
            </a:r>
            <a:endParaRPr sz="2250" kern="0" dirty="0">
              <a:solidFill>
                <a:srgbClr val="FFFFFF"/>
              </a:solidFill>
              <a:effectLst>
                <a:outerShdw blurRad="38100" dist="12700" dir="5400000" rotWithShape="0">
                  <a:srgbClr val="000000">
                    <a:alpha val="50000"/>
                  </a:srgbClr>
                </a:outerShdw>
              </a:effectLst>
              <a:latin typeface="Gill Sans"/>
              <a:sym typeface="Gill Sans"/>
            </a:endParaRPr>
          </a:p>
        </p:txBody>
      </p:sp>
      <p:sp>
        <p:nvSpPr>
          <p:cNvPr id="40" name="TextBox 39">
            <a:extLst>
              <a:ext uri="{FF2B5EF4-FFF2-40B4-BE49-F238E27FC236}">
                <a16:creationId xmlns:a16="http://schemas.microsoft.com/office/drawing/2014/main" id="{12C40FFA-3EF7-4EFD-B587-051D8788C633}"/>
              </a:ext>
            </a:extLst>
          </p:cNvPr>
          <p:cNvSpPr txBox="1"/>
          <p:nvPr/>
        </p:nvSpPr>
        <p:spPr>
          <a:xfrm>
            <a:off x="3655598" y="4678740"/>
            <a:ext cx="2236565" cy="692497"/>
          </a:xfrm>
          <a:prstGeom prst="rect">
            <a:avLst/>
          </a:prstGeom>
          <a:noFill/>
        </p:spPr>
        <p:txBody>
          <a:bodyPr wrap="square" tIns="137160" bIns="0" rtlCol="0" anchor="b">
            <a:spAutoFit/>
          </a:bodyPr>
          <a:lstStyle/>
          <a:p>
            <a:pPr defTabSz="685766"/>
            <a:r>
              <a:rPr lang="en-US" b="1" dirty="0" smtClean="0">
                <a:solidFill>
                  <a:srgbClr val="403551"/>
                </a:solidFill>
                <a:latin typeface="Calibri" panose="020F0502020204030204"/>
              </a:rPr>
              <a:t>Expected</a:t>
            </a:r>
            <a:br>
              <a:rPr lang="en-US" b="1" dirty="0" smtClean="0">
                <a:solidFill>
                  <a:srgbClr val="403551"/>
                </a:solidFill>
                <a:latin typeface="Calibri" panose="020F0502020204030204"/>
              </a:rPr>
            </a:br>
            <a:r>
              <a:rPr lang="en-US" b="1" dirty="0" smtClean="0">
                <a:solidFill>
                  <a:srgbClr val="403551"/>
                </a:solidFill>
                <a:latin typeface="Calibri" panose="020F0502020204030204"/>
              </a:rPr>
              <a:t>Result</a:t>
            </a:r>
            <a:endParaRPr lang="en-US" b="1" dirty="0">
              <a:solidFill>
                <a:srgbClr val="403551"/>
              </a:solidFill>
              <a:latin typeface="Calibri" panose="020F0502020204030204"/>
            </a:endParaRPr>
          </a:p>
        </p:txBody>
      </p:sp>
    </p:spTree>
    <p:extLst>
      <p:ext uri="{BB962C8B-B14F-4D97-AF65-F5344CB8AC3E}">
        <p14:creationId xmlns:p14="http://schemas.microsoft.com/office/powerpoint/2010/main" val="716165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Background</a:t>
            </a:r>
            <a:endParaRPr lang="en-US" dirty="0"/>
          </a:p>
        </p:txBody>
      </p:sp>
      <p:sp>
        <p:nvSpPr>
          <p:cNvPr id="10" name="Content Placeholder 9"/>
          <p:cNvSpPr>
            <a:spLocks noGrp="1"/>
          </p:cNvSpPr>
          <p:nvPr>
            <p:ph idx="1"/>
          </p:nvPr>
        </p:nvSpPr>
        <p:spPr>
          <a:xfrm>
            <a:off x="628650" y="2060849"/>
            <a:ext cx="7886700" cy="4104424"/>
          </a:xfrm>
        </p:spPr>
        <p:txBody>
          <a:bodyPr>
            <a:normAutofit/>
          </a:bodyPr>
          <a:lstStyle/>
          <a:p>
            <a:pPr marL="0" indent="0">
              <a:buNone/>
            </a:pPr>
            <a:r>
              <a:rPr lang="en-ID" sz="2800" dirty="0" smtClean="0"/>
              <a:t>	</a:t>
            </a:r>
            <a:r>
              <a:rPr lang="en-ID" sz="2800" dirty="0"/>
              <a:t>A field must be monitored its condition. Controlled conditions may include humidity. For example, when there is more than one field, these fields must monitor the conditions of the field, where the monitoring system is applied. This process will take a long time when conducting field supervision due to distance, weather, and also having to visit each of the existing fields.</a:t>
            </a:r>
            <a:endParaRPr lang="en-US" sz="2800" dirty="0"/>
          </a:p>
        </p:txBody>
      </p:sp>
      <p:sp>
        <p:nvSpPr>
          <p:cNvPr id="3" name="Date Placeholder 2"/>
          <p:cNvSpPr>
            <a:spLocks noGrp="1"/>
          </p:cNvSpPr>
          <p:nvPr>
            <p:ph type="dt" sz="half" idx="10"/>
          </p:nvPr>
        </p:nvSpPr>
        <p:spPr/>
        <p:txBody>
          <a:bodyPr/>
          <a:lstStyle/>
          <a:p>
            <a:pPr defTabSz="685766"/>
            <a:r>
              <a:rPr lang="en-US" dirty="0">
                <a:solidFill>
                  <a:srgbClr val="615474"/>
                </a:solidFill>
              </a:rPr>
              <a:t>10/2/2021</a:t>
            </a:r>
          </a:p>
        </p:txBody>
      </p:sp>
      <p:sp>
        <p:nvSpPr>
          <p:cNvPr id="4" name="Footer Placeholder 3"/>
          <p:cNvSpPr>
            <a:spLocks noGrp="1"/>
          </p:cNvSpPr>
          <p:nvPr>
            <p:ph type="ftr" sz="quarter" idx="11"/>
          </p:nvPr>
        </p:nvSpPr>
        <p:spPr/>
        <p:txBody>
          <a:bodyPr/>
          <a:lstStyle/>
          <a:p>
            <a:pPr defTabSz="685766"/>
            <a:endParaRPr lang="en-US" dirty="0">
              <a:solidFill>
                <a:srgbClr val="3D4149">
                  <a:lumMod val="60000"/>
                  <a:lumOff val="40000"/>
                </a:srgbClr>
              </a:solidFill>
              <a:latin typeface="Calibri" panose="020F0502020204030204"/>
            </a:endParaRPr>
          </a:p>
        </p:txBody>
      </p:sp>
      <p:sp>
        <p:nvSpPr>
          <p:cNvPr id="5" name="Slide Number Placeholder 4"/>
          <p:cNvSpPr>
            <a:spLocks noGrp="1"/>
          </p:cNvSpPr>
          <p:nvPr>
            <p:ph type="sldNum" sz="quarter" idx="12"/>
          </p:nvPr>
        </p:nvSpPr>
        <p:spPr/>
        <p:txBody>
          <a:bodyPr/>
          <a:lstStyle/>
          <a:p>
            <a:pPr defTabSz="685766"/>
            <a:fld id="{FC1CF07D-8B3F-4D32-B059-0039CEA46DB1}" type="slidenum">
              <a:rPr lang="en-US">
                <a:solidFill>
                  <a:srgbClr val="3D4149">
                    <a:lumMod val="60000"/>
                    <a:lumOff val="40000"/>
                  </a:srgbClr>
                </a:solidFill>
                <a:latin typeface="Calibri" panose="020F0502020204030204"/>
              </a:rPr>
              <a:pPr defTabSz="685766"/>
              <a:t>3</a:t>
            </a:fld>
            <a:endParaRPr lang="en-US">
              <a:solidFill>
                <a:srgbClr val="3D4149">
                  <a:lumMod val="60000"/>
                  <a:lumOff val="40000"/>
                </a:srgbClr>
              </a:solidFill>
              <a:latin typeface="Calibri" panose="020F0502020204030204"/>
            </a:endParaRPr>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a:t>01</a:t>
            </a:r>
          </a:p>
        </p:txBody>
      </p:sp>
    </p:spTree>
    <p:extLst>
      <p:ext uri="{BB962C8B-B14F-4D97-AF65-F5344CB8AC3E}">
        <p14:creationId xmlns:p14="http://schemas.microsoft.com/office/powerpoint/2010/main" val="3593433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Research Question</a:t>
            </a:r>
            <a:endParaRPr lang="en-US" dirty="0"/>
          </a:p>
        </p:txBody>
      </p:sp>
      <p:sp>
        <p:nvSpPr>
          <p:cNvPr id="16" name="Content Placeholder 15"/>
          <p:cNvSpPr>
            <a:spLocks noGrp="1"/>
          </p:cNvSpPr>
          <p:nvPr>
            <p:ph idx="1"/>
          </p:nvPr>
        </p:nvSpPr>
        <p:spPr>
          <a:xfrm>
            <a:off x="658915" y="1805372"/>
            <a:ext cx="7886700" cy="3461572"/>
          </a:xfrm>
        </p:spPr>
        <p:txBody>
          <a:bodyPr/>
          <a:lstStyle/>
          <a:p>
            <a:pPr>
              <a:lnSpc>
                <a:spcPct val="100000"/>
              </a:lnSpc>
              <a:buFont typeface="Arial" panose="020B0604020202020204" pitchFamily="34" charset="0"/>
              <a:buChar char="•"/>
            </a:pPr>
            <a:r>
              <a:rPr lang="en-ID" dirty="0"/>
              <a:t>How to build a system that can monitor multiple farms selectively based on </a:t>
            </a:r>
            <a:r>
              <a:rPr lang="en-ID" dirty="0" err="1"/>
              <a:t>IoT</a:t>
            </a:r>
            <a:r>
              <a:rPr lang="en-ID" dirty="0"/>
              <a:t> remotely using </a:t>
            </a:r>
            <a:r>
              <a:rPr lang="en-ID" i="1" dirty="0" err="1"/>
              <a:t>LoRa</a:t>
            </a:r>
            <a:r>
              <a:rPr lang="en-ID" dirty="0"/>
              <a:t>?</a:t>
            </a:r>
          </a:p>
          <a:p>
            <a:pPr>
              <a:lnSpc>
                <a:spcPct val="100000"/>
              </a:lnSpc>
              <a:buFont typeface="Arial" panose="020B0604020202020204" pitchFamily="34" charset="0"/>
              <a:buChar char="•"/>
            </a:pPr>
            <a:r>
              <a:rPr lang="en-US" dirty="0" smtClean="0"/>
              <a:t>Can </a:t>
            </a:r>
            <a:r>
              <a:rPr lang="en-US" dirty="0" err="1" smtClean="0"/>
              <a:t>LoRa</a:t>
            </a:r>
            <a:r>
              <a:rPr lang="en-US" dirty="0" smtClean="0"/>
              <a:t> use in this project transmit data in real time?</a:t>
            </a:r>
          </a:p>
          <a:p>
            <a:pPr>
              <a:lnSpc>
                <a:spcPct val="100000"/>
              </a:lnSpc>
              <a:buFont typeface="Arial" panose="020B0604020202020204" pitchFamily="34" charset="0"/>
              <a:buChar char="•"/>
            </a:pPr>
            <a:r>
              <a:rPr lang="en-US" dirty="0" smtClean="0"/>
              <a:t>What features are available in the website application that will be built to make the work of farmers</a:t>
            </a:r>
            <a:endParaRPr lang="en-US" dirty="0"/>
          </a:p>
        </p:txBody>
      </p:sp>
      <p:sp>
        <p:nvSpPr>
          <p:cNvPr id="5" name="Date Placeholder 4"/>
          <p:cNvSpPr>
            <a:spLocks noGrp="1"/>
          </p:cNvSpPr>
          <p:nvPr>
            <p:ph type="dt" sz="half" idx="10"/>
          </p:nvPr>
        </p:nvSpPr>
        <p:spPr/>
        <p:txBody>
          <a:bodyPr/>
          <a:lstStyle/>
          <a:p>
            <a:pPr defTabSz="685766"/>
            <a:r>
              <a:rPr lang="en-US" dirty="0">
                <a:solidFill>
                  <a:srgbClr val="615474"/>
                </a:solidFill>
              </a:rPr>
              <a:t>10/2/2021</a:t>
            </a:r>
          </a:p>
        </p:txBody>
      </p:sp>
      <p:sp>
        <p:nvSpPr>
          <p:cNvPr id="6" name="Footer Placeholder 5"/>
          <p:cNvSpPr>
            <a:spLocks noGrp="1"/>
          </p:cNvSpPr>
          <p:nvPr>
            <p:ph type="ftr" sz="quarter" idx="11"/>
          </p:nvPr>
        </p:nvSpPr>
        <p:spPr/>
        <p:txBody>
          <a:bodyPr/>
          <a:lstStyle/>
          <a:p>
            <a:pPr defTabSz="685766"/>
            <a:endParaRPr lang="en-US" dirty="0">
              <a:solidFill>
                <a:srgbClr val="3D4149">
                  <a:lumMod val="60000"/>
                  <a:lumOff val="40000"/>
                </a:srgb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766"/>
            <a:fld id="{51F02384-994A-4C3C-8656-0CE2B6A3B91B}" type="slidenum">
              <a:rPr lang="en-US">
                <a:solidFill>
                  <a:srgbClr val="3D4149">
                    <a:lumMod val="60000"/>
                    <a:lumOff val="40000"/>
                  </a:srgbClr>
                </a:solidFill>
                <a:latin typeface="Calibri" panose="020F0502020204030204"/>
              </a:rPr>
              <a:pPr defTabSz="685766"/>
              <a:t>4</a:t>
            </a:fld>
            <a:endParaRPr lang="en-US">
              <a:solidFill>
                <a:srgbClr val="3D4149">
                  <a:lumMod val="60000"/>
                  <a:lumOff val="40000"/>
                </a:srgbClr>
              </a:solidFill>
              <a:latin typeface="Calibri" panose="020F0502020204030204"/>
            </a:endParaRPr>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a:t>02</a:t>
            </a:r>
          </a:p>
        </p:txBody>
      </p:sp>
    </p:spTree>
    <p:extLst>
      <p:ext uri="{BB962C8B-B14F-4D97-AF65-F5344CB8AC3E}">
        <p14:creationId xmlns:p14="http://schemas.microsoft.com/office/powerpoint/2010/main" val="292253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Objection</a:t>
            </a:r>
            <a:endParaRPr lang="en-US" dirty="0"/>
          </a:p>
        </p:txBody>
      </p:sp>
      <p:sp>
        <p:nvSpPr>
          <p:cNvPr id="16" name="Content Placeholder 15"/>
          <p:cNvSpPr>
            <a:spLocks noGrp="1"/>
          </p:cNvSpPr>
          <p:nvPr>
            <p:ph idx="1"/>
          </p:nvPr>
        </p:nvSpPr>
        <p:spPr>
          <a:xfrm>
            <a:off x="524768" y="1612240"/>
            <a:ext cx="7990582" cy="4456051"/>
          </a:xfrm>
        </p:spPr>
        <p:txBody>
          <a:bodyPr>
            <a:normAutofit/>
          </a:bodyPr>
          <a:lstStyle/>
          <a:p>
            <a:pPr marL="0" indent="0">
              <a:lnSpc>
                <a:spcPct val="100000"/>
              </a:lnSpc>
              <a:buNone/>
            </a:pPr>
            <a:r>
              <a:rPr lang="en-US" sz="2800" dirty="0" smtClean="0"/>
              <a:t>	To </a:t>
            </a:r>
            <a:r>
              <a:rPr lang="en-US" sz="2800" dirty="0" err="1" smtClean="0"/>
              <a:t>designthis</a:t>
            </a:r>
            <a:r>
              <a:rPr lang="en-US" sz="2800" dirty="0" smtClean="0"/>
              <a:t> agricultural monitoring system, here we use 2 farms as object from this system monitoring, whereas at location we locate 2 </a:t>
            </a:r>
            <a:r>
              <a:rPr lang="en-US" sz="2800" i="1" dirty="0" err="1" smtClean="0"/>
              <a:t>LoRa</a:t>
            </a:r>
            <a:r>
              <a:rPr lang="en-US" sz="2800" dirty="0" smtClean="0"/>
              <a:t> senders to send the data packet from the sensors. After that, here we use another </a:t>
            </a:r>
            <a:r>
              <a:rPr lang="en-US" sz="2800" i="1" dirty="0" err="1" smtClean="0"/>
              <a:t>LoRa</a:t>
            </a:r>
            <a:r>
              <a:rPr lang="en-US" sz="2800" dirty="0" smtClean="0"/>
              <a:t> as the recipient of data packets that have been sent from </a:t>
            </a:r>
            <a:r>
              <a:rPr lang="en-US" sz="2800" i="1" dirty="0" err="1" smtClean="0"/>
              <a:t>LoRa</a:t>
            </a:r>
            <a:r>
              <a:rPr lang="en-US" sz="2800" dirty="0" smtClean="0"/>
              <a:t> sender in real time. After that, we will display the data via the web server. </a:t>
            </a:r>
            <a:endParaRPr lang="en-US" sz="2800" dirty="0" smtClean="0"/>
          </a:p>
        </p:txBody>
      </p:sp>
      <p:sp>
        <p:nvSpPr>
          <p:cNvPr id="5" name="Date Placeholder 4"/>
          <p:cNvSpPr>
            <a:spLocks noGrp="1"/>
          </p:cNvSpPr>
          <p:nvPr>
            <p:ph type="dt" sz="half" idx="10"/>
          </p:nvPr>
        </p:nvSpPr>
        <p:spPr/>
        <p:txBody>
          <a:bodyPr/>
          <a:lstStyle/>
          <a:p>
            <a:pPr defTabSz="685766"/>
            <a:r>
              <a:rPr lang="en-US" dirty="0">
                <a:solidFill>
                  <a:srgbClr val="615474"/>
                </a:solidFill>
              </a:rPr>
              <a:t>10/2/2021</a:t>
            </a:r>
          </a:p>
        </p:txBody>
      </p:sp>
      <p:sp>
        <p:nvSpPr>
          <p:cNvPr id="6" name="Footer Placeholder 5"/>
          <p:cNvSpPr>
            <a:spLocks noGrp="1"/>
          </p:cNvSpPr>
          <p:nvPr>
            <p:ph type="ftr" sz="quarter" idx="11"/>
          </p:nvPr>
        </p:nvSpPr>
        <p:spPr/>
        <p:txBody>
          <a:bodyPr/>
          <a:lstStyle/>
          <a:p>
            <a:pPr defTabSz="685766"/>
            <a:endParaRPr lang="en-US" dirty="0">
              <a:solidFill>
                <a:srgbClr val="3D4149">
                  <a:lumMod val="60000"/>
                  <a:lumOff val="40000"/>
                </a:srgb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766"/>
            <a:fld id="{51F02384-994A-4C3C-8656-0CE2B6A3B91B}" type="slidenum">
              <a:rPr lang="en-US">
                <a:solidFill>
                  <a:srgbClr val="3D4149">
                    <a:lumMod val="60000"/>
                    <a:lumOff val="40000"/>
                  </a:srgbClr>
                </a:solidFill>
                <a:latin typeface="Calibri" panose="020F0502020204030204"/>
              </a:rPr>
              <a:pPr defTabSz="685766"/>
              <a:t>5</a:t>
            </a:fld>
            <a:endParaRPr lang="en-US">
              <a:solidFill>
                <a:srgbClr val="3D4149">
                  <a:lumMod val="60000"/>
                  <a:lumOff val="40000"/>
                </a:srgbClr>
              </a:solidFill>
              <a:latin typeface="Calibri" panose="020F0502020204030204"/>
            </a:endParaRPr>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dirty="0" smtClean="0"/>
              <a:t>03</a:t>
            </a:r>
            <a:endParaRPr lang="en-US" dirty="0"/>
          </a:p>
        </p:txBody>
      </p:sp>
      <p:sp>
        <p:nvSpPr>
          <p:cNvPr id="9" name="AutoShape 2" descr="GitHub - arduino/Arduino: open-source electronics platform"/>
          <p:cNvSpPr>
            <a:spLocks noChangeAspect="1" noChangeArrowheads="1"/>
          </p:cNvSpPr>
          <p:nvPr/>
        </p:nvSpPr>
        <p:spPr bwMode="auto">
          <a:xfrm>
            <a:off x="2041552" y="2426154"/>
            <a:ext cx="1245297" cy="12453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68433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Scope</a:t>
            </a:r>
            <a:endParaRPr lang="en-US" dirty="0"/>
          </a:p>
        </p:txBody>
      </p:sp>
      <p:sp>
        <p:nvSpPr>
          <p:cNvPr id="16" name="Content Placeholder 15"/>
          <p:cNvSpPr>
            <a:spLocks noGrp="1"/>
          </p:cNvSpPr>
          <p:nvPr>
            <p:ph idx="1"/>
          </p:nvPr>
        </p:nvSpPr>
        <p:spPr>
          <a:xfrm>
            <a:off x="524768" y="1612241"/>
            <a:ext cx="7990582" cy="2751942"/>
          </a:xfrm>
        </p:spPr>
        <p:txBody>
          <a:bodyPr>
            <a:noAutofit/>
          </a:bodyPr>
          <a:lstStyle/>
          <a:p>
            <a:pPr>
              <a:lnSpc>
                <a:spcPct val="100000"/>
              </a:lnSpc>
              <a:buFont typeface="Arial" panose="020B0604020202020204" pitchFamily="34" charset="0"/>
              <a:buChar char="•"/>
            </a:pPr>
            <a:r>
              <a:rPr lang="en-US" sz="3200" dirty="0" smtClean="0"/>
              <a:t>User will use </a:t>
            </a:r>
            <a:r>
              <a:rPr lang="en-US" sz="3200" i="1" dirty="0" err="1" smtClean="0"/>
              <a:t>LoRa</a:t>
            </a:r>
            <a:r>
              <a:rPr lang="en-US" sz="3200" dirty="0" smtClean="0"/>
              <a:t> for monitor two farms from long range with a real-time monitoring.</a:t>
            </a:r>
          </a:p>
          <a:p>
            <a:pPr>
              <a:lnSpc>
                <a:spcPct val="100000"/>
              </a:lnSpc>
              <a:buFont typeface="Arial" panose="020B0604020202020204" pitchFamily="34" charset="0"/>
              <a:buChar char="•"/>
            </a:pPr>
            <a:r>
              <a:rPr lang="en-US" sz="3200" dirty="0" smtClean="0"/>
              <a:t>Use will use </a:t>
            </a:r>
            <a:r>
              <a:rPr lang="en-US" sz="3200" i="1" dirty="0" smtClean="0"/>
              <a:t>Arduino</a:t>
            </a:r>
            <a:r>
              <a:rPr lang="en-US" sz="3200" dirty="0" smtClean="0"/>
              <a:t> to control </a:t>
            </a:r>
            <a:r>
              <a:rPr lang="en-US" sz="3200" i="1" dirty="0" err="1" smtClean="0"/>
              <a:t>LoRa</a:t>
            </a:r>
            <a:r>
              <a:rPr lang="en-US" sz="3200" i="1" dirty="0" smtClean="0"/>
              <a:t> sender </a:t>
            </a:r>
            <a:r>
              <a:rPr lang="en-US" sz="3200" dirty="0" smtClean="0"/>
              <a:t>repeatedly.</a:t>
            </a:r>
          </a:p>
          <a:p>
            <a:pPr>
              <a:lnSpc>
                <a:spcPct val="100000"/>
              </a:lnSpc>
              <a:buFont typeface="Arial" panose="020B0604020202020204" pitchFamily="34" charset="0"/>
              <a:buChar char="•"/>
            </a:pPr>
            <a:r>
              <a:rPr lang="en-US" sz="3200" dirty="0" smtClean="0"/>
              <a:t>User will receive the data from </a:t>
            </a:r>
            <a:r>
              <a:rPr lang="en-US" sz="3200" i="1" dirty="0" err="1" smtClean="0"/>
              <a:t>LoRa</a:t>
            </a:r>
            <a:r>
              <a:rPr lang="en-US" sz="3200" i="1" dirty="0" smtClean="0"/>
              <a:t> sender</a:t>
            </a:r>
            <a:r>
              <a:rPr lang="en-US" sz="3200" dirty="0" smtClean="0"/>
              <a:t> via web server.</a:t>
            </a:r>
            <a:endParaRPr lang="en-US" sz="3200" dirty="0" smtClean="0"/>
          </a:p>
        </p:txBody>
      </p:sp>
      <p:sp>
        <p:nvSpPr>
          <p:cNvPr id="5" name="Date Placeholder 4"/>
          <p:cNvSpPr>
            <a:spLocks noGrp="1"/>
          </p:cNvSpPr>
          <p:nvPr>
            <p:ph type="dt" sz="half" idx="10"/>
          </p:nvPr>
        </p:nvSpPr>
        <p:spPr/>
        <p:txBody>
          <a:bodyPr/>
          <a:lstStyle/>
          <a:p>
            <a:pPr defTabSz="685766"/>
            <a:r>
              <a:rPr lang="en-US" dirty="0">
                <a:solidFill>
                  <a:srgbClr val="615474"/>
                </a:solidFill>
              </a:rPr>
              <a:t>10/2/2021</a:t>
            </a:r>
          </a:p>
        </p:txBody>
      </p:sp>
      <p:sp>
        <p:nvSpPr>
          <p:cNvPr id="6" name="Footer Placeholder 5"/>
          <p:cNvSpPr>
            <a:spLocks noGrp="1"/>
          </p:cNvSpPr>
          <p:nvPr>
            <p:ph type="ftr" sz="quarter" idx="11"/>
          </p:nvPr>
        </p:nvSpPr>
        <p:spPr/>
        <p:txBody>
          <a:bodyPr/>
          <a:lstStyle/>
          <a:p>
            <a:pPr defTabSz="685766"/>
            <a:endParaRPr lang="en-US" dirty="0">
              <a:solidFill>
                <a:srgbClr val="3D4149">
                  <a:lumMod val="60000"/>
                  <a:lumOff val="40000"/>
                </a:srgb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766"/>
            <a:fld id="{51F02384-994A-4C3C-8656-0CE2B6A3B91B}" type="slidenum">
              <a:rPr lang="en-US">
                <a:solidFill>
                  <a:srgbClr val="3D4149">
                    <a:lumMod val="60000"/>
                    <a:lumOff val="40000"/>
                  </a:srgbClr>
                </a:solidFill>
                <a:latin typeface="Calibri" panose="020F0502020204030204"/>
              </a:rPr>
              <a:pPr defTabSz="685766"/>
              <a:t>6</a:t>
            </a:fld>
            <a:endParaRPr lang="en-US">
              <a:solidFill>
                <a:srgbClr val="3D4149">
                  <a:lumMod val="60000"/>
                  <a:lumOff val="40000"/>
                </a:srgbClr>
              </a:solidFill>
              <a:latin typeface="Calibri" panose="020F0502020204030204"/>
            </a:endParaRPr>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dirty="0" smtClean="0"/>
              <a:t>04</a:t>
            </a:r>
            <a:endParaRPr lang="en-US" dirty="0"/>
          </a:p>
        </p:txBody>
      </p:sp>
      <p:sp>
        <p:nvSpPr>
          <p:cNvPr id="9" name="AutoShape 2" descr="GitHub - arduino/Arduino: open-source electronics platform"/>
          <p:cNvSpPr>
            <a:spLocks noChangeAspect="1" noChangeArrowheads="1"/>
          </p:cNvSpPr>
          <p:nvPr/>
        </p:nvSpPr>
        <p:spPr bwMode="auto">
          <a:xfrm>
            <a:off x="2041552" y="2426154"/>
            <a:ext cx="1245297" cy="12453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18992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Expected Result</a:t>
            </a:r>
            <a:endParaRPr lang="en-US" dirty="0"/>
          </a:p>
        </p:txBody>
      </p:sp>
      <p:sp>
        <p:nvSpPr>
          <p:cNvPr id="16" name="Content Placeholder 15"/>
          <p:cNvSpPr>
            <a:spLocks noGrp="1"/>
          </p:cNvSpPr>
          <p:nvPr>
            <p:ph idx="1"/>
          </p:nvPr>
        </p:nvSpPr>
        <p:spPr>
          <a:xfrm>
            <a:off x="524768" y="2261961"/>
            <a:ext cx="7990582" cy="2751942"/>
          </a:xfrm>
        </p:spPr>
        <p:txBody>
          <a:bodyPr>
            <a:normAutofit/>
          </a:bodyPr>
          <a:lstStyle/>
          <a:p>
            <a:pPr marL="0" indent="0">
              <a:lnSpc>
                <a:spcPct val="100000"/>
              </a:lnSpc>
              <a:buNone/>
            </a:pPr>
            <a:r>
              <a:rPr lang="en-US" sz="2000" dirty="0"/>
              <a:t>	</a:t>
            </a:r>
            <a:r>
              <a:rPr lang="en-US" sz="2400" dirty="0" smtClean="0"/>
              <a:t>From this system monitoring, the expected result is system can monitors many farms from long range using tools that named as </a:t>
            </a:r>
            <a:r>
              <a:rPr lang="en-US" sz="2400" i="1" dirty="0" err="1" smtClean="0"/>
              <a:t>LoRa</a:t>
            </a:r>
            <a:r>
              <a:rPr lang="en-US" sz="2400" dirty="0" smtClean="0"/>
              <a:t>. Farmer that has more than one farms can monitor their farms using this system, which is this system monitors the soil moisture and the temperature. All data from sensors will send to </a:t>
            </a:r>
            <a:r>
              <a:rPr lang="en-US" sz="2400" i="1" dirty="0" err="1" smtClean="0"/>
              <a:t>LoRa</a:t>
            </a:r>
            <a:r>
              <a:rPr lang="en-US" sz="2400" i="1" dirty="0" smtClean="0"/>
              <a:t> receiver</a:t>
            </a:r>
            <a:r>
              <a:rPr lang="en-US" sz="2400" dirty="0" smtClean="0"/>
              <a:t>, and displayed via web server.</a:t>
            </a:r>
            <a:endParaRPr lang="en-US" sz="2400" dirty="0" smtClean="0"/>
          </a:p>
        </p:txBody>
      </p:sp>
      <p:sp>
        <p:nvSpPr>
          <p:cNvPr id="5" name="Date Placeholder 4"/>
          <p:cNvSpPr>
            <a:spLocks noGrp="1"/>
          </p:cNvSpPr>
          <p:nvPr>
            <p:ph type="dt" sz="half" idx="10"/>
          </p:nvPr>
        </p:nvSpPr>
        <p:spPr/>
        <p:txBody>
          <a:bodyPr/>
          <a:lstStyle/>
          <a:p>
            <a:pPr defTabSz="685766"/>
            <a:r>
              <a:rPr lang="en-US" dirty="0">
                <a:solidFill>
                  <a:srgbClr val="615474"/>
                </a:solidFill>
              </a:rPr>
              <a:t>10/2/2021</a:t>
            </a:r>
          </a:p>
        </p:txBody>
      </p:sp>
      <p:sp>
        <p:nvSpPr>
          <p:cNvPr id="6" name="Footer Placeholder 5"/>
          <p:cNvSpPr>
            <a:spLocks noGrp="1"/>
          </p:cNvSpPr>
          <p:nvPr>
            <p:ph type="ftr" sz="quarter" idx="11"/>
          </p:nvPr>
        </p:nvSpPr>
        <p:spPr/>
        <p:txBody>
          <a:bodyPr/>
          <a:lstStyle/>
          <a:p>
            <a:pPr defTabSz="685766"/>
            <a:endParaRPr lang="en-US" dirty="0">
              <a:solidFill>
                <a:srgbClr val="3D4149">
                  <a:lumMod val="60000"/>
                  <a:lumOff val="40000"/>
                </a:srgb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766"/>
            <a:fld id="{51F02384-994A-4C3C-8656-0CE2B6A3B91B}" type="slidenum">
              <a:rPr lang="en-US">
                <a:solidFill>
                  <a:srgbClr val="3D4149">
                    <a:lumMod val="60000"/>
                    <a:lumOff val="40000"/>
                  </a:srgbClr>
                </a:solidFill>
                <a:latin typeface="Calibri" panose="020F0502020204030204"/>
              </a:rPr>
              <a:pPr defTabSz="685766"/>
              <a:t>7</a:t>
            </a:fld>
            <a:endParaRPr lang="en-US">
              <a:solidFill>
                <a:srgbClr val="3D4149">
                  <a:lumMod val="60000"/>
                  <a:lumOff val="40000"/>
                </a:srgbClr>
              </a:solidFill>
              <a:latin typeface="Calibri" panose="020F0502020204030204"/>
            </a:endParaRPr>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dirty="0" smtClean="0"/>
              <a:t>05</a:t>
            </a:r>
            <a:endParaRPr lang="en-US" dirty="0"/>
          </a:p>
        </p:txBody>
      </p:sp>
      <p:sp>
        <p:nvSpPr>
          <p:cNvPr id="9" name="AutoShape 2" descr="GitHub - arduino/Arduino: open-source electronics platform"/>
          <p:cNvSpPr>
            <a:spLocks noChangeAspect="1" noChangeArrowheads="1"/>
          </p:cNvSpPr>
          <p:nvPr/>
        </p:nvSpPr>
        <p:spPr bwMode="auto">
          <a:xfrm>
            <a:off x="2041552" y="2426154"/>
            <a:ext cx="1245297" cy="12453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85513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FE93FA-186F-4273-9A19-15CEEA76400D}"/>
              </a:ext>
            </a:extLst>
          </p:cNvPr>
          <p:cNvSpPr>
            <a:spLocks noGrp="1"/>
          </p:cNvSpPr>
          <p:nvPr>
            <p:ph type="title"/>
          </p:nvPr>
        </p:nvSpPr>
        <p:spPr/>
        <p:txBody>
          <a:bodyPr/>
          <a:lstStyle/>
          <a:p>
            <a:r>
              <a:rPr lang="en-US" dirty="0" smtClean="0"/>
              <a:t>THANKYOU!</a:t>
            </a:r>
            <a:endParaRPr lang="en-US" dirty="0"/>
          </a:p>
        </p:txBody>
      </p:sp>
      <p:sp>
        <p:nvSpPr>
          <p:cNvPr id="8" name="Text Placeholder 7">
            <a:extLst>
              <a:ext uri="{FF2B5EF4-FFF2-40B4-BE49-F238E27FC236}">
                <a16:creationId xmlns:a16="http://schemas.microsoft.com/office/drawing/2014/main" id="{DBA07E97-92F8-4A8F-8155-04972B93D38C}"/>
              </a:ext>
            </a:extLst>
          </p:cNvPr>
          <p:cNvSpPr>
            <a:spLocks noGrp="1"/>
          </p:cNvSpPr>
          <p:nvPr>
            <p:ph type="body" idx="1"/>
          </p:nvPr>
        </p:nvSpPr>
        <p:spPr/>
        <p:txBody>
          <a:bodyPr/>
          <a:lstStyle/>
          <a:p>
            <a:endParaRPr lang="en-US" dirty="0"/>
          </a:p>
        </p:txBody>
      </p:sp>
      <p:sp>
        <p:nvSpPr>
          <p:cNvPr id="9" name="Date Placeholder 8">
            <a:extLst>
              <a:ext uri="{FF2B5EF4-FFF2-40B4-BE49-F238E27FC236}">
                <a16:creationId xmlns:a16="http://schemas.microsoft.com/office/drawing/2014/main" id="{2FD45CE9-64CE-4A9F-B7C9-C084E973A7FC}"/>
              </a:ext>
            </a:extLst>
          </p:cNvPr>
          <p:cNvSpPr>
            <a:spLocks noGrp="1"/>
          </p:cNvSpPr>
          <p:nvPr>
            <p:ph type="dt" sz="half" idx="10"/>
          </p:nvPr>
        </p:nvSpPr>
        <p:spPr/>
        <p:txBody>
          <a:bodyPr/>
          <a:lstStyle/>
          <a:p>
            <a:pPr defTabSz="685766"/>
            <a:r>
              <a:rPr lang="en-US" dirty="0">
                <a:solidFill>
                  <a:srgbClr val="615474"/>
                </a:solidFill>
              </a:rPr>
              <a:t>10/2/2021</a:t>
            </a:r>
          </a:p>
        </p:txBody>
      </p:sp>
      <p:sp>
        <p:nvSpPr>
          <p:cNvPr id="10" name="Footer Placeholder 9">
            <a:extLst>
              <a:ext uri="{FF2B5EF4-FFF2-40B4-BE49-F238E27FC236}">
                <a16:creationId xmlns:a16="http://schemas.microsoft.com/office/drawing/2014/main" id="{D32BC14C-54A0-4A22-85FA-D8A9135381A2}"/>
              </a:ext>
            </a:extLst>
          </p:cNvPr>
          <p:cNvSpPr>
            <a:spLocks noGrp="1"/>
          </p:cNvSpPr>
          <p:nvPr>
            <p:ph type="ftr" sz="quarter" idx="11"/>
          </p:nvPr>
        </p:nvSpPr>
        <p:spPr/>
        <p:txBody>
          <a:bodyPr/>
          <a:lstStyle/>
          <a:p>
            <a:pPr defTabSz="685766"/>
            <a:endParaRPr lang="en-US" dirty="0">
              <a:solidFill>
                <a:srgbClr val="3D4149">
                  <a:lumMod val="60000"/>
                  <a:lumOff val="40000"/>
                </a:srgbClr>
              </a:solidFill>
              <a:latin typeface="Calibri" panose="020F0502020204030204"/>
            </a:endParaRPr>
          </a:p>
        </p:txBody>
      </p:sp>
      <p:sp>
        <p:nvSpPr>
          <p:cNvPr id="11" name="Slide Number Placeholder 10">
            <a:extLst>
              <a:ext uri="{FF2B5EF4-FFF2-40B4-BE49-F238E27FC236}">
                <a16:creationId xmlns:a16="http://schemas.microsoft.com/office/drawing/2014/main" id="{42085A69-9A21-462A-BB32-0E97F0776564}"/>
              </a:ext>
            </a:extLst>
          </p:cNvPr>
          <p:cNvSpPr>
            <a:spLocks noGrp="1"/>
          </p:cNvSpPr>
          <p:nvPr>
            <p:ph type="sldNum" sz="quarter" idx="12"/>
          </p:nvPr>
        </p:nvSpPr>
        <p:spPr/>
        <p:txBody>
          <a:bodyPr/>
          <a:lstStyle/>
          <a:p>
            <a:pPr defTabSz="685766"/>
            <a:fld id="{D325CB3F-26C9-44D7-A7CB-40F86C5CE4B1}" type="slidenum">
              <a:rPr lang="en-US">
                <a:solidFill>
                  <a:srgbClr val="3D4149">
                    <a:lumMod val="60000"/>
                    <a:lumOff val="40000"/>
                  </a:srgbClr>
                </a:solidFill>
                <a:latin typeface="Calibri" panose="020F0502020204030204"/>
              </a:rPr>
              <a:pPr defTabSz="685766"/>
              <a:t>8</a:t>
            </a:fld>
            <a:endParaRPr lang="en-US">
              <a:solidFill>
                <a:srgbClr val="3D4149">
                  <a:lumMod val="60000"/>
                  <a:lumOff val="40000"/>
                </a:srgbClr>
              </a:solidFill>
              <a:latin typeface="Calibri" panose="020F0502020204030204"/>
            </a:endParaRPr>
          </a:p>
        </p:txBody>
      </p:sp>
    </p:spTree>
    <p:extLst>
      <p:ext uri="{BB962C8B-B14F-4D97-AF65-F5344CB8AC3E}">
        <p14:creationId xmlns:p14="http://schemas.microsoft.com/office/powerpoint/2010/main" val="1626463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eet theme">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lank">
  <a:themeElements>
    <a:clrScheme name="Sho-ORIGAMI">
      <a:dk1>
        <a:sysClr val="windowText" lastClr="000000"/>
      </a:dk1>
      <a:lt1>
        <a:sysClr val="window" lastClr="FFFFFF"/>
      </a:lt1>
      <a:dk2>
        <a:srgbClr val="323951"/>
      </a:dk2>
      <a:lt2>
        <a:srgbClr val="E7E6E6"/>
      </a:lt2>
      <a:accent1>
        <a:srgbClr val="EE2377"/>
      </a:accent1>
      <a:accent2>
        <a:srgbClr val="95CA15"/>
      </a:accent2>
      <a:accent3>
        <a:srgbClr val="1A98DD"/>
      </a:accent3>
      <a:accent4>
        <a:srgbClr val="951983"/>
      </a:accent4>
      <a:accent5>
        <a:srgbClr val="FAAA15"/>
      </a:accent5>
      <a:accent6>
        <a:srgbClr val="FCF664"/>
      </a:accent6>
      <a:hlink>
        <a:srgbClr val="F16415"/>
      </a:hlink>
      <a:folHlink>
        <a:srgbClr val="F1641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Showeet theme">
  <a:themeElements>
    <a:clrScheme name="Sho-ORIGAMI">
      <a:dk1>
        <a:sysClr val="windowText" lastClr="000000"/>
      </a:dk1>
      <a:lt1>
        <a:sysClr val="window" lastClr="FFFFFF"/>
      </a:lt1>
      <a:dk2>
        <a:srgbClr val="323951"/>
      </a:dk2>
      <a:lt2>
        <a:srgbClr val="E7E6E6"/>
      </a:lt2>
      <a:accent1>
        <a:srgbClr val="EE2377"/>
      </a:accent1>
      <a:accent2>
        <a:srgbClr val="95CA15"/>
      </a:accent2>
      <a:accent3>
        <a:srgbClr val="1A98DD"/>
      </a:accent3>
      <a:accent4>
        <a:srgbClr val="951983"/>
      </a:accent4>
      <a:accent5>
        <a:srgbClr val="FAAA15"/>
      </a:accent5>
      <a:accent6>
        <a:srgbClr val="FCF664"/>
      </a:accent6>
      <a:hlink>
        <a:srgbClr val="F16415"/>
      </a:hlink>
      <a:folHlink>
        <a:srgbClr val="F164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2965</TotalTime>
  <Words>426</Words>
  <Application>Microsoft Office PowerPoint</Application>
  <PresentationFormat>On-screen Show (4:3)</PresentationFormat>
  <Paragraphs>63</Paragraphs>
  <Slides>8</Slides>
  <Notes>8</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8</vt:i4>
      </vt:variant>
    </vt:vector>
  </HeadingPairs>
  <TitlesOfParts>
    <vt:vector size="17" baseType="lpstr">
      <vt:lpstr>Arial</vt:lpstr>
      <vt:lpstr>Calibri</vt:lpstr>
      <vt:lpstr>Calibri Light</vt:lpstr>
      <vt:lpstr>Gill Sans</vt:lpstr>
      <vt:lpstr>Open Sans</vt:lpstr>
      <vt:lpstr>Custom Design</vt:lpstr>
      <vt:lpstr>Showeet theme</vt:lpstr>
      <vt:lpstr>1_Blank</vt:lpstr>
      <vt:lpstr>1_Showeet theme</vt:lpstr>
      <vt:lpstr>Agricultural Monitoring using LoRa</vt:lpstr>
      <vt:lpstr>Outline</vt:lpstr>
      <vt:lpstr>Background</vt:lpstr>
      <vt:lpstr>Research Question</vt:lpstr>
      <vt:lpstr>Objection</vt:lpstr>
      <vt:lpstr>Scope</vt:lpstr>
      <vt:lpstr>Expected Result</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BUBBLER - Creative PowerPoint Template</dc:title>
  <dc:creator>sammyon7</dc:creator>
  <dc:description>© Copyright Showeet.com</dc:description>
  <cp:lastModifiedBy>User</cp:lastModifiedBy>
  <cp:revision>12</cp:revision>
  <dcterms:created xsi:type="dcterms:W3CDTF">2017-05-11T15:11:29Z</dcterms:created>
  <dcterms:modified xsi:type="dcterms:W3CDTF">2021-10-11T10:58:10Z</dcterms:modified>
  <cp:category>Templates</cp:category>
</cp:coreProperties>
</file>