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C3F2A-3E86-A945-B8FF-ED3074D9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896FC-EFC7-344B-BF48-48C0AA6F4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7C60E-A805-F944-BC46-A4ED2E3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715AC-458B-FF4E-84C7-6A8C2BDB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1866-D14E-C540-87B1-3CC4E8E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5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E428-05E9-7641-BBE8-064240D6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3C458-7C8C-B541-8EF6-91266BC7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B8373-9343-E94B-83C1-855B3215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ECFF-31CA-9D44-960B-76D7462E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3EBB9-D5CE-6A4B-8D4A-4287D707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81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C25821-D00D-934A-AC3F-9CAF068EB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51050-9C32-164F-BADD-410475B3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64563-6B17-854F-8CF2-C5831767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C54A8-6179-804D-A4FA-FDE672FF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C697A-576A-574E-BC2D-56984864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1B43-729A-8A40-A17C-2D64B198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5B32C-6C8D-B342-8973-82780E2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EE6C1-0991-7740-9495-C759EA2A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6FBB-BBA8-7D4C-B15F-D893F560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D0FA4-C956-6B4E-A2EB-B53E8FB8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9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1B4A-1334-7142-80DE-2D4F2FD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40CFF-D24D-D143-886D-02B09749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2F3A3-50E6-A844-8359-EE5ECFCF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DE8C5-B414-F844-BCC3-75BFA9B0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DEE36-964A-E948-A362-F2A1135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9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211C9-7887-394B-B090-DAF812A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21285-1C44-574C-98F0-354D15F6A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8EFC6-8146-124C-99E7-46A6AC15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7B913-6A39-CD4A-987C-25C6DE9A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FEC50-640E-2E40-83A7-2FBF6D16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2C4E0-2C59-B34D-B638-3724CDD0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6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5CE80-00A1-D544-AFA3-8562C169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6D8A-37E5-1443-AF92-CB1B5150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1B8D4-BE3C-C049-BDA6-C8A35184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BE97A-080E-4D46-B8A9-190EA054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4929D-0D12-8D47-BAD2-11EEF6EF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732E6-231B-3844-9C49-1CFC0260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20F49-7A74-D54F-835B-045A9385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C9B9-88D9-C448-9CEC-1757A9F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0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D9CE-DC05-3C44-8B96-3523573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34653-1E96-234C-B01B-37B975D8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93C982-03BF-8A4B-B345-F7EB1586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DDE7CD-0D4D-994A-AB50-2E493EF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18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EAADC-66D8-9249-8D3B-A28D8DCA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574DE-AD58-414A-9023-AD6A3EA1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E7D25-DA9C-9845-B7C7-D58F77B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1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BD04-62B5-E24A-8F59-832D2301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D0B22-4ECB-6748-A017-F0EFDF99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BB20-8D50-6343-A596-AB2F1F97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E861E-C4AC-F94C-B2E4-86328DD0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2FEC-7EBC-074C-9267-54975B0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EBC17-4BE0-354D-BF5E-01205228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9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7AAC-3DCD-614F-A046-606EE268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E3CD4-7D21-4E48-AE78-56EE1288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98323-E134-5C46-964A-4B3A7CE2D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B99A9-35A9-A54D-BFA3-D3E92D1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C5B6-3A6C-AB4D-BD1B-A3FA7AA3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F2F8D-43E9-8E4A-96D4-6F7101C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6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B476B-FC70-0747-A21C-7DAF61C3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35545-3BA7-1E4A-9F3A-312EB004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CD4A5-EF18-4145-9476-E777CB29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E132-2653-D543-8B40-7C5D7A4542BE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6A861-C99D-524E-98AB-B9B6E15E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DAD96-9EB6-2C4F-8CB7-8F04FF046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93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park-diary.tistory.com/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C3A58-ACC7-0048-98B3-44D4734ED039}"/>
              </a:ext>
            </a:extLst>
          </p:cNvPr>
          <p:cNvSpPr txBox="1"/>
          <p:nvPr/>
        </p:nvSpPr>
        <p:spPr>
          <a:xfrm>
            <a:off x="868062" y="492850"/>
            <a:ext cx="80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Unity -&gt;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포팅</a:t>
            </a:r>
            <a:r>
              <a:rPr kumimoji="1" lang="ko-KR" altLang="en-US" dirty="0"/>
              <a:t> 및 빌드 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1480B-EB2C-DD46-B570-720A2C9C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2" y="1085678"/>
            <a:ext cx="6419989" cy="2571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221DC-EC7D-CD4E-AB35-E0274EC2B2C8}"/>
              </a:ext>
            </a:extLst>
          </p:cNvPr>
          <p:cNvSpPr txBox="1"/>
          <p:nvPr/>
        </p:nvSpPr>
        <p:spPr>
          <a:xfrm>
            <a:off x="868061" y="3881096"/>
            <a:ext cx="8881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DataControl.h</a:t>
            </a:r>
            <a:endParaRPr kumimoji="1" lang="en-US" altLang="ko-KR" dirty="0"/>
          </a:p>
          <a:p>
            <a:r>
              <a:rPr kumimoji="1" lang="en-US" altLang="ko-KR" dirty="0" err="1"/>
              <a:t>DataControl.m</a:t>
            </a:r>
            <a:endParaRPr kumimoji="1" lang="en-US" altLang="ko-KR" dirty="0"/>
          </a:p>
          <a:p>
            <a:r>
              <a:rPr kumimoji="1" lang="en-US" altLang="ko-KR" dirty="0" err="1"/>
              <a:t>NativeiOSPlugin.h</a:t>
            </a:r>
            <a:endParaRPr kumimoji="1" lang="en-US" altLang="ko-KR" dirty="0"/>
          </a:p>
          <a:p>
            <a:r>
              <a:rPr kumimoji="1" lang="en-US" altLang="ko-KR" dirty="0" err="1"/>
              <a:t>NativeiOSPlugin.mm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4</a:t>
            </a:r>
            <a:r>
              <a:rPr kumimoji="1" lang="ko-KR" altLang="en-US" dirty="0"/>
              <a:t>개의 파일을 </a:t>
            </a:r>
            <a:r>
              <a:rPr kumimoji="1" lang="en-US" altLang="ko-KR" dirty="0"/>
              <a:t>iOS</a:t>
            </a:r>
            <a:r>
              <a:rPr kumimoji="1" lang="ko-KR" altLang="en-US" dirty="0"/>
              <a:t> 폴더에 넣어 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3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AC301C-B5CD-A141-BFED-B2003332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2" y="1220058"/>
            <a:ext cx="5582165" cy="2721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E6790-C12E-D14E-B45B-3EA0458C60C5}"/>
              </a:ext>
            </a:extLst>
          </p:cNvPr>
          <p:cNvSpPr txBox="1"/>
          <p:nvPr/>
        </p:nvSpPr>
        <p:spPr>
          <a:xfrm>
            <a:off x="868062" y="493417"/>
            <a:ext cx="80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Unity -&gt;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포팅</a:t>
            </a:r>
            <a:r>
              <a:rPr kumimoji="1" lang="ko-KR" altLang="en-US" dirty="0"/>
              <a:t> 및 빌드 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58FAE-68C4-5E43-BF3C-99DCB1FDED2E}"/>
              </a:ext>
            </a:extLst>
          </p:cNvPr>
          <p:cNvSpPr txBox="1"/>
          <p:nvPr/>
        </p:nvSpPr>
        <p:spPr>
          <a:xfrm>
            <a:off x="769208" y="4483780"/>
            <a:ext cx="1014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iOSManager.cs</a:t>
            </a:r>
            <a:r>
              <a:rPr kumimoji="1" lang="ko-KR" altLang="en-US" dirty="0"/>
              <a:t> 파일은 스크립트 폴더에 넣어주시고 </a:t>
            </a:r>
            <a:endParaRPr kumimoji="1" lang="en-US" altLang="ko-KR" dirty="0"/>
          </a:p>
          <a:p>
            <a:r>
              <a:rPr kumimoji="1" lang="ko-KR" altLang="en-US" dirty="0"/>
              <a:t>위에 </a:t>
            </a:r>
            <a:r>
              <a:rPr kumimoji="1" lang="en-US" altLang="ko-KR" dirty="0" err="1"/>
              <a:t>ButtonManager.cs</a:t>
            </a:r>
            <a:r>
              <a:rPr kumimoji="1" lang="ko-KR" altLang="en-US" dirty="0"/>
              <a:t>는 여기서 </a:t>
            </a:r>
            <a:r>
              <a:rPr kumimoji="1" lang="ko-KR" altLang="en-US" dirty="0" err="1"/>
              <a:t>테스트할때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버튼식으로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만들어준것이니</a:t>
            </a:r>
            <a:r>
              <a:rPr kumimoji="1" lang="ko-KR" altLang="en-US" dirty="0"/>
              <a:t> 신경 </a:t>
            </a:r>
            <a:r>
              <a:rPr kumimoji="1" lang="ko-KR" altLang="en-US" dirty="0" err="1"/>
              <a:t>안쓰셔도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 err="1"/>
              <a:t>iOSManager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클래서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래핑클래스로서</a:t>
            </a:r>
            <a:r>
              <a:rPr kumimoji="1" lang="ko-KR" altLang="en-US" dirty="0"/>
              <a:t> 여기에 정의된 함수들을 가지고 쓰시면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>
                <a:solidFill>
                  <a:srgbClr val="FF0000"/>
                </a:solidFill>
              </a:rPr>
              <a:t>빌드시</a:t>
            </a:r>
            <a:r>
              <a:rPr kumimoji="1" lang="ko-KR" altLang="en-US" dirty="0">
                <a:solidFill>
                  <a:srgbClr val="FF0000"/>
                </a:solidFill>
              </a:rPr>
              <a:t> 반드시 </a:t>
            </a:r>
            <a:r>
              <a:rPr kumimoji="1" lang="en-US" altLang="ko-KR" dirty="0">
                <a:solidFill>
                  <a:srgbClr val="FF0000"/>
                </a:solidFill>
              </a:rPr>
              <a:t>Debug</a:t>
            </a:r>
            <a:r>
              <a:rPr kumimoji="1" lang="ko-KR" altLang="en-US" dirty="0">
                <a:solidFill>
                  <a:srgbClr val="FF0000"/>
                </a:solidFill>
              </a:rPr>
              <a:t> 로 해주셔야 합니다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8F1051-1B60-0449-A61A-FA0822CF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11" y="2826957"/>
            <a:ext cx="4508500" cy="1079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356898-A837-AE43-8810-C0B655E9F5E7}"/>
              </a:ext>
            </a:extLst>
          </p:cNvPr>
          <p:cNvSpPr/>
          <p:nvPr/>
        </p:nvSpPr>
        <p:spPr>
          <a:xfrm>
            <a:off x="769208" y="5528441"/>
            <a:ext cx="4643620" cy="493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490119C-1173-D146-B20B-F1FCC5CB1C4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301049" y="3906457"/>
            <a:ext cx="3862912" cy="1868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A63B06-4853-6E41-A0D7-D5BA6DE5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" y="420129"/>
            <a:ext cx="4685994" cy="536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536C9-BA4B-B946-B4E4-427DE13D5DCD}"/>
              </a:ext>
            </a:extLst>
          </p:cNvPr>
          <p:cNvSpPr txBox="1"/>
          <p:nvPr/>
        </p:nvSpPr>
        <p:spPr>
          <a:xfrm>
            <a:off x="5721180" y="135923"/>
            <a:ext cx="59765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LoingRequest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JoinRequeset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SendRequest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DeviceConnectRequest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DeviceQuitRequest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DeviceListRequest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6</a:t>
            </a:r>
            <a:r>
              <a:rPr kumimoji="1" lang="ko-KR" altLang="en-US" dirty="0"/>
              <a:t>개의 함수를 가져다 쓰시면 되며 </a:t>
            </a:r>
            <a:r>
              <a:rPr kumimoji="1" lang="en-US" altLang="ko-KR" dirty="0"/>
              <a:t>word</a:t>
            </a:r>
            <a:r>
              <a:rPr kumimoji="1" lang="ko-KR" altLang="en-US" dirty="0"/>
              <a:t> 파일에 정의해 놓았으며 참조하시면 </a:t>
            </a:r>
            <a:r>
              <a:rPr kumimoji="1" lang="ko-KR" altLang="en-US" dirty="0" err="1"/>
              <a:t>될것</a:t>
            </a:r>
            <a:r>
              <a:rPr kumimoji="1" lang="ko-KR" altLang="en-US" dirty="0"/>
              <a:t>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9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90B14D-7427-6F48-A25E-2E3E4EBBF909}"/>
              </a:ext>
            </a:extLst>
          </p:cNvPr>
          <p:cNvSpPr/>
          <p:nvPr/>
        </p:nvSpPr>
        <p:spPr>
          <a:xfrm>
            <a:off x="212629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회원가입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4635E-55F1-924A-A8BF-AA26D8BE8C78}"/>
              </a:ext>
            </a:extLst>
          </p:cNvPr>
          <p:cNvSpPr/>
          <p:nvPr/>
        </p:nvSpPr>
        <p:spPr>
          <a:xfrm>
            <a:off x="3565430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01E89-9531-824D-9E7A-303D2FC7AA9D}"/>
              </a:ext>
            </a:extLst>
          </p:cNvPr>
          <p:cNvSpPr/>
          <p:nvPr/>
        </p:nvSpPr>
        <p:spPr>
          <a:xfrm>
            <a:off x="6688991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기기연결</a:t>
            </a:r>
            <a:r>
              <a:rPr kumimoji="1" lang="ko-KR" altLang="en-US" dirty="0"/>
              <a:t> 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FF925A-C51E-3A4B-9CD4-8B29065895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0986" y="1313510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063A9E-7D1C-864B-B7A6-4EAFA11758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63787" y="1313510"/>
            <a:ext cx="825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B75816-CDAF-0D41-9559-D830A122AB55}"/>
              </a:ext>
            </a:extLst>
          </p:cNvPr>
          <p:cNvSpPr txBox="1"/>
          <p:nvPr/>
        </p:nvSpPr>
        <p:spPr>
          <a:xfrm>
            <a:off x="416373" y="1962776"/>
            <a:ext cx="1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JoinRequest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E730C-4C94-4448-86A1-0FE67412368A}"/>
              </a:ext>
            </a:extLst>
          </p:cNvPr>
          <p:cNvSpPr txBox="1"/>
          <p:nvPr/>
        </p:nvSpPr>
        <p:spPr>
          <a:xfrm>
            <a:off x="3769174" y="1946953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68A3-8AFB-4943-99DD-0FD6490DB095}"/>
              </a:ext>
            </a:extLst>
          </p:cNvPr>
          <p:cNvSpPr txBox="1"/>
          <p:nvPr/>
        </p:nvSpPr>
        <p:spPr>
          <a:xfrm>
            <a:off x="6560132" y="1994002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DeviceConnectRequest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21AD1-3006-3848-A012-8E2E9EEE4E95}"/>
              </a:ext>
            </a:extLst>
          </p:cNvPr>
          <p:cNvSpPr/>
          <p:nvPr/>
        </p:nvSpPr>
        <p:spPr>
          <a:xfrm>
            <a:off x="9534596" y="966669"/>
            <a:ext cx="2587960" cy="69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  <a:endParaRPr kumimoji="1"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5B9E0E-DAEA-C04D-8F01-D191E55D3578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8987348" y="1313510"/>
            <a:ext cx="54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2A6048-FA67-BD44-A2CA-ECDFC6B956E7}"/>
              </a:ext>
            </a:extLst>
          </p:cNvPr>
          <p:cNvSpPr txBox="1"/>
          <p:nvPr/>
        </p:nvSpPr>
        <p:spPr>
          <a:xfrm>
            <a:off x="9706084" y="1962776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682A85-0696-8340-95AF-E6FEF50A8EB1}"/>
              </a:ext>
            </a:extLst>
          </p:cNvPr>
          <p:cNvSpPr/>
          <p:nvPr/>
        </p:nvSpPr>
        <p:spPr>
          <a:xfrm>
            <a:off x="212629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E132F-16CB-E945-85BF-6E8A97549EB9}"/>
              </a:ext>
            </a:extLst>
          </p:cNvPr>
          <p:cNvSpPr/>
          <p:nvPr/>
        </p:nvSpPr>
        <p:spPr>
          <a:xfrm>
            <a:off x="3565430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 리스트 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CA9960-D908-494B-8013-E1E18333E4C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510986" y="3662572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9FB262-638C-6547-8F50-CD47EC83982B}"/>
              </a:ext>
            </a:extLst>
          </p:cNvPr>
          <p:cNvSpPr txBox="1"/>
          <p:nvPr/>
        </p:nvSpPr>
        <p:spPr>
          <a:xfrm>
            <a:off x="416372" y="4232953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7C1AA-FBCD-0241-886A-1A0533FE7587}"/>
              </a:ext>
            </a:extLst>
          </p:cNvPr>
          <p:cNvSpPr txBox="1"/>
          <p:nvPr/>
        </p:nvSpPr>
        <p:spPr>
          <a:xfrm>
            <a:off x="3436570" y="4186786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DeviceListRequest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946758-A685-9D47-8B27-D0DFE9CB2067}"/>
              </a:ext>
            </a:extLst>
          </p:cNvPr>
          <p:cNvSpPr txBox="1"/>
          <p:nvPr/>
        </p:nvSpPr>
        <p:spPr>
          <a:xfrm>
            <a:off x="207154" y="246439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처음 회원 가입시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91EFA-E556-3940-8FE4-9931FEC6E420}"/>
              </a:ext>
            </a:extLst>
          </p:cNvPr>
          <p:cNvSpPr txBox="1"/>
          <p:nvPr/>
        </p:nvSpPr>
        <p:spPr>
          <a:xfrm>
            <a:off x="207154" y="2666655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B573D-FFB3-0245-B341-8663BE7949A5}"/>
              </a:ext>
            </a:extLst>
          </p:cNvPr>
          <p:cNvSpPr/>
          <p:nvPr/>
        </p:nvSpPr>
        <p:spPr>
          <a:xfrm>
            <a:off x="6962615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FA77E6-23DA-6440-A870-FFC9A74EFA45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5863787" y="3662572"/>
            <a:ext cx="10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0501D0-F946-7749-A8EC-CE51BEED352A}"/>
              </a:ext>
            </a:extLst>
          </p:cNvPr>
          <p:cNvSpPr txBox="1"/>
          <p:nvPr/>
        </p:nvSpPr>
        <p:spPr>
          <a:xfrm>
            <a:off x="6817813" y="4186786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85DDC2-AEBB-F347-8AA1-3B3A9196FACE}"/>
              </a:ext>
            </a:extLst>
          </p:cNvPr>
          <p:cNvSpPr/>
          <p:nvPr/>
        </p:nvSpPr>
        <p:spPr>
          <a:xfrm>
            <a:off x="6962614" y="4790728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F6196-B809-2148-8771-291823AE9D44}"/>
              </a:ext>
            </a:extLst>
          </p:cNvPr>
          <p:cNvCxnSpPr>
            <a:stCxn id="24" idx="3"/>
            <a:endCxn id="40" idx="1"/>
          </p:cNvCxnSpPr>
          <p:nvPr/>
        </p:nvCxnSpPr>
        <p:spPr>
          <a:xfrm>
            <a:off x="5863787" y="3662572"/>
            <a:ext cx="1098827" cy="15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0D1560-D604-024D-BE3E-52D9DE79AC6D}"/>
              </a:ext>
            </a:extLst>
          </p:cNvPr>
          <p:cNvSpPr txBox="1"/>
          <p:nvPr/>
        </p:nvSpPr>
        <p:spPr>
          <a:xfrm>
            <a:off x="6821906" y="5779100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34EE5-A80D-7D41-BD53-1F8FA8B874DC}"/>
              </a:ext>
            </a:extLst>
          </p:cNvPr>
          <p:cNvSpPr txBox="1"/>
          <p:nvPr/>
        </p:nvSpPr>
        <p:spPr>
          <a:xfrm>
            <a:off x="536028" y="5167609"/>
            <a:ext cx="57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</a:t>
            </a:r>
            <a:r>
              <a:rPr kumimoji="1" lang="ko-KR" altLang="en-US" dirty="0" err="1"/>
              <a:t>계정당</a:t>
            </a:r>
            <a:r>
              <a:rPr kumimoji="1" lang="ko-KR" altLang="en-US" dirty="0"/>
              <a:t> 디바이스가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일수 있으므로 </a:t>
            </a:r>
            <a:endParaRPr kumimoji="1" lang="en-US" altLang="ko-KR" dirty="0"/>
          </a:p>
          <a:p>
            <a:r>
              <a:rPr kumimoji="1" lang="ko-KR" altLang="en-US" dirty="0"/>
              <a:t>디바이스를 선택해서 디바이스와 통신한다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3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819B0-05F6-3F4B-BFBF-5CFC16BE9DB6}"/>
              </a:ext>
            </a:extLst>
          </p:cNvPr>
          <p:cNvSpPr/>
          <p:nvPr/>
        </p:nvSpPr>
        <p:spPr>
          <a:xfrm>
            <a:off x="433347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5D22D-BDEE-7345-939B-54273C21A293}"/>
              </a:ext>
            </a:extLst>
          </p:cNvPr>
          <p:cNvSpPr/>
          <p:nvPr/>
        </p:nvSpPr>
        <p:spPr>
          <a:xfrm>
            <a:off x="3786148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 리스트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1BF48A-0A36-8B40-9641-0DE00E771E7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31704" y="1350296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95D8E-6743-3E43-AA65-29B9BCD24506}"/>
              </a:ext>
            </a:extLst>
          </p:cNvPr>
          <p:cNvSpPr txBox="1"/>
          <p:nvPr/>
        </p:nvSpPr>
        <p:spPr>
          <a:xfrm>
            <a:off x="637090" y="1920677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26274-3254-9C41-B486-B7A1C22A3258}"/>
              </a:ext>
            </a:extLst>
          </p:cNvPr>
          <p:cNvSpPr txBox="1"/>
          <p:nvPr/>
        </p:nvSpPr>
        <p:spPr>
          <a:xfrm>
            <a:off x="3657288" y="1874510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DeviceListRequest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C33E-EA2E-2344-A698-0DBB5DA7D3F8}"/>
              </a:ext>
            </a:extLst>
          </p:cNvPr>
          <p:cNvSpPr txBox="1"/>
          <p:nvPr/>
        </p:nvSpPr>
        <p:spPr>
          <a:xfrm>
            <a:off x="427872" y="354379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기기해제</a:t>
            </a:r>
            <a:r>
              <a:rPr kumimoji="1" lang="ko-KR" altLang="en-US" dirty="0"/>
              <a:t> 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BDA2F9-21DA-1046-9595-EBFF1739487E}"/>
              </a:ext>
            </a:extLst>
          </p:cNvPr>
          <p:cNvSpPr/>
          <p:nvPr/>
        </p:nvSpPr>
        <p:spPr>
          <a:xfrm>
            <a:off x="7183333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기기해제</a:t>
            </a:r>
            <a:endParaRPr kumimoji="1"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0E843-9924-8F40-AFAE-2197468C673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084505" y="1350296"/>
            <a:ext cx="10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6C401C-FC73-9145-9BC4-0CCC2F9CB406}"/>
              </a:ext>
            </a:extLst>
          </p:cNvPr>
          <p:cNvSpPr txBox="1"/>
          <p:nvPr/>
        </p:nvSpPr>
        <p:spPr>
          <a:xfrm>
            <a:off x="7038531" y="1874510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DeviceQuitRequest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66FF1-9FD9-5F42-8B0F-C86108559461}"/>
              </a:ext>
            </a:extLst>
          </p:cNvPr>
          <p:cNvSpPr/>
          <p:nvPr/>
        </p:nvSpPr>
        <p:spPr>
          <a:xfrm>
            <a:off x="7183333" y="2478452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기기해제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9FF065-DC94-7147-80E6-A7E0958FB2F8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084505" y="1350296"/>
            <a:ext cx="1098828" cy="15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FF6E29-DE45-404E-ABEB-B3CCCE61864F}"/>
              </a:ext>
            </a:extLst>
          </p:cNvPr>
          <p:cNvSpPr txBox="1"/>
          <p:nvPr/>
        </p:nvSpPr>
        <p:spPr>
          <a:xfrm>
            <a:off x="7042624" y="3466824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DeviceQuitRequest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55667-C078-E74E-8F5C-8B4D0160F6A2}"/>
              </a:ext>
            </a:extLst>
          </p:cNvPr>
          <p:cNvSpPr txBox="1"/>
          <p:nvPr/>
        </p:nvSpPr>
        <p:spPr>
          <a:xfrm>
            <a:off x="756746" y="2855333"/>
            <a:ext cx="57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</a:t>
            </a:r>
            <a:r>
              <a:rPr kumimoji="1" lang="ko-KR" altLang="en-US" dirty="0" err="1"/>
              <a:t>계정당</a:t>
            </a:r>
            <a:r>
              <a:rPr kumimoji="1" lang="ko-KR" altLang="en-US" dirty="0"/>
              <a:t> 디바이스가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일수 있으므로 </a:t>
            </a:r>
            <a:endParaRPr kumimoji="1" lang="en-US" altLang="ko-KR" dirty="0"/>
          </a:p>
          <a:p>
            <a:r>
              <a:rPr kumimoji="1" lang="ko-KR" altLang="en-US" dirty="0"/>
              <a:t>디바이스를 해제한다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4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91E3AA-4E27-1446-BFC6-240F01D55F34}"/>
              </a:ext>
            </a:extLst>
          </p:cNvPr>
          <p:cNvSpPr txBox="1"/>
          <p:nvPr/>
        </p:nvSpPr>
        <p:spPr>
          <a:xfrm>
            <a:off x="207153" y="125332"/>
            <a:ext cx="366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iOS</a:t>
            </a:r>
            <a:r>
              <a:rPr kumimoji="1" lang="ko-KR" altLang="en-US" dirty="0"/>
              <a:t> 프로젝트  </a:t>
            </a:r>
            <a:r>
              <a:rPr kumimoji="1" lang="en-US" altLang="ko-KR" dirty="0" err="1"/>
              <a:t>cocoaPods</a:t>
            </a:r>
            <a:r>
              <a:rPr kumimoji="1" lang="en-US" altLang="ko-KR" dirty="0"/>
              <a:t> setting</a:t>
            </a:r>
            <a:r>
              <a:rPr kumimoji="1" lang="ko-KR" alt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4B230-2136-1448-B253-50AD97657A60}"/>
              </a:ext>
            </a:extLst>
          </p:cNvPr>
          <p:cNvSpPr txBox="1"/>
          <p:nvPr/>
        </p:nvSpPr>
        <p:spPr>
          <a:xfrm>
            <a:off x="123426" y="641997"/>
            <a:ext cx="11826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iOS</a:t>
            </a:r>
            <a:r>
              <a:rPr kumimoji="1" lang="ko-KR" altLang="en-US" dirty="0"/>
              <a:t> 프로젝트로 </a:t>
            </a:r>
            <a:r>
              <a:rPr kumimoji="1" lang="ko-KR" altLang="en-US" dirty="0" err="1"/>
              <a:t>생성한다음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CocodPods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셋팅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2"/>
              </a:rPr>
              <a:t>https://jepark-diary.tistory.com/12</a:t>
            </a:r>
            <a:endParaRPr kumimoji="1" lang="en" altLang="ko-KR" dirty="0"/>
          </a:p>
          <a:p>
            <a:r>
              <a:rPr kumimoji="1" lang="ko-KR" altLang="en-US" dirty="0"/>
              <a:t>여기 참조하시면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필요한 오픈 라이브러리 소스는 </a:t>
            </a:r>
            <a:r>
              <a:rPr kumimoji="1" lang="en-US" altLang="ko-KR" dirty="0" err="1"/>
              <a:t>Podfile</a:t>
            </a:r>
            <a:r>
              <a:rPr kumimoji="1" lang="ko-KR" altLang="en-US" dirty="0"/>
              <a:t>에 </a:t>
            </a:r>
            <a:r>
              <a:rPr lang="en" altLang="ko-KR" dirty="0"/>
              <a:t>pod '</a:t>
            </a:r>
            <a:r>
              <a:rPr lang="en" altLang="ko-KR" dirty="0" err="1"/>
              <a:t>QMServices</a:t>
            </a:r>
            <a:r>
              <a:rPr lang="en" altLang="ko-KR" dirty="0"/>
              <a:t>’</a:t>
            </a:r>
            <a:r>
              <a:rPr lang="ko-KR" altLang="en-US" dirty="0"/>
              <a:t>  </a:t>
            </a:r>
            <a:r>
              <a:rPr lang="en" altLang="ko-KR" dirty="0"/>
              <a:t>pod '</a:t>
            </a:r>
            <a:r>
              <a:rPr lang="en" altLang="ko-KR" dirty="0" err="1"/>
              <a:t>AFNetworking</a:t>
            </a:r>
            <a:r>
              <a:rPr lang="ko-KR" altLang="en" dirty="0"/>
              <a:t>＇</a:t>
            </a:r>
            <a:r>
              <a:rPr lang="ko-KR" altLang="en-US" dirty="0"/>
              <a:t>에 작성해서 </a:t>
            </a:r>
            <a:r>
              <a:rPr lang="en-US" altLang="ko-KR" dirty="0"/>
              <a:t>Pod install</a:t>
            </a:r>
            <a:r>
              <a:rPr lang="ko-KR" altLang="en-US" dirty="0"/>
              <a:t>을 해주시면 워크스페이스로 </a:t>
            </a:r>
            <a:r>
              <a:rPr lang="en-US" altLang="ko-KR" dirty="0"/>
              <a:t>Pod file</a:t>
            </a:r>
            <a:r>
              <a:rPr lang="ko-KR" altLang="en-US" dirty="0"/>
              <a:t>을 설치합니다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빌드를 하면 인증서 관련 에러나 아니면 </a:t>
            </a:r>
            <a:r>
              <a:rPr kumimoji="1" lang="en-US" altLang="ko-KR" dirty="0"/>
              <a:t>Modules</a:t>
            </a:r>
            <a:r>
              <a:rPr kumimoji="1" lang="ko-KR" altLang="en-US" dirty="0"/>
              <a:t> 쪽 에러가 날것인데 해당 라이브러리가 문법 충돌이 발생하는 에러이므로 </a:t>
            </a:r>
            <a:r>
              <a:rPr kumimoji="1" lang="en-US" altLang="ko-KR" dirty="0" err="1"/>
              <a:t>Enagle</a:t>
            </a:r>
            <a:r>
              <a:rPr kumimoji="1" lang="en-US" altLang="ko-KR" dirty="0"/>
              <a:t> Modules (C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 Object-C)</a:t>
            </a:r>
            <a:r>
              <a:rPr kumimoji="1" lang="ko-KR" altLang="en-US" dirty="0"/>
              <a:t> </a:t>
            </a:r>
            <a:r>
              <a:rPr kumimoji="1" lang="en-US" altLang="ko-KR" dirty="0"/>
              <a:t>YES</a:t>
            </a:r>
            <a:r>
              <a:rPr kumimoji="1" lang="ko-KR" altLang="en-US" dirty="0"/>
              <a:t>로 활성화 시켜 주면 발생하지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6115667-F5B7-FB45-BC55-3569DFAC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3" y="4038454"/>
            <a:ext cx="4787900" cy="850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5722674-AB55-AF44-8415-874FF218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68" y="3765992"/>
            <a:ext cx="5607810" cy="25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231</Words>
  <Application>Microsoft Macintosh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삼영</dc:creator>
  <cp:lastModifiedBy>정 삼영</cp:lastModifiedBy>
  <cp:revision>6</cp:revision>
  <dcterms:created xsi:type="dcterms:W3CDTF">2019-03-25T02:06:00Z</dcterms:created>
  <dcterms:modified xsi:type="dcterms:W3CDTF">2019-03-25T05:30:23Z</dcterms:modified>
</cp:coreProperties>
</file>