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63355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SAMYUKTHA A</a:t>
            </a:r>
          </a:p>
          <a:p>
            <a:r>
              <a:rPr lang="en-US" sz="2400" dirty="0"/>
              <a:t>REGISTER NO ANDNMID : 2428C0213  4214A6CD5D5C7BBB5BA498FECAFE2DFB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r>
              <a:rPr lang="en-US" sz="2400" dirty="0"/>
              <a:t>DEPARTMENT: School of Computer Science</a:t>
            </a:r>
          </a:p>
          <a:p>
            <a:r>
              <a:rPr lang="en-US" sz="2400" dirty="0"/>
              <a:t>COLLEGE: COLLEGE/ UNIVERSITY: AVP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5049A-0746-5751-55A1-C53872E63F3F}"/>
              </a:ext>
            </a:extLst>
          </p:cNvPr>
          <p:cNvSpPr txBox="1"/>
          <p:nvPr/>
        </p:nvSpPr>
        <p:spPr>
          <a:xfrm>
            <a:off x="5185675" y="2471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392" y="2921678"/>
            <a:ext cx="3686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Screenshots of the portfolio website showcasing: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Homepage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Skills section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Achievements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Contact form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E0F04-9255-F299-3231-28DA2C741BC6}"/>
              </a:ext>
            </a:extLst>
          </p:cNvPr>
          <p:cNvSpPr txBox="1"/>
          <p:nvPr/>
        </p:nvSpPr>
        <p:spPr>
          <a:xfrm>
            <a:off x="1517332" y="2228671"/>
            <a:ext cx="4578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digital portfolio successfully demonstrates my academic journey, skills, and projects. It provides a professional platform for presenting my profile to recruiters and institutions.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3607" y="2036043"/>
            <a:ext cx="6611725" cy="202391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Digital Portfolio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using HTML, CSS, JavaScript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AE1958-CAB6-3ADA-16BE-253DBCB55FD3}"/>
              </a:ext>
            </a:extLst>
          </p:cNvPr>
          <p:cNvSpPr txBox="1"/>
          <p:nvPr/>
        </p:nvSpPr>
        <p:spPr>
          <a:xfrm>
            <a:off x="1438275" y="2188203"/>
            <a:ext cx="655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the digital era, students need a professional portfolio to showcase their skills, projects, and achievements effectively. Many students lack a structured way to present their work to recruiters and academic evaluators.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6683E-ECB2-A52B-6266-66BB4BD10C20}"/>
              </a:ext>
            </a:extLst>
          </p:cNvPr>
          <p:cNvSpPr txBox="1"/>
          <p:nvPr/>
        </p:nvSpPr>
        <p:spPr>
          <a:xfrm>
            <a:off x="1528076" y="2286001"/>
            <a:ext cx="58311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project is a digital portfolio website designed using HTML, CSS, and JavaScript. It highlights personal information, achievements, skills, and contact details in an interactive format.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20933-9250-4250-9178-1E0A946D6E22}"/>
              </a:ext>
            </a:extLst>
          </p:cNvPr>
          <p:cNvSpPr txBox="1"/>
          <p:nvPr/>
        </p:nvSpPr>
        <p:spPr>
          <a:xfrm>
            <a:off x="1185786" y="2249327"/>
            <a:ext cx="7385695" cy="183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Students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Recruiters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College Professors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Project Mentors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Organizations seeking AI &amp; ML interns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3BBC6-9350-3160-684C-5CF0529C15BB}"/>
              </a:ext>
            </a:extLst>
          </p:cNvPr>
          <p:cNvSpPr txBox="1"/>
          <p:nvPr/>
        </p:nvSpPr>
        <p:spPr>
          <a:xfrm>
            <a:off x="3045963" y="2536448"/>
            <a:ext cx="61000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HTML, CSS, JavaScript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Python (for backend integration)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GitHub (for hosting and version control)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Canva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/PowerPoint (for design planning)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SQL (for storing project data if extended)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6E1A-83E9-924D-4E0E-EEDDE06AD3F5}"/>
              </a:ext>
            </a:extLst>
          </p:cNvPr>
          <p:cNvSpPr txBox="1"/>
          <p:nvPr/>
        </p:nvSpPr>
        <p:spPr>
          <a:xfrm>
            <a:off x="1454727" y="2044005"/>
            <a:ext cx="769131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portfolio is divided into sections: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About Me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Achievements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Skills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Projects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Contact Me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clean and minimal design with easy navigation has been used.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4B39D-CD6F-0F38-3089-355BF4C4D456}"/>
              </a:ext>
            </a:extLst>
          </p:cNvPr>
          <p:cNvSpPr txBox="1"/>
          <p:nvPr/>
        </p:nvSpPr>
        <p:spPr>
          <a:xfrm>
            <a:off x="1711445" y="2261551"/>
            <a:ext cx="6063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Interactive navigation menu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Dynamic sections for profile, skills, and projects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Contact form for inquiries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Responsive design for desktop and mobile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64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• Hosted on GitHub Pages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Samyuktha A</cp:lastModifiedBy>
  <cp:revision>26</cp:revision>
  <dcterms:created xsi:type="dcterms:W3CDTF">2024-03-29T15:07:22Z</dcterms:created>
  <dcterms:modified xsi:type="dcterms:W3CDTF">2025-08-31T06:42:44Z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