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23-04-2024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23-04-2024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Samyuktha.M.S</a:t>
            </a:r>
            <a:endParaRPr lang="en-IN" dirty="0">
              <a:solidFill>
                <a:schemeClr val="tx1"/>
              </a:solidFill>
            </a:endParaRPr>
          </a:p>
          <a:p>
            <a:pPr algn="just"/>
            <a:r>
              <a:rPr lang="en-IN" dirty="0">
                <a:solidFill>
                  <a:schemeClr val="tx1"/>
                </a:solidFill>
              </a:rPr>
              <a:t>Department of Bio-Technology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TotalTime>
  <Words>829</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18</cp:revision>
  <dcterms:created xsi:type="dcterms:W3CDTF">2024-04-04T06:50:27Z</dcterms:created>
  <dcterms:modified xsi:type="dcterms:W3CDTF">2024-04-23T15:22:15Z</dcterms:modified>
</cp:coreProperties>
</file>