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4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arih\Downloads\employee_data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arih\Downloads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[employee_data.csv]SHEET1!$B$4:$B$6</c:f>
              <c:strCache>
                <c:ptCount val="1"/>
                <c:pt idx="0">
                  <c:v>AVERAGE - Count of FirstName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[employee_data.csv]SHEET1!$B$7:$B$17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1"/>
          <c:order val="1"/>
          <c:tx>
            <c:strRef>
              <c:f>[employee_data.csv]SHEET1!$C$4:$C$6</c:f>
              <c:strCache>
                <c:ptCount val="1"/>
                <c:pt idx="0">
                  <c:v>AVERAGE - Count of EmployeeType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[employee_data.csv]SHEET1!$C$7:$C$17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2"/>
          <c:order val="2"/>
          <c:tx>
            <c:strRef>
              <c:f>[employee_data.csv]SHEET1!$D$4:$D$6</c:f>
              <c:strCache>
                <c:ptCount val="1"/>
                <c:pt idx="0">
                  <c:v>EXCELLENT - Count of FirstName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90000">
                  <a:schemeClr val="accent3"/>
                </a:gs>
              </a:gsLst>
              <a:lin ang="5400000" scaled="0"/>
            </a:gradFill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3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[employee_data.csv]SHEET1!$D$7:$D$17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3"/>
          <c:order val="3"/>
          <c:tx>
            <c:strRef>
              <c:f>[employee_data.csv]SHEET1!$E$4:$E$6</c:f>
              <c:strCache>
                <c:ptCount val="1"/>
                <c:pt idx="0">
                  <c:v>EXCELLENT - Count of EmployeeType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90000">
                  <a:schemeClr val="accent4"/>
                </a:gs>
              </a:gsLst>
              <a:lin ang="5400000" scaled="0"/>
            </a:gradFill>
            <a:ln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4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[employee_data.csv]SHEET1!$E$7:$E$17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[employee_data.csv]SHEET1!$F$4:$F$6</c:f>
              <c:strCache>
                <c:ptCount val="1"/>
                <c:pt idx="0">
                  <c:v>GOOD - Count of FirstName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90000">
                  <a:schemeClr val="accent5"/>
                </a:gs>
              </a:gsLst>
              <a:lin ang="5400000" scaled="0"/>
            </a:gradFill>
            <a:ln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5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[employee_data.csv]SHEET1!$F$7:$F$17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5"/>
          <c:order val="5"/>
          <c:tx>
            <c:strRef>
              <c:f>[employee_data.csv]SHEET1!$G$4:$G$6</c:f>
              <c:strCache>
                <c:ptCount val="1"/>
                <c:pt idx="0">
                  <c:v>GOOD - Count of EmployeeType</c:v>
                </c:pt>
              </c:strCache>
            </c:strRef>
          </c:tx>
          <c:spPr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90000">
                  <a:schemeClr val="accent6"/>
                </a:gs>
              </a:gsLst>
              <a:lin ang="5400000" scaled="0"/>
            </a:gradFill>
            <a:ln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6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[employee_data.csv]SHEET1!$G$7:$G$17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6"/>
          <c:order val="6"/>
          <c:tx>
            <c:strRef>
              <c:f>[employee_data.csv]SHEET1!$H$4:$H$6</c:f>
              <c:strCache>
                <c:ptCount val="1"/>
                <c:pt idx="0">
                  <c:v>POOR - Count of FirstName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  <a:lumMod val="40000"/>
                    <a:lumOff val="60000"/>
                  </a:schemeClr>
                </a:gs>
                <a:gs pos="90000">
                  <a:schemeClr val="accent1">
                    <a:lumMod val="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60000"/>
                    </a:schemeClr>
                  </a:gs>
                  <a:gs pos="100000">
                    <a:schemeClr val="accent1">
                      <a:lumMod val="60000"/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60000"/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[employee_data.csv]SHEET1!$H$7:$H$17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7"/>
          <c:order val="7"/>
          <c:tx>
            <c:strRef>
              <c:f>[employee_data.csv]SHEET1!$I$4:$I$6</c:f>
              <c:strCache>
                <c:ptCount val="1"/>
                <c:pt idx="0">
                  <c:v>POOR - Count of EmployeeType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60000"/>
                    <a:lumMod val="40000"/>
                    <a:lumOff val="60000"/>
                  </a:schemeClr>
                </a:gs>
                <a:gs pos="9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2">
                      <a:lumMod val="60000"/>
                    </a:schemeClr>
                  </a:gs>
                  <a:gs pos="100000">
                    <a:schemeClr val="accent2">
                      <a:lumMod val="60000"/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60000"/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[employee_data.csv]SHEET1!$I$7:$I$17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48057138"/>
        <c:axId val="685217402"/>
      </c:barChart>
      <c:catAx>
        <c:axId val="94805713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5217402"/>
        <c:crosses val="autoZero"/>
        <c:auto val="1"/>
        <c:lblAlgn val="ctr"/>
        <c:lblOffset val="100"/>
        <c:noMultiLvlLbl val="0"/>
      </c:catAx>
      <c:valAx>
        <c:axId val="68521740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805713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4683576092416"/>
          <c:y val="0.268494504137335"/>
          <c:w val="0.187782521346057"/>
          <c:h val="0.41595652710880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[employee_data.csv]SHEET1!PivotTable2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182648401826484"/>
          <c:y val="0.101593625498008"/>
          <c:w val="0.722457451224574"/>
          <c:h val="0.869189907038513"/>
        </c:manualLayout>
      </c:layout>
      <c:pie3DChart>
        <c:varyColors val="1"/>
        <c:ser>
          <c:idx val="0"/>
          <c:order val="0"/>
          <c:tx>
            <c:strRef>
              <c:f>[employee_data.csv]SHEET1!$B$4:$B$6</c:f>
              <c:strCache>
                <c:ptCount val="1"/>
                <c:pt idx="0">
                  <c:v>AVERAGE - Count of FirstName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[employee_data.csv]SHEET1!$B$7:$B$17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1"/>
          <c:order val="1"/>
          <c:tx>
            <c:strRef>
              <c:f>[employee_data.csv]SHEET1!$C$4:$C$6</c:f>
              <c:strCache>
                <c:ptCount val="1"/>
                <c:pt idx="0">
                  <c:v>AVERAGE - Count of EmployeeType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[employee_data.csv]SHEET1!$C$7:$C$17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2"/>
          <c:order val="2"/>
          <c:tx>
            <c:strRef>
              <c:f>[employee_data.csv]SHEET1!$D$4:$D$6</c:f>
              <c:strCache>
                <c:ptCount val="1"/>
                <c:pt idx="0">
                  <c:v>EXCELLENT - Count of FirstName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[employee_data.csv]SHEET1!$D$7:$D$17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3"/>
          <c:order val="3"/>
          <c:tx>
            <c:strRef>
              <c:f>[employee_data.csv]SHEET1!$E$4:$E$6</c:f>
              <c:strCache>
                <c:ptCount val="1"/>
                <c:pt idx="0">
                  <c:v>EXCELLENT - Count of EmployeeType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[employee_data.csv]SHEET1!$E$7:$E$17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[employee_data.csv]SHEET1!$F$4:$F$6</c:f>
              <c:strCache>
                <c:ptCount val="1"/>
                <c:pt idx="0">
                  <c:v>GOOD - Count of FirstName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[employee_data.csv]SHEET1!$F$7:$F$17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5"/>
          <c:order val="5"/>
          <c:tx>
            <c:strRef>
              <c:f>[employee_data.csv]SHEET1!$G$4:$G$6</c:f>
              <c:strCache>
                <c:ptCount val="1"/>
                <c:pt idx="0">
                  <c:v>GOOD - Count of EmployeeType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[employee_data.csv]SHEET1!$G$7:$G$17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6"/>
          <c:order val="6"/>
          <c:tx>
            <c:strRef>
              <c:f>[employee_data.csv]SHEET1!$H$4:$H$6</c:f>
              <c:strCache>
                <c:ptCount val="1"/>
                <c:pt idx="0">
                  <c:v>POOR - Count of FirstName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[employee_data.csv]SHEET1!$H$7:$H$17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7"/>
          <c:order val="7"/>
          <c:tx>
            <c:strRef>
              <c:f>[employee_data.csv]SHEET1!$I$4:$I$6</c:f>
              <c:strCache>
                <c:ptCount val="1"/>
                <c:pt idx="0">
                  <c:v>POOR - Count of EmployeeType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[employee_data.csv]SHEET1!$A$7:$A$17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[employee_data.csv]SHEET1!$I$7:$I$17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2997094229971"/>
          <c:y val="0.261221779548473"/>
          <c:w val="0.126276463262765"/>
          <c:h val="0.53107569721115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16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81430" y="3314065"/>
            <a:ext cx="99599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B.P.SAMYUKTHA</a:t>
            </a:r>
            <a:endParaRPr lang="en-US" sz="2400" dirty="0"/>
          </a:p>
          <a:p>
            <a:r>
              <a:rPr lang="en-US" sz="2400" dirty="0"/>
              <a:t>REGISTER NO: 122203118 [unm14512022h34]</a:t>
            </a:r>
            <a:endParaRPr lang="en-US" sz="2400" dirty="0"/>
          </a:p>
          <a:p>
            <a:r>
              <a:rPr lang="en-US" sz="2400" dirty="0"/>
              <a:t>DEPARTMENT: B.COM (CORPORATE SECRETARYSHIP)</a:t>
            </a:r>
            <a:endParaRPr lang="en-US" sz="2400" dirty="0"/>
          </a:p>
          <a:p>
            <a:r>
              <a:rPr lang="en-US" sz="2400" dirty="0"/>
              <a:t>COLLEGE : MAHALASHMI WOMENS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669290" y="1049020"/>
            <a:ext cx="8474710" cy="42722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Wingdings" panose="05000000000000000000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 - It is considered as business unit.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 - 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 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both male and female employees and title as been added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 - To make a count of first name and count of employees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bar graph chart to analyze the employees in various business unit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various business unit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621665" y="1144270"/>
          <a:ext cx="10114280" cy="514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838200" y="1341120"/>
          <a:ext cx="7648575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06730" y="1330960"/>
            <a:ext cx="8637270" cy="4714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SVG business unit employees performs higher comparing to other units and whereas PL business unit performs lower comparing to other units.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Hence 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SVG business unit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employees works more efficiently and effectively comparing to other units according to the employee data given.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4400" y="2895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484505" y="1684655"/>
            <a:ext cx="8659495" cy="4506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q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contributions against predefined goals and standards.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 helps identify strengths, areas for improvement, and informs decisions on promotions, compensation, and development.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aligns individual performance with organizational objectives, driving overall growth and efficiency.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39775" y="1863725"/>
            <a:ext cx="8404225" cy="39554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q"/>
            </a:pPr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Analyzing the performance of the employees by considering the various factors like rating,performance level,gender,zone,type etc.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order to identify the trend and performance on different cateogory in a company or in an organisation.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identify which sector’s performance is high,better and low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328420" y="2446020"/>
            <a:ext cx="6986270" cy="2408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q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companies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1610995"/>
            <a:ext cx="6485890" cy="3880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Conditional formatting</a:t>
            </a:r>
            <a:endParaRPr lang="en-US" alt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</a:t>
            </a: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level.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Bar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</a:t>
            </a: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I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61390" y="1249045"/>
            <a:ext cx="8702040" cy="4918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q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data downloaded from edunet dashboard.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Features: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Totally 2</a:t>
            </a: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features were available. In that </a:t>
            </a: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features were considered.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Title</a:t>
            </a:r>
            <a:endParaRPr lang="en-US" altLang="en-I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Employee type</a:t>
            </a:r>
            <a:endParaRPr lang="en-US" altLang="en-I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Gender - male, female</a:t>
            </a:r>
            <a:endParaRPr lang="en-US" altLang="en-I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Performance level</a:t>
            </a:r>
            <a:endParaRPr lang="en-US" altLang="en-I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Business unit</a:t>
            </a:r>
            <a:endParaRPr lang="en-US" altLang="en-I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First name </a:t>
            </a:r>
            <a:endParaRPr lang="en-US" altLang="en-I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q"/>
            </a:pPr>
            <a:endParaRPr lang="en-US" altLang="en-I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9480" y="2118995"/>
            <a:ext cx="7547610" cy="3125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=IFS(I8&gt;=5,”EXCELLENT”,I8&gt;=4,”GOOD”,I8&gt;=3,”AVERAGE”,TRUE,”POOR”)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2730</Words>
  <Application>WPS Presentation</Application>
  <PresentationFormat>Widescreen</PresentationFormat>
  <Paragraphs>117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harih</cp:lastModifiedBy>
  <cp:revision>25</cp:revision>
  <dcterms:created xsi:type="dcterms:W3CDTF">2024-03-29T15:07:00Z</dcterms:created>
  <dcterms:modified xsi:type="dcterms:W3CDTF">2024-08-30T05:01:46Z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2024-03-23T01:30:00Z</vt:filetime>
  </property>
  <property fmtid="{D5CDD505-2E9C-101B-9397-08002B2CF9AE}" pid="3" name="LastSaved">
    <vt:filetime>2024-03-31T01:30:00Z</vt:filetime>
  </property>
  <property fmtid="{D5CDD505-2E9C-101B-9397-08002B2CF9AE}" pid="4" name="ICV">
    <vt:lpwstr>FA2645AB71704DBFAF9B971C0722D34F_13</vt:lpwstr>
  </property>
  <property fmtid="{D5CDD505-2E9C-101B-9397-08002B2CF9AE}" pid="5" name="KSOProductBuildVer">
    <vt:lpwstr>1033-12.2.0.17562</vt:lpwstr>
  </property>
</Properties>
</file>