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25" r:id="rId3"/>
    <p:sldId id="327" r:id="rId4"/>
    <p:sldId id="319" r:id="rId5"/>
    <p:sldId id="328" r:id="rId6"/>
    <p:sldId id="324" r:id="rId7"/>
    <p:sldId id="321" r:id="rId8"/>
    <p:sldId id="323" r:id="rId9"/>
    <p:sldId id="329" r:id="rId10"/>
    <p:sldId id="316"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7609"/>
    <a:srgbClr val="F39C12"/>
    <a:srgbClr val="2980B9"/>
    <a:srgbClr val="16A085"/>
    <a:srgbClr val="ADB9CA"/>
    <a:srgbClr val="EBACA5"/>
    <a:srgbClr val="00B5B5"/>
    <a:srgbClr val="77933C"/>
    <a:srgbClr val="107864"/>
    <a:srgbClr val="E04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434" autoAdjust="0"/>
  </p:normalViewPr>
  <p:slideViewPr>
    <p:cSldViewPr snapToGrid="0">
      <p:cViewPr>
        <p:scale>
          <a:sx n="70" d="100"/>
          <a:sy n="70" d="100"/>
        </p:scale>
        <p:origin x="762" y="96"/>
      </p:cViewPr>
      <p:guideLst/>
    </p:cSldViewPr>
  </p:slideViewPr>
  <p:notesTextViewPr>
    <p:cViewPr>
      <p:scale>
        <a:sx n="1" d="1"/>
        <a:sy n="1" d="1"/>
      </p:scale>
      <p:origin x="0" y="0"/>
    </p:cViewPr>
  </p:notesTextViewPr>
  <p:notesViewPr>
    <p:cSldViewPr snapToGrid="0">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CACE98-3EAE-43BF-A753-58D6710184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57B7570-4ABB-47B4-9A7F-E852293034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4D8DD6-799C-427D-A057-DD18A4B17015}" type="datetimeFigureOut">
              <a:rPr lang="en-IN" smtClean="0"/>
              <a:t>03/10/2018</a:t>
            </a:fld>
            <a:endParaRPr lang="en-IN"/>
          </a:p>
        </p:txBody>
      </p:sp>
      <p:sp>
        <p:nvSpPr>
          <p:cNvPr id="4" name="Footer Placeholder 3">
            <a:extLst>
              <a:ext uri="{FF2B5EF4-FFF2-40B4-BE49-F238E27FC236}">
                <a16:creationId xmlns:a16="http://schemas.microsoft.com/office/drawing/2014/main" id="{27135C3E-D453-405A-A949-9D4728BD3D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E66F377-86CE-46C3-9A5C-A9D0A47990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5EBC4B-160F-43E7-A16B-E6D315DEE2B1}" type="slidenum">
              <a:rPr lang="en-IN" smtClean="0"/>
              <a:t>‹#›</a:t>
            </a:fld>
            <a:endParaRPr lang="en-IN"/>
          </a:p>
        </p:txBody>
      </p:sp>
    </p:spTree>
    <p:extLst>
      <p:ext uri="{BB962C8B-B14F-4D97-AF65-F5344CB8AC3E}">
        <p14:creationId xmlns:p14="http://schemas.microsoft.com/office/powerpoint/2010/main" val="287608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F51EF-36C4-4F31-8057-9F32EAB9B564}" type="datetimeFigureOut">
              <a:rPr lang="id-ID" smtClean="0"/>
              <a:t>10/03/2018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FF44B-0CBB-4A91-B3AD-913E57354C2B}" type="slidenum">
              <a:rPr lang="id-ID" smtClean="0"/>
              <a:t>‹#›</a:t>
            </a:fld>
            <a:endParaRPr lang="id-ID"/>
          </a:p>
        </p:txBody>
      </p:sp>
    </p:spTree>
    <p:extLst>
      <p:ext uri="{BB962C8B-B14F-4D97-AF65-F5344CB8AC3E}">
        <p14:creationId xmlns:p14="http://schemas.microsoft.com/office/powerpoint/2010/main" val="551142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00" y="744538"/>
            <a:ext cx="6618288" cy="37226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32437A9-A273-4209-8265-F8E115DB458C}" type="slidenum">
              <a:rPr lang="en-GB" smtClean="0"/>
              <a:pPr>
                <a:defRPr/>
              </a:pPr>
              <a:t>10</a:t>
            </a:fld>
            <a:endParaRPr lang="en-GB" dirty="0"/>
          </a:p>
        </p:txBody>
      </p:sp>
      <p:sp>
        <p:nvSpPr>
          <p:cNvPr id="5" name="Footer Placeholder 4"/>
          <p:cNvSpPr>
            <a:spLocks noGrp="1"/>
          </p:cNvSpPr>
          <p:nvPr>
            <p:ph type="ftr" sz="quarter" idx="11"/>
          </p:nvPr>
        </p:nvSpPr>
        <p:spPr/>
        <p:txBody>
          <a:bodyPr/>
          <a:lstStyle/>
          <a:p>
            <a:pPr>
              <a:defRPr/>
            </a:pPr>
            <a:r>
              <a:rPr lang="en-GB"/>
              <a:t>page</a:t>
            </a:r>
          </a:p>
        </p:txBody>
      </p:sp>
    </p:spTree>
    <p:extLst>
      <p:ext uri="{BB962C8B-B14F-4D97-AF65-F5344CB8AC3E}">
        <p14:creationId xmlns:p14="http://schemas.microsoft.com/office/powerpoint/2010/main" val="314936667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EE2F1C9-9DA2-4A41-92C3-AE4DC4DED335}"/>
              </a:ext>
            </a:extLst>
          </p:cNvPr>
          <p:cNvSpPr/>
          <p:nvPr userDrawn="1"/>
        </p:nvSpPr>
        <p:spPr>
          <a:xfrm>
            <a:off x="0" y="-20673"/>
            <a:ext cx="12192000" cy="6889236"/>
          </a:xfrm>
          <a:prstGeom prst="rect">
            <a:avLst/>
          </a:prstGeom>
          <a:gradFill>
            <a:gsLst>
              <a:gs pos="46000">
                <a:schemeClr val="bg1">
                  <a:lumMod val="85000"/>
                </a:schemeClr>
              </a:gs>
              <a:gs pos="100000">
                <a:schemeClr val="bg1">
                  <a:lumMod val="95000"/>
                </a:schemeClr>
              </a:gs>
              <a:gs pos="0">
                <a:schemeClr val="accent4">
                  <a:lumMod val="60000"/>
                  <a:lumOff val="40000"/>
                </a:schemeClr>
              </a:gs>
              <a:gs pos="64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C304417-7C87-406B-82A6-92229031B155}"/>
              </a:ext>
            </a:extLst>
          </p:cNvPr>
          <p:cNvSpPr/>
          <p:nvPr/>
        </p:nvSpPr>
        <p:spPr>
          <a:xfrm>
            <a:off x="0" y="6255527"/>
            <a:ext cx="1451603" cy="613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solidFill>
                  <a:schemeClr val="bg1"/>
                </a:solidFill>
              </a:rPr>
              <a:t>Australia</a:t>
            </a:r>
            <a:endParaRPr lang="en-US" sz="2400" dirty="0"/>
          </a:p>
        </p:txBody>
      </p:sp>
      <p:sp>
        <p:nvSpPr>
          <p:cNvPr id="16" name="Rectangle 15">
            <a:extLst>
              <a:ext uri="{FF2B5EF4-FFF2-40B4-BE49-F238E27FC236}">
                <a16:creationId xmlns:a16="http://schemas.microsoft.com/office/drawing/2014/main" id="{0DD9BBD4-2F57-4A9B-9FA4-247808D8662A}"/>
              </a:ext>
            </a:extLst>
          </p:cNvPr>
          <p:cNvSpPr/>
          <p:nvPr/>
        </p:nvSpPr>
        <p:spPr>
          <a:xfrm>
            <a:off x="1451603" y="6255527"/>
            <a:ext cx="1847296" cy="6130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solidFill>
                  <a:schemeClr val="bg1"/>
                </a:solidFill>
              </a:rPr>
              <a:t>Germany</a:t>
            </a:r>
            <a:endParaRPr lang="en-US" sz="2400" dirty="0">
              <a:solidFill>
                <a:schemeClr val="bg1"/>
              </a:solidFill>
            </a:endParaRPr>
          </a:p>
        </p:txBody>
      </p:sp>
      <p:sp>
        <p:nvSpPr>
          <p:cNvPr id="17" name="Rectangle 16">
            <a:extLst>
              <a:ext uri="{FF2B5EF4-FFF2-40B4-BE49-F238E27FC236}">
                <a16:creationId xmlns:a16="http://schemas.microsoft.com/office/drawing/2014/main" id="{152791C9-C9D5-429B-BCA6-A01CF9A2BB59}"/>
              </a:ext>
            </a:extLst>
          </p:cNvPr>
          <p:cNvSpPr/>
          <p:nvPr/>
        </p:nvSpPr>
        <p:spPr>
          <a:xfrm>
            <a:off x="3298898" y="6255526"/>
            <a:ext cx="1614698" cy="6172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solidFill>
                  <a:schemeClr val="bg1"/>
                </a:solidFill>
              </a:rPr>
              <a:t>India</a:t>
            </a:r>
            <a:endParaRPr lang="en-US" sz="2400" dirty="0">
              <a:solidFill>
                <a:schemeClr val="bg1"/>
              </a:solidFill>
            </a:endParaRPr>
          </a:p>
        </p:txBody>
      </p:sp>
      <p:sp>
        <p:nvSpPr>
          <p:cNvPr id="18" name="Rectangle 17">
            <a:extLst>
              <a:ext uri="{FF2B5EF4-FFF2-40B4-BE49-F238E27FC236}">
                <a16:creationId xmlns:a16="http://schemas.microsoft.com/office/drawing/2014/main" id="{9D4DE5CB-61CF-4E75-854E-92610A230786}"/>
              </a:ext>
            </a:extLst>
          </p:cNvPr>
          <p:cNvSpPr/>
          <p:nvPr/>
        </p:nvSpPr>
        <p:spPr>
          <a:xfrm>
            <a:off x="6782993" y="6251896"/>
            <a:ext cx="1267262" cy="61666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solidFill>
                  <a:schemeClr val="bg1"/>
                </a:solidFill>
              </a:rPr>
              <a:t>UAE</a:t>
            </a:r>
            <a:endParaRPr lang="en-IN" sz="2400" dirty="0"/>
          </a:p>
        </p:txBody>
      </p:sp>
      <p:sp>
        <p:nvSpPr>
          <p:cNvPr id="19" name="Content Placeholder 2">
            <a:extLst>
              <a:ext uri="{FF2B5EF4-FFF2-40B4-BE49-F238E27FC236}">
                <a16:creationId xmlns:a16="http://schemas.microsoft.com/office/drawing/2014/main" id="{80C30CD8-7800-4274-84C7-CAE35D5906D4}"/>
              </a:ext>
            </a:extLst>
          </p:cNvPr>
          <p:cNvSpPr txBox="1">
            <a:spLocks/>
          </p:cNvSpPr>
          <p:nvPr/>
        </p:nvSpPr>
        <p:spPr>
          <a:xfrm>
            <a:off x="82725" y="5643298"/>
            <a:ext cx="2294705" cy="14234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100" dirty="0">
              <a:solidFill>
                <a:schemeClr val="bg1"/>
              </a:solidFill>
            </a:endParaRPr>
          </a:p>
        </p:txBody>
      </p:sp>
      <p:pic>
        <p:nvPicPr>
          <p:cNvPr id="21" name="Picture 20">
            <a:extLst>
              <a:ext uri="{FF2B5EF4-FFF2-40B4-BE49-F238E27FC236}">
                <a16:creationId xmlns:a16="http://schemas.microsoft.com/office/drawing/2014/main" id="{12D1F55F-8AAE-4692-A8FA-F89C57D2C8B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6720" y="2103509"/>
            <a:ext cx="6131293" cy="1240328"/>
          </a:xfrm>
          <a:prstGeom prst="rect">
            <a:avLst/>
          </a:prstGeom>
        </p:spPr>
      </p:pic>
      <p:sp>
        <p:nvSpPr>
          <p:cNvPr id="22" name="Rectangle 21">
            <a:extLst>
              <a:ext uri="{FF2B5EF4-FFF2-40B4-BE49-F238E27FC236}">
                <a16:creationId xmlns:a16="http://schemas.microsoft.com/office/drawing/2014/main" id="{15DB033E-D57B-44C1-9081-FF80CD046B71}"/>
              </a:ext>
            </a:extLst>
          </p:cNvPr>
          <p:cNvSpPr/>
          <p:nvPr userDrawn="1"/>
        </p:nvSpPr>
        <p:spPr>
          <a:xfrm>
            <a:off x="4905541" y="6255525"/>
            <a:ext cx="1877452" cy="617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rPr>
              <a:t>South Africa</a:t>
            </a:r>
            <a:endParaRPr lang="en-US" sz="2400" dirty="0"/>
          </a:p>
        </p:txBody>
      </p:sp>
      <p:sp>
        <p:nvSpPr>
          <p:cNvPr id="25" name="Rectangle 24">
            <a:extLst>
              <a:ext uri="{FF2B5EF4-FFF2-40B4-BE49-F238E27FC236}">
                <a16:creationId xmlns:a16="http://schemas.microsoft.com/office/drawing/2014/main" id="{E33F790A-8672-4E06-B792-607ACFE9BC11}"/>
              </a:ext>
            </a:extLst>
          </p:cNvPr>
          <p:cNvSpPr/>
          <p:nvPr userDrawn="1"/>
        </p:nvSpPr>
        <p:spPr>
          <a:xfrm>
            <a:off x="8050255" y="6251896"/>
            <a:ext cx="979915" cy="6166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USA</a:t>
            </a:r>
          </a:p>
        </p:txBody>
      </p:sp>
      <p:sp>
        <p:nvSpPr>
          <p:cNvPr id="26" name="TextBox 25">
            <a:extLst>
              <a:ext uri="{FF2B5EF4-FFF2-40B4-BE49-F238E27FC236}">
                <a16:creationId xmlns:a16="http://schemas.microsoft.com/office/drawing/2014/main" id="{FECC9F2D-7C4B-4C79-9DC2-EAFBB5BDF899}"/>
              </a:ext>
            </a:extLst>
          </p:cNvPr>
          <p:cNvSpPr txBox="1"/>
          <p:nvPr userDrawn="1"/>
        </p:nvSpPr>
        <p:spPr>
          <a:xfrm>
            <a:off x="9506217" y="6365787"/>
            <a:ext cx="2189788" cy="369332"/>
          </a:xfrm>
          <a:prstGeom prst="rect">
            <a:avLst/>
          </a:prstGeom>
          <a:noFill/>
        </p:spPr>
        <p:txBody>
          <a:bodyPr wrap="square" rtlCol="0">
            <a:spAutoFit/>
          </a:bodyPr>
          <a:lstStyle/>
          <a:p>
            <a:r>
              <a:rPr lang="en-IN" dirty="0"/>
              <a:t>www.mouritech.com</a:t>
            </a:r>
          </a:p>
        </p:txBody>
      </p:sp>
      <p:grpSp>
        <p:nvGrpSpPr>
          <p:cNvPr id="28" name="Group 27">
            <a:extLst>
              <a:ext uri="{FF2B5EF4-FFF2-40B4-BE49-F238E27FC236}">
                <a16:creationId xmlns:a16="http://schemas.microsoft.com/office/drawing/2014/main" id="{E60B8E9E-E32D-4ED5-AC94-A9D5A8377444}"/>
              </a:ext>
            </a:extLst>
          </p:cNvPr>
          <p:cNvGrpSpPr/>
          <p:nvPr userDrawn="1"/>
        </p:nvGrpSpPr>
        <p:grpSpPr>
          <a:xfrm>
            <a:off x="1451603" y="5088548"/>
            <a:ext cx="9285527" cy="891592"/>
            <a:chOff x="780400" y="5106571"/>
            <a:chExt cx="10757494" cy="1248545"/>
          </a:xfrm>
        </p:grpSpPr>
        <p:pic>
          <p:nvPicPr>
            <p:cNvPr id="29" name="Picture 28">
              <a:extLst>
                <a:ext uri="{FF2B5EF4-FFF2-40B4-BE49-F238E27FC236}">
                  <a16:creationId xmlns:a16="http://schemas.microsoft.com/office/drawing/2014/main" id="{8A4D1310-52BC-4068-BF25-1494CE839E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0" y="5643180"/>
              <a:ext cx="738914" cy="445373"/>
            </a:xfrm>
            <a:prstGeom prst="rect">
              <a:avLst/>
            </a:prstGeom>
          </p:spPr>
        </p:pic>
        <p:pic>
          <p:nvPicPr>
            <p:cNvPr id="30" name="Picture 29">
              <a:extLst>
                <a:ext uri="{FF2B5EF4-FFF2-40B4-BE49-F238E27FC236}">
                  <a16:creationId xmlns:a16="http://schemas.microsoft.com/office/drawing/2014/main" id="{0819DAAE-E907-4634-A4F8-A718A9649C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6307" y="5685501"/>
              <a:ext cx="1595856" cy="349184"/>
            </a:xfrm>
            <a:prstGeom prst="rect">
              <a:avLst/>
            </a:prstGeom>
          </p:spPr>
        </p:pic>
        <p:pic>
          <p:nvPicPr>
            <p:cNvPr id="31" name="Picture 30">
              <a:extLst>
                <a:ext uri="{FF2B5EF4-FFF2-40B4-BE49-F238E27FC236}">
                  <a16:creationId xmlns:a16="http://schemas.microsoft.com/office/drawing/2014/main" id="{0DA381A4-E37B-4C26-8173-3B7A5BC015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89349" y="5106571"/>
              <a:ext cx="1248545" cy="1248545"/>
            </a:xfrm>
            <a:prstGeom prst="rect">
              <a:avLst/>
            </a:prstGeom>
          </p:spPr>
        </p:pic>
        <p:pic>
          <p:nvPicPr>
            <p:cNvPr id="32" name="Picture 31">
              <a:extLst>
                <a:ext uri="{FF2B5EF4-FFF2-40B4-BE49-F238E27FC236}">
                  <a16:creationId xmlns:a16="http://schemas.microsoft.com/office/drawing/2014/main" id="{AA6CCF01-6CE3-45F9-9605-70DD209CBE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47044" y="5464474"/>
              <a:ext cx="1598816" cy="839379"/>
            </a:xfrm>
            <a:prstGeom prst="rect">
              <a:avLst/>
            </a:prstGeom>
          </p:spPr>
        </p:pic>
        <p:pic>
          <p:nvPicPr>
            <p:cNvPr id="34" name="Picture 33">
              <a:extLst>
                <a:ext uri="{FF2B5EF4-FFF2-40B4-BE49-F238E27FC236}">
                  <a16:creationId xmlns:a16="http://schemas.microsoft.com/office/drawing/2014/main" id="{B3133767-7587-474C-BD27-EBB154D21C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3015" y="5593126"/>
              <a:ext cx="1327975" cy="507270"/>
            </a:xfrm>
            <a:prstGeom prst="rect">
              <a:avLst/>
            </a:prstGeom>
          </p:spPr>
        </p:pic>
        <p:cxnSp>
          <p:nvCxnSpPr>
            <p:cNvPr id="35" name="Straight Connector 34">
              <a:extLst>
                <a:ext uri="{FF2B5EF4-FFF2-40B4-BE49-F238E27FC236}">
                  <a16:creationId xmlns:a16="http://schemas.microsoft.com/office/drawing/2014/main" id="{10FAC553-6BF4-4EA8-9AA5-0CEFC6AE71E6}"/>
                </a:ext>
              </a:extLst>
            </p:cNvPr>
            <p:cNvCxnSpPr/>
            <p:nvPr/>
          </p:nvCxnSpPr>
          <p:spPr>
            <a:xfrm>
              <a:off x="1899138" y="5574322"/>
              <a:ext cx="0" cy="460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0FBE159-E683-424A-B9D8-C6379D454016}"/>
                </a:ext>
              </a:extLst>
            </p:cNvPr>
            <p:cNvCxnSpPr/>
            <p:nvPr/>
          </p:nvCxnSpPr>
          <p:spPr>
            <a:xfrm>
              <a:off x="3922540" y="5586042"/>
              <a:ext cx="0" cy="460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760EBEA-DF9D-4687-A181-ACC797038D32}"/>
                </a:ext>
              </a:extLst>
            </p:cNvPr>
            <p:cNvCxnSpPr/>
            <p:nvPr/>
          </p:nvCxnSpPr>
          <p:spPr>
            <a:xfrm>
              <a:off x="6145245" y="5614178"/>
              <a:ext cx="0" cy="460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3F0725-DE22-44ED-9256-D46D1114CF2D}"/>
                </a:ext>
              </a:extLst>
            </p:cNvPr>
            <p:cNvCxnSpPr/>
            <p:nvPr/>
          </p:nvCxnSpPr>
          <p:spPr>
            <a:xfrm>
              <a:off x="8100645" y="5643180"/>
              <a:ext cx="0" cy="460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B731B1E-7FCF-4B38-85FB-E6B6063FF8FD}"/>
                </a:ext>
              </a:extLst>
            </p:cNvPr>
            <p:cNvCxnSpPr/>
            <p:nvPr/>
          </p:nvCxnSpPr>
          <p:spPr>
            <a:xfrm>
              <a:off x="10084190" y="5574321"/>
              <a:ext cx="0" cy="46036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userDrawn="1">
            <p:ph type="ctrTitle"/>
          </p:nvPr>
        </p:nvSpPr>
        <p:spPr>
          <a:xfrm>
            <a:off x="1524000" y="3047559"/>
            <a:ext cx="9144000" cy="955605"/>
          </a:xfrm>
        </p:spPr>
        <p:txBody>
          <a:bodyPr anchor="b"/>
          <a:lstStyle>
            <a:lvl1pPr algn="ctr">
              <a:defRPr sz="6000"/>
            </a:lvl1pPr>
          </a:lstStyle>
          <a:p>
            <a:r>
              <a:rPr lang="en-US" dirty="0"/>
              <a:t>Click to edit Master title style</a:t>
            </a:r>
            <a:endParaRPr lang="id-ID" dirty="0"/>
          </a:p>
        </p:txBody>
      </p:sp>
      <p:sp>
        <p:nvSpPr>
          <p:cNvPr id="3" name="Subtitle 2"/>
          <p:cNvSpPr>
            <a:spLocks noGrp="1"/>
          </p:cNvSpPr>
          <p:nvPr userDrawn="1">
            <p:ph type="subTitle" idx="1"/>
          </p:nvPr>
        </p:nvSpPr>
        <p:spPr>
          <a:xfrm>
            <a:off x="1524000" y="4083304"/>
            <a:ext cx="9144000" cy="47461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d-ID" dirty="0"/>
          </a:p>
        </p:txBody>
      </p:sp>
      <p:pic>
        <p:nvPicPr>
          <p:cNvPr id="40" name="Picture 39">
            <a:extLst>
              <a:ext uri="{FF2B5EF4-FFF2-40B4-BE49-F238E27FC236}">
                <a16:creationId xmlns:a16="http://schemas.microsoft.com/office/drawing/2014/main" id="{18378B5A-475F-4DC7-9183-BF889D60E2FA}"/>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8471" t="17052" r="7935" b="14596"/>
          <a:stretch/>
        </p:blipFill>
        <p:spPr>
          <a:xfrm>
            <a:off x="6224724" y="5422571"/>
            <a:ext cx="1420192" cy="498960"/>
          </a:xfrm>
          <a:prstGeom prst="rect">
            <a:avLst/>
          </a:prstGeom>
        </p:spPr>
      </p:pic>
    </p:spTree>
    <p:extLst>
      <p:ext uri="{BB962C8B-B14F-4D97-AF65-F5344CB8AC3E}">
        <p14:creationId xmlns:p14="http://schemas.microsoft.com/office/powerpoint/2010/main" val="1830839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547E0D5-C779-4B48-9D09-DC37D8A4644B}" type="slidenum">
              <a:rPr lang="id-ID" smtClean="0"/>
              <a:t>‹#›</a:t>
            </a:fld>
            <a:endParaRPr lang="id-ID"/>
          </a:p>
        </p:txBody>
      </p:sp>
    </p:spTree>
    <p:extLst>
      <p:ext uri="{BB962C8B-B14F-4D97-AF65-F5344CB8AC3E}">
        <p14:creationId xmlns:p14="http://schemas.microsoft.com/office/powerpoint/2010/main" val="99012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547E0D5-C779-4B48-9D09-DC37D8A4644B}" type="slidenum">
              <a:rPr lang="id-ID" smtClean="0"/>
              <a:t>‹#›</a:t>
            </a:fld>
            <a:endParaRPr lang="id-ID"/>
          </a:p>
        </p:txBody>
      </p:sp>
    </p:spTree>
    <p:extLst>
      <p:ext uri="{BB962C8B-B14F-4D97-AF65-F5344CB8AC3E}">
        <p14:creationId xmlns:p14="http://schemas.microsoft.com/office/powerpoint/2010/main" val="606199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id-ID"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547E0D5-C779-4B48-9D09-DC37D8A4644B}" type="slidenum">
              <a:rPr lang="id-ID" smtClean="0"/>
              <a:t>‹#›</a:t>
            </a:fld>
            <a:endParaRPr lang="id-ID"/>
          </a:p>
        </p:txBody>
      </p:sp>
    </p:spTree>
    <p:extLst>
      <p:ext uri="{BB962C8B-B14F-4D97-AF65-F5344CB8AC3E}">
        <p14:creationId xmlns:p14="http://schemas.microsoft.com/office/powerpoint/2010/main" val="1356576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547E0D5-C779-4B48-9D09-DC37D8A4644B}" type="slidenum">
              <a:rPr lang="id-ID" smtClean="0"/>
              <a:t>‹#›</a:t>
            </a:fld>
            <a:endParaRPr lang="id-ID"/>
          </a:p>
        </p:txBody>
      </p:sp>
    </p:spTree>
    <p:extLst>
      <p:ext uri="{BB962C8B-B14F-4D97-AF65-F5344CB8AC3E}">
        <p14:creationId xmlns:p14="http://schemas.microsoft.com/office/powerpoint/2010/main" val="789382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Divider 2">
    <p:bg>
      <p:bgRef idx="1001">
        <a:schemeClr val="bg1"/>
      </p:bgRef>
    </p:bg>
    <p:spTree>
      <p:nvGrpSpPr>
        <p:cNvPr id="1" name=""/>
        <p:cNvGrpSpPr/>
        <p:nvPr/>
      </p:nvGrpSpPr>
      <p:grpSpPr>
        <a:xfrm>
          <a:off x="0" y="0"/>
          <a:ext cx="0" cy="0"/>
          <a:chOff x="0" y="0"/>
          <a:chExt cx="0" cy="0"/>
        </a:xfrm>
      </p:grpSpPr>
      <p:pic>
        <p:nvPicPr>
          <p:cNvPr id="4" name="Picture 4" descr="Wedge6.png"/>
          <p:cNvPicPr>
            <a:picLocks noChangeAspect="1"/>
          </p:cNvPicPr>
          <p:nvPr userDrawn="1"/>
        </p:nvPicPr>
        <p:blipFill>
          <a:blip r:embed="rId2" cstate="print"/>
          <a:srcRect/>
          <a:stretch>
            <a:fillRect/>
          </a:stretch>
        </p:blipFill>
        <p:spPr bwMode="auto">
          <a:xfrm>
            <a:off x="-10581" y="-7936"/>
            <a:ext cx="8661401" cy="6880225"/>
          </a:xfrm>
          <a:prstGeom prst="rect">
            <a:avLst/>
          </a:prstGeom>
          <a:noFill/>
          <a:ln w="9525">
            <a:noFill/>
            <a:miter lim="800000"/>
            <a:headEnd/>
            <a:tailEnd/>
          </a:ln>
        </p:spPr>
      </p:pic>
      <p:sp>
        <p:nvSpPr>
          <p:cNvPr id="8" name="Title 7"/>
          <p:cNvSpPr>
            <a:spLocks noGrp="1"/>
          </p:cNvSpPr>
          <p:nvPr>
            <p:ph type="title"/>
          </p:nvPr>
        </p:nvSpPr>
        <p:spPr bwMode="gray">
          <a:xfrm>
            <a:off x="431371" y="1340769"/>
            <a:ext cx="6816757" cy="2088232"/>
          </a:xfrm>
          <a:noFill/>
          <a:ln w="9525">
            <a:noFill/>
            <a:miter lim="800000"/>
            <a:headEnd/>
            <a:tailEnd/>
          </a:ln>
        </p:spPr>
        <p:txBody>
          <a:bodyPr anchor="t">
            <a:noAutofit/>
          </a:bodyPr>
          <a:lstStyle>
            <a:lvl1pPr>
              <a:defRPr lang="en-GB" sz="2917" b="1" kern="1200" noProof="0" smtClean="0">
                <a:solidFill>
                  <a:schemeClr val="bg1"/>
                </a:solidFill>
                <a:latin typeface="Arial" pitchFamily="34" charset="0"/>
                <a:ea typeface="+mj-ea"/>
                <a:cs typeface="Arial" pitchFamily="34" charset="0"/>
              </a:defRPr>
            </a:lvl1pPr>
            <a:lvl2pPr>
              <a:defRPr lang="en-GB" sz="2917" b="1" kern="1200" noProof="0" dirty="0">
                <a:solidFill>
                  <a:schemeClr val="bg1"/>
                </a:solidFill>
                <a:latin typeface="Arial" pitchFamily="34" charset="0"/>
                <a:ea typeface="+mj-ea"/>
                <a:cs typeface="Arial" pitchFamily="34" charset="0"/>
              </a:defRPr>
            </a:lvl2pPr>
            <a:lvl3pPr>
              <a:defRPr lang="en-GB" sz="2917" b="1" kern="1200" noProof="0" dirty="0">
                <a:solidFill>
                  <a:schemeClr val="bg1"/>
                </a:solidFill>
                <a:latin typeface="Arial" pitchFamily="34" charset="0"/>
                <a:ea typeface="+mj-ea"/>
                <a:cs typeface="Arial" pitchFamily="34" charset="0"/>
              </a:defRPr>
            </a:lvl3pPr>
            <a:lvl4pPr>
              <a:defRPr lang="en-GB" sz="2917" b="1" kern="1200" noProof="0" dirty="0">
                <a:solidFill>
                  <a:schemeClr val="bg1"/>
                </a:solidFill>
                <a:latin typeface="Arial" pitchFamily="34" charset="0"/>
                <a:ea typeface="+mj-ea"/>
                <a:cs typeface="Arial" pitchFamily="34" charset="0"/>
              </a:defRPr>
            </a:lvl4pPr>
            <a:lvl5pPr>
              <a:defRPr lang="en-GB" sz="2917" b="1" kern="1200" noProof="0" dirty="0">
                <a:solidFill>
                  <a:schemeClr val="bg1"/>
                </a:solidFill>
                <a:latin typeface="Arial" pitchFamily="34" charset="0"/>
                <a:ea typeface="+mj-ea"/>
                <a:cs typeface="Arial" pitchFamily="34" charset="0"/>
              </a:defRPr>
            </a:lvl5pPr>
            <a:lvl6pPr>
              <a:defRPr lang="en-GB" sz="2917" b="1" kern="1200" noProof="0" dirty="0">
                <a:solidFill>
                  <a:schemeClr val="bg1"/>
                </a:solidFill>
                <a:latin typeface="Arial" pitchFamily="34" charset="0"/>
                <a:ea typeface="+mj-ea"/>
                <a:cs typeface="Arial" pitchFamily="34" charset="0"/>
              </a:defRPr>
            </a:lvl6pPr>
            <a:lvl7pPr>
              <a:defRPr lang="en-GB" sz="2917" b="1" kern="1200" noProof="0" dirty="0">
                <a:solidFill>
                  <a:schemeClr val="bg1"/>
                </a:solidFill>
                <a:latin typeface="Arial" pitchFamily="34" charset="0"/>
                <a:ea typeface="+mj-ea"/>
                <a:cs typeface="Arial" pitchFamily="34" charset="0"/>
              </a:defRPr>
            </a:lvl7pPr>
            <a:lvl8pPr>
              <a:defRPr lang="en-GB" sz="2917" b="1" kern="1200" noProof="0" dirty="0">
                <a:solidFill>
                  <a:schemeClr val="bg1"/>
                </a:solidFill>
                <a:latin typeface="Arial" pitchFamily="34" charset="0"/>
                <a:ea typeface="+mj-ea"/>
                <a:cs typeface="Arial" pitchFamily="34" charset="0"/>
              </a:defRPr>
            </a:lvl8pPr>
            <a:lvl9pPr>
              <a:defRPr lang="en-GB" sz="2917" b="1" kern="1200" noProof="0" dirty="0">
                <a:solidFill>
                  <a:schemeClr val="bg1"/>
                </a:solidFill>
                <a:latin typeface="Arial" pitchFamily="34" charset="0"/>
                <a:ea typeface="+mj-ea"/>
                <a:cs typeface="Arial" pitchFamily="34" charset="0"/>
              </a:defRPr>
            </a:lvl9pPr>
          </a:lstStyle>
          <a:p>
            <a:pPr lvl="0"/>
            <a:r>
              <a:rPr lang="en-US"/>
              <a:t>Click to edit Master title style</a:t>
            </a:r>
            <a:endParaRPr lang="en-GB" dirty="0"/>
          </a:p>
        </p:txBody>
      </p:sp>
      <p:sp>
        <p:nvSpPr>
          <p:cNvPr id="12" name="Text Placeholder 11"/>
          <p:cNvSpPr>
            <a:spLocks noGrp="1"/>
          </p:cNvSpPr>
          <p:nvPr>
            <p:ph type="body" sz="quarter" idx="10"/>
          </p:nvPr>
        </p:nvSpPr>
        <p:spPr bwMode="gray">
          <a:xfrm>
            <a:off x="431372" y="3645032"/>
            <a:ext cx="6336704" cy="1008112"/>
          </a:xfrm>
          <a:noFill/>
          <a:ln w="9525">
            <a:noFill/>
            <a:miter lim="800000"/>
            <a:headEnd/>
            <a:tailEnd/>
          </a:ln>
        </p:spPr>
        <p:txBody>
          <a:bodyPr rtlCol="0">
            <a:normAutofit/>
          </a:bodyPr>
          <a:lstStyle>
            <a:lvl1pPr>
              <a:defRPr lang="en-US" sz="1166" b="0" kern="1200" noProof="0" dirty="0" smtClean="0">
                <a:solidFill>
                  <a:schemeClr val="bg1"/>
                </a:solidFill>
                <a:latin typeface="Arial" pitchFamily="34" charset="0"/>
                <a:ea typeface="+mn-ea"/>
                <a:cs typeface="Arial" pitchFamily="34" charset="0"/>
              </a:defRPr>
            </a:lvl1pPr>
            <a:lvl2pPr>
              <a:defRPr lang="en-US" sz="1166" b="0" kern="1200" noProof="0" dirty="0" smtClean="0">
                <a:solidFill>
                  <a:schemeClr val="bg1"/>
                </a:solidFill>
                <a:latin typeface="Arial" pitchFamily="34" charset="0"/>
                <a:ea typeface="+mn-ea"/>
                <a:cs typeface="Arial" pitchFamily="34" charset="0"/>
              </a:defRPr>
            </a:lvl2pPr>
            <a:lvl3pPr>
              <a:defRPr lang="en-US" sz="1166" b="0" kern="1200" noProof="0" dirty="0" smtClean="0">
                <a:solidFill>
                  <a:schemeClr val="bg1"/>
                </a:solidFill>
                <a:latin typeface="Arial" pitchFamily="34" charset="0"/>
                <a:ea typeface="+mn-ea"/>
                <a:cs typeface="Arial" pitchFamily="34" charset="0"/>
              </a:defRPr>
            </a:lvl3pPr>
            <a:lvl4pPr>
              <a:defRPr lang="en-US" sz="1166" b="0" kern="1200" noProof="0" dirty="0" smtClean="0">
                <a:solidFill>
                  <a:schemeClr val="bg1"/>
                </a:solidFill>
                <a:latin typeface="Arial" pitchFamily="34" charset="0"/>
                <a:ea typeface="+mn-ea"/>
                <a:cs typeface="Arial" pitchFamily="34" charset="0"/>
              </a:defRPr>
            </a:lvl4pPr>
            <a:lvl5pPr>
              <a:defRPr lang="en-US" sz="1166" b="0" kern="1200" noProof="0" dirty="0" smtClean="0">
                <a:solidFill>
                  <a:schemeClr val="bg1"/>
                </a:solidFill>
                <a:latin typeface="Arial" pitchFamily="34" charset="0"/>
                <a:ea typeface="+mn-ea"/>
                <a:cs typeface="Arial" pitchFamily="34" charset="0"/>
              </a:defRPr>
            </a:lvl5pPr>
            <a:lvl6pPr>
              <a:defRPr lang="en-US" sz="1166" b="0" kern="1200" noProof="0" dirty="0" smtClean="0">
                <a:solidFill>
                  <a:schemeClr val="bg1"/>
                </a:solidFill>
                <a:latin typeface="Arial" pitchFamily="34" charset="0"/>
                <a:ea typeface="+mn-ea"/>
                <a:cs typeface="Arial" pitchFamily="34" charset="0"/>
              </a:defRPr>
            </a:lvl6pPr>
            <a:lvl7pPr>
              <a:defRPr lang="en-US" sz="1166" b="0" kern="1200" noProof="0" dirty="0" smtClean="0">
                <a:solidFill>
                  <a:schemeClr val="bg1"/>
                </a:solidFill>
                <a:latin typeface="Arial" pitchFamily="34" charset="0"/>
                <a:ea typeface="+mn-ea"/>
                <a:cs typeface="Arial" pitchFamily="34" charset="0"/>
              </a:defRPr>
            </a:lvl7pPr>
            <a:lvl8pPr>
              <a:defRPr lang="en-US" sz="1166" b="0" kern="1200" noProof="0" dirty="0" smtClean="0">
                <a:solidFill>
                  <a:schemeClr val="bg1"/>
                </a:solidFill>
                <a:latin typeface="Arial" pitchFamily="34" charset="0"/>
                <a:ea typeface="+mn-ea"/>
                <a:cs typeface="Arial" pitchFamily="34" charset="0"/>
              </a:defRPr>
            </a:lvl8pPr>
            <a:lvl9pPr>
              <a:defRPr lang="en-US" sz="1166" b="0" kern="1200" noProof="0" dirty="0" smtClean="0">
                <a:solidFill>
                  <a:schemeClr val="bg1"/>
                </a:solidFill>
                <a:latin typeface="Arial" pitchFamily="34" charset="0"/>
                <a:ea typeface="+mn-ea"/>
                <a:cs typeface="Arial" pitchFamily="34" charset="0"/>
              </a:defRPr>
            </a:lvl9pPr>
          </a:lstStyle>
          <a:p>
            <a:pPr lvl="0"/>
            <a:r>
              <a:rPr lang="en-US"/>
              <a:t>Click to edit Master text styles</a:t>
            </a:r>
          </a:p>
        </p:txBody>
      </p:sp>
      <p:pic>
        <p:nvPicPr>
          <p:cNvPr id="11" name="Picture 3"/>
          <p:cNvPicPr>
            <a:picLocks noChangeAspect="1" noChangeArrowheads="1"/>
          </p:cNvPicPr>
          <p:nvPr userDrawn="1"/>
        </p:nvPicPr>
        <p:blipFill>
          <a:blip r:embed="rId3" cstate="print"/>
          <a:srcRect/>
          <a:stretch>
            <a:fillRect/>
          </a:stretch>
        </p:blipFill>
        <p:spPr bwMode="auto">
          <a:xfrm>
            <a:off x="6441019" y="5873757"/>
            <a:ext cx="5604933" cy="850901"/>
          </a:xfrm>
          <a:prstGeom prst="rect">
            <a:avLst/>
          </a:prstGeom>
          <a:noFill/>
          <a:ln w="9525">
            <a:noFill/>
            <a:miter lim="800000"/>
            <a:headEnd/>
            <a:tailEnd/>
          </a:ln>
        </p:spPr>
      </p:pic>
      <p:pic>
        <p:nvPicPr>
          <p:cNvPr id="7" name="Picture 2"/>
          <p:cNvPicPr>
            <a:picLocks noChangeAspect="1" noChangeArrowheads="1"/>
          </p:cNvPicPr>
          <p:nvPr userDrawn="1"/>
        </p:nvPicPr>
        <p:blipFill>
          <a:blip r:embed="rId4" cstate="print"/>
          <a:srcRect/>
          <a:stretch>
            <a:fillRect/>
          </a:stretch>
        </p:blipFill>
        <p:spPr bwMode="auto">
          <a:xfrm>
            <a:off x="176277" y="6067346"/>
            <a:ext cx="1701800" cy="723900"/>
          </a:xfrm>
          <a:prstGeom prst="rect">
            <a:avLst/>
          </a:prstGeom>
          <a:noFill/>
          <a:ln w="9525">
            <a:noFill/>
            <a:miter lim="800000"/>
            <a:headEnd/>
            <a:tailEnd/>
          </a:ln>
        </p:spPr>
      </p:pic>
    </p:spTree>
    <p:extLst>
      <p:ext uri="{BB962C8B-B14F-4D97-AF65-F5344CB8AC3E}">
        <p14:creationId xmlns:p14="http://schemas.microsoft.com/office/powerpoint/2010/main" val="241456978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56C3-96E8-4E77-80DD-66E5718C95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29241C-5147-4833-BB63-894A20B587A9}"/>
              </a:ext>
            </a:extLst>
          </p:cNvPr>
          <p:cNvSpPr>
            <a:spLocks noGrp="1"/>
          </p:cNvSpPr>
          <p:nvPr>
            <p:ph type="dt" sz="half" idx="10"/>
          </p:nvPr>
        </p:nvSpPr>
        <p:spPr/>
        <p:txBody>
          <a:bodyPr/>
          <a:lstStyle/>
          <a:p>
            <a:endParaRPr lang="id-ID"/>
          </a:p>
        </p:txBody>
      </p:sp>
      <p:sp>
        <p:nvSpPr>
          <p:cNvPr id="4" name="Footer Placeholder 3">
            <a:extLst>
              <a:ext uri="{FF2B5EF4-FFF2-40B4-BE49-F238E27FC236}">
                <a16:creationId xmlns:a16="http://schemas.microsoft.com/office/drawing/2014/main" id="{7468BE27-80FB-44BD-96C0-7D569EFE10F1}"/>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23EC5419-540C-47CE-80D9-E808C689823F}"/>
              </a:ext>
            </a:extLst>
          </p:cNvPr>
          <p:cNvSpPr>
            <a:spLocks noGrp="1"/>
          </p:cNvSpPr>
          <p:nvPr>
            <p:ph type="sldNum" sz="quarter" idx="12"/>
          </p:nvPr>
        </p:nvSpPr>
        <p:spPr>
          <a:xfrm>
            <a:off x="11704320" y="6386731"/>
            <a:ext cx="352871" cy="334744"/>
          </a:xfrm>
          <a:solidFill>
            <a:schemeClr val="accent1"/>
          </a:solidFill>
        </p:spPr>
        <p:txBody>
          <a:bodyPr/>
          <a:lstStyle>
            <a:lvl1pPr>
              <a:defRPr>
                <a:solidFill>
                  <a:schemeClr val="bg1"/>
                </a:solidFill>
              </a:defRPr>
            </a:lvl1pPr>
          </a:lstStyle>
          <a:p>
            <a:r>
              <a:rPr lang="en-IN" dirty="0"/>
              <a:t>1</a:t>
            </a:r>
            <a:endParaRPr lang="id-ID" dirty="0"/>
          </a:p>
        </p:txBody>
      </p:sp>
    </p:spTree>
    <p:extLst>
      <p:ext uri="{BB962C8B-B14F-4D97-AF65-F5344CB8AC3E}">
        <p14:creationId xmlns:p14="http://schemas.microsoft.com/office/powerpoint/2010/main" val="354964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65621"/>
            <a:ext cx="11861800" cy="632402"/>
          </a:xfrm>
          <a:solidFill>
            <a:schemeClr val="accent1"/>
          </a:solidFill>
        </p:spPr>
        <p:txBody>
          <a:bodyPr>
            <a:normAutofit/>
          </a:bodyPr>
          <a:lstStyle>
            <a:lvl1pPr algn="ctr">
              <a:defRPr sz="3200">
                <a:latin typeface="Lato Light"/>
              </a:defRPr>
            </a:lvl1pPr>
          </a:lstStyle>
          <a:p>
            <a:r>
              <a:rPr lang="en-US" dirty="0"/>
              <a:t>Click to edit Master title style</a:t>
            </a:r>
            <a:endParaRPr lang="id-ID" dirty="0"/>
          </a:p>
        </p:txBody>
      </p:sp>
      <p:sp>
        <p:nvSpPr>
          <p:cNvPr id="3" name="Content Placeholder 2"/>
          <p:cNvSpPr>
            <a:spLocks noGrp="1"/>
          </p:cNvSpPr>
          <p:nvPr>
            <p:ph idx="1"/>
          </p:nvPr>
        </p:nvSpPr>
        <p:spPr>
          <a:xfrm>
            <a:off x="838200" y="798023"/>
            <a:ext cx="10515600" cy="537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7" name="Rectangle 6">
            <a:extLst>
              <a:ext uri="{FF2B5EF4-FFF2-40B4-BE49-F238E27FC236}">
                <a16:creationId xmlns:a16="http://schemas.microsoft.com/office/drawing/2014/main" id="{E468596C-71E6-4953-86F5-ACF97C2E6B82}"/>
              </a:ext>
            </a:extLst>
          </p:cNvPr>
          <p:cNvSpPr/>
          <p:nvPr userDrawn="1"/>
        </p:nvSpPr>
        <p:spPr>
          <a:xfrm>
            <a:off x="5575543" y="727035"/>
            <a:ext cx="1040914" cy="283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035800" y="6425190"/>
            <a:ext cx="381000" cy="365125"/>
          </a:xfrm>
        </p:spPr>
        <p:txBody>
          <a:bodyPr/>
          <a:lstStyle>
            <a:lvl1pPr algn="ctr">
              <a:defRPr/>
            </a:lvl1pPr>
          </a:lstStyle>
          <a:p>
            <a:fld id="{B547E0D5-C779-4B48-9D09-DC37D8A4644B}" type="slidenum">
              <a:rPr lang="id-ID" smtClean="0"/>
              <a:pPr/>
              <a:t>‹#›</a:t>
            </a:fld>
            <a:endParaRPr lang="id-ID" dirty="0"/>
          </a:p>
        </p:txBody>
      </p:sp>
    </p:spTree>
    <p:extLst>
      <p:ext uri="{BB962C8B-B14F-4D97-AF65-F5344CB8AC3E}">
        <p14:creationId xmlns:p14="http://schemas.microsoft.com/office/powerpoint/2010/main" val="337799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strVal val="#ppt_w*0.70"/>
                                          </p:val>
                                        </p:tav>
                                        <p:tav tm="100000">
                                          <p:val>
                                            <p:strVal val="#ppt_w"/>
                                          </p:val>
                                        </p:tav>
                                      </p:tavLst>
                                    </p:anim>
                                    <p:anim calcmode="lin" valueType="num">
                                      <p:cBhvr>
                                        <p:cTn id="8" dur="300" fill="hold"/>
                                        <p:tgtEl>
                                          <p:spTgt spid="7"/>
                                        </p:tgtEl>
                                        <p:attrNameLst>
                                          <p:attrName>ppt_h</p:attrName>
                                        </p:attrNameLst>
                                      </p:cBhvr>
                                      <p:tavLst>
                                        <p:tav tm="0">
                                          <p:val>
                                            <p:strVal val="#ppt_h"/>
                                          </p:val>
                                        </p:tav>
                                        <p:tav tm="100000">
                                          <p:val>
                                            <p:strVal val="#ppt_h"/>
                                          </p:val>
                                        </p:tav>
                                      </p:tavLst>
                                    </p:anim>
                                    <p:animEffect transition="in" filter="fade">
                                      <p:cBhvr>
                                        <p:cTn id="9"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547E0D5-C779-4B48-9D09-DC37D8A4644B}" type="slidenum">
              <a:rPr lang="id-ID" smtClean="0"/>
              <a:t>‹#›</a:t>
            </a:fld>
            <a:endParaRPr lang="id-ID"/>
          </a:p>
        </p:txBody>
      </p:sp>
    </p:spTree>
    <p:extLst>
      <p:ext uri="{BB962C8B-B14F-4D97-AF65-F5344CB8AC3E}">
        <p14:creationId xmlns:p14="http://schemas.microsoft.com/office/powerpoint/2010/main" val="405663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547E0D5-C779-4B48-9D09-DC37D8A4644B}" type="slidenum">
              <a:rPr lang="id-ID" smtClean="0"/>
              <a:t>‹#›</a:t>
            </a:fld>
            <a:endParaRPr lang="id-ID"/>
          </a:p>
        </p:txBody>
      </p:sp>
    </p:spTree>
    <p:extLst>
      <p:ext uri="{BB962C8B-B14F-4D97-AF65-F5344CB8AC3E}">
        <p14:creationId xmlns:p14="http://schemas.microsoft.com/office/powerpoint/2010/main" val="14095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547E0D5-C779-4B48-9D09-DC37D8A4644B}" type="slidenum">
              <a:rPr lang="id-ID" smtClean="0"/>
              <a:t>‹#›</a:t>
            </a:fld>
            <a:endParaRPr lang="id-ID"/>
          </a:p>
        </p:txBody>
      </p:sp>
    </p:spTree>
    <p:extLst>
      <p:ext uri="{BB962C8B-B14F-4D97-AF65-F5344CB8AC3E}">
        <p14:creationId xmlns:p14="http://schemas.microsoft.com/office/powerpoint/2010/main" val="67398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547E0D5-C779-4B48-9D09-DC37D8A4644B}" type="slidenum">
              <a:rPr lang="id-ID" smtClean="0"/>
              <a:t>‹#›</a:t>
            </a:fld>
            <a:endParaRPr lang="id-ID"/>
          </a:p>
        </p:txBody>
      </p:sp>
    </p:spTree>
    <p:extLst>
      <p:ext uri="{BB962C8B-B14F-4D97-AF65-F5344CB8AC3E}">
        <p14:creationId xmlns:p14="http://schemas.microsoft.com/office/powerpoint/2010/main" val="252091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547E0D5-C779-4B48-9D09-DC37D8A4644B}" type="slidenum">
              <a:rPr lang="id-ID" smtClean="0"/>
              <a:t>‹#›</a:t>
            </a:fld>
            <a:endParaRPr lang="id-ID"/>
          </a:p>
        </p:txBody>
      </p:sp>
    </p:spTree>
    <p:extLst>
      <p:ext uri="{BB962C8B-B14F-4D97-AF65-F5344CB8AC3E}">
        <p14:creationId xmlns:p14="http://schemas.microsoft.com/office/powerpoint/2010/main" val="223446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AAEEEF-F608-4B92-A124-A7181AC4D647}"/>
              </a:ext>
            </a:extLst>
          </p:cNvPr>
          <p:cNvSpPr/>
          <p:nvPr userDrawn="1"/>
        </p:nvSpPr>
        <p:spPr>
          <a:xfrm>
            <a:off x="-2728" y="0"/>
            <a:ext cx="1219472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4CEC01-324F-495B-9C1A-B8E5B0C6AE62}"/>
              </a:ext>
            </a:extLst>
          </p:cNvPr>
          <p:cNvSpPr/>
          <p:nvPr userDrawn="1"/>
        </p:nvSpPr>
        <p:spPr>
          <a:xfrm>
            <a:off x="2881244" y="2087009"/>
            <a:ext cx="1288328" cy="1289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EE173E-EBF9-41ED-A144-BB4F40FF7FB7}"/>
              </a:ext>
            </a:extLst>
          </p:cNvPr>
          <p:cNvSpPr/>
          <p:nvPr userDrawn="1"/>
        </p:nvSpPr>
        <p:spPr>
          <a:xfrm>
            <a:off x="4161068" y="2087009"/>
            <a:ext cx="1288328" cy="12898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0C0D824-D1D3-40FD-85F0-771AB88DAADF}"/>
              </a:ext>
            </a:extLst>
          </p:cNvPr>
          <p:cNvSpPr/>
          <p:nvPr userDrawn="1"/>
        </p:nvSpPr>
        <p:spPr>
          <a:xfrm>
            <a:off x="5454340" y="2087009"/>
            <a:ext cx="1288328" cy="12898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D44666-DF4E-4B63-8D1A-8DA1CD402C6F}"/>
              </a:ext>
            </a:extLst>
          </p:cNvPr>
          <p:cNvSpPr/>
          <p:nvPr userDrawn="1"/>
        </p:nvSpPr>
        <p:spPr>
          <a:xfrm>
            <a:off x="6734100" y="2087009"/>
            <a:ext cx="1288328" cy="12898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FE51ACE-A38E-4F13-8B76-459658296C97}"/>
              </a:ext>
            </a:extLst>
          </p:cNvPr>
          <p:cNvSpPr txBox="1"/>
          <p:nvPr userDrawn="1"/>
        </p:nvSpPr>
        <p:spPr>
          <a:xfrm>
            <a:off x="3053018" y="2034637"/>
            <a:ext cx="791720" cy="1446550"/>
          </a:xfrm>
          <a:prstGeom prst="rect">
            <a:avLst/>
          </a:prstGeom>
          <a:noFill/>
        </p:spPr>
        <p:txBody>
          <a:bodyPr wrap="square" rtlCol="0">
            <a:spAutoFit/>
          </a:bodyPr>
          <a:lstStyle/>
          <a:p>
            <a:r>
              <a:rPr lang="id-ID" sz="8800" dirty="0">
                <a:solidFill>
                  <a:schemeClr val="bg1"/>
                </a:solidFill>
                <a:latin typeface="Lato Light" panose="020F0402020204030203" pitchFamily="34" charset="0"/>
                <a:ea typeface="Roboto Thin" pitchFamily="2" charset="0"/>
                <a:cs typeface="Lato Light" panose="020F0402020204030203" pitchFamily="34" charset="0"/>
              </a:rPr>
              <a:t>T</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
        <p:nvSpPr>
          <p:cNvPr id="15" name="TextBox 14">
            <a:extLst>
              <a:ext uri="{FF2B5EF4-FFF2-40B4-BE49-F238E27FC236}">
                <a16:creationId xmlns:a16="http://schemas.microsoft.com/office/drawing/2014/main" id="{DDC54F7F-1153-4E60-8595-508C77356E1A}"/>
              </a:ext>
            </a:extLst>
          </p:cNvPr>
          <p:cNvSpPr txBox="1"/>
          <p:nvPr userDrawn="1"/>
        </p:nvSpPr>
        <p:spPr>
          <a:xfrm>
            <a:off x="5699037" y="1982421"/>
            <a:ext cx="791720" cy="1446550"/>
          </a:xfrm>
          <a:prstGeom prst="rect">
            <a:avLst/>
          </a:prstGeom>
          <a:noFill/>
        </p:spPr>
        <p:txBody>
          <a:bodyPr wrap="square" rtlCol="0">
            <a:spAutoFit/>
          </a:bodyPr>
          <a:lstStyle/>
          <a:p>
            <a:r>
              <a:rPr lang="id-ID" sz="8800" dirty="0">
                <a:solidFill>
                  <a:schemeClr val="bg1"/>
                </a:solidFill>
                <a:latin typeface="Lato Light" panose="020F0402020204030203" pitchFamily="34" charset="0"/>
                <a:ea typeface="Roboto Thin" pitchFamily="2" charset="0"/>
                <a:cs typeface="Lato Light" panose="020F0402020204030203" pitchFamily="34" charset="0"/>
              </a:rPr>
              <a:t>A</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
        <p:nvSpPr>
          <p:cNvPr id="16" name="TextBox 15">
            <a:extLst>
              <a:ext uri="{FF2B5EF4-FFF2-40B4-BE49-F238E27FC236}">
                <a16:creationId xmlns:a16="http://schemas.microsoft.com/office/drawing/2014/main" id="{BC3FB7F7-7BE3-4AE1-893C-C935264B337B}"/>
              </a:ext>
            </a:extLst>
          </p:cNvPr>
          <p:cNvSpPr txBox="1"/>
          <p:nvPr userDrawn="1"/>
        </p:nvSpPr>
        <p:spPr>
          <a:xfrm>
            <a:off x="6851274" y="2034637"/>
            <a:ext cx="791720" cy="1446550"/>
          </a:xfrm>
          <a:prstGeom prst="rect">
            <a:avLst/>
          </a:prstGeom>
          <a:noFill/>
        </p:spPr>
        <p:txBody>
          <a:bodyPr wrap="square" rtlCol="0">
            <a:spAutoFit/>
          </a:bodyPr>
          <a:lstStyle/>
          <a:p>
            <a:r>
              <a:rPr lang="en-IN" sz="8800" dirty="0">
                <a:solidFill>
                  <a:schemeClr val="bg1"/>
                </a:solidFill>
                <a:latin typeface="Lato Light" panose="020F0402020204030203" pitchFamily="34" charset="0"/>
                <a:ea typeface="Roboto Thin" pitchFamily="2" charset="0"/>
                <a:cs typeface="Lato Light" panose="020F0402020204030203" pitchFamily="34" charset="0"/>
              </a:rPr>
              <a:t>N</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
        <p:nvSpPr>
          <p:cNvPr id="17" name="TextBox 16">
            <a:extLst>
              <a:ext uri="{FF2B5EF4-FFF2-40B4-BE49-F238E27FC236}">
                <a16:creationId xmlns:a16="http://schemas.microsoft.com/office/drawing/2014/main" id="{8FC9AB68-B2AC-4767-BF1B-875AFA268E31}"/>
              </a:ext>
            </a:extLst>
          </p:cNvPr>
          <p:cNvSpPr txBox="1"/>
          <p:nvPr userDrawn="1"/>
        </p:nvSpPr>
        <p:spPr>
          <a:xfrm>
            <a:off x="4375204" y="1978288"/>
            <a:ext cx="791720" cy="1446550"/>
          </a:xfrm>
          <a:prstGeom prst="rect">
            <a:avLst/>
          </a:prstGeom>
          <a:noFill/>
        </p:spPr>
        <p:txBody>
          <a:bodyPr wrap="square" rtlCol="0">
            <a:spAutoFit/>
          </a:bodyPr>
          <a:lstStyle/>
          <a:p>
            <a:r>
              <a:rPr lang="en-IN" sz="8800" dirty="0">
                <a:solidFill>
                  <a:schemeClr val="bg1"/>
                </a:solidFill>
                <a:latin typeface="Lato Light" panose="020F0402020204030203" pitchFamily="34" charset="0"/>
                <a:ea typeface="Roboto Thin" pitchFamily="2" charset="0"/>
                <a:cs typeface="Lato Light" panose="020F0402020204030203" pitchFamily="34" charset="0"/>
              </a:rPr>
              <a:t>H</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
        <p:nvSpPr>
          <p:cNvPr id="18" name="Rectangle 17">
            <a:extLst>
              <a:ext uri="{FF2B5EF4-FFF2-40B4-BE49-F238E27FC236}">
                <a16:creationId xmlns:a16="http://schemas.microsoft.com/office/drawing/2014/main" id="{0412D87F-43A9-453C-B76B-CF809552E99B}"/>
              </a:ext>
            </a:extLst>
          </p:cNvPr>
          <p:cNvSpPr/>
          <p:nvPr userDrawn="1"/>
        </p:nvSpPr>
        <p:spPr>
          <a:xfrm>
            <a:off x="4161068" y="3485534"/>
            <a:ext cx="1288328" cy="12898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E1DC63-C265-43E8-866C-678D1077E12B}"/>
              </a:ext>
            </a:extLst>
          </p:cNvPr>
          <p:cNvSpPr/>
          <p:nvPr userDrawn="1"/>
        </p:nvSpPr>
        <p:spPr>
          <a:xfrm>
            <a:off x="5454340" y="3485534"/>
            <a:ext cx="1288328" cy="12898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DA16A-D55D-41BE-942E-108E4DF03362}"/>
              </a:ext>
            </a:extLst>
          </p:cNvPr>
          <p:cNvSpPr/>
          <p:nvPr userDrawn="1"/>
        </p:nvSpPr>
        <p:spPr>
          <a:xfrm>
            <a:off x="6734100" y="3485534"/>
            <a:ext cx="1288328" cy="12898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54E1D8B-79B6-4082-9C24-12F5FB3A803C}"/>
              </a:ext>
            </a:extLst>
          </p:cNvPr>
          <p:cNvSpPr txBox="1"/>
          <p:nvPr userDrawn="1"/>
        </p:nvSpPr>
        <p:spPr>
          <a:xfrm>
            <a:off x="5699037" y="3380946"/>
            <a:ext cx="791720" cy="1446550"/>
          </a:xfrm>
          <a:prstGeom prst="rect">
            <a:avLst/>
          </a:prstGeom>
          <a:noFill/>
        </p:spPr>
        <p:txBody>
          <a:bodyPr wrap="square" rtlCol="0">
            <a:spAutoFit/>
          </a:bodyPr>
          <a:lstStyle/>
          <a:p>
            <a:r>
              <a:rPr lang="en-IN" sz="8800" dirty="0">
                <a:solidFill>
                  <a:schemeClr val="bg1"/>
                </a:solidFill>
                <a:latin typeface="Lato Light" panose="020F0402020204030203" pitchFamily="34" charset="0"/>
                <a:ea typeface="Roboto Thin" pitchFamily="2" charset="0"/>
                <a:cs typeface="Lato Light" panose="020F0402020204030203" pitchFamily="34" charset="0"/>
              </a:rPr>
              <a:t>O</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
        <p:nvSpPr>
          <p:cNvPr id="22" name="TextBox 21">
            <a:extLst>
              <a:ext uri="{FF2B5EF4-FFF2-40B4-BE49-F238E27FC236}">
                <a16:creationId xmlns:a16="http://schemas.microsoft.com/office/drawing/2014/main" id="{3A0FC951-DC13-48DA-9501-EB36937C3ECF}"/>
              </a:ext>
            </a:extLst>
          </p:cNvPr>
          <p:cNvSpPr txBox="1"/>
          <p:nvPr userDrawn="1"/>
        </p:nvSpPr>
        <p:spPr>
          <a:xfrm>
            <a:off x="6851274" y="3433162"/>
            <a:ext cx="791720" cy="1446550"/>
          </a:xfrm>
          <a:prstGeom prst="rect">
            <a:avLst/>
          </a:prstGeom>
          <a:noFill/>
        </p:spPr>
        <p:txBody>
          <a:bodyPr wrap="square" rtlCol="0">
            <a:spAutoFit/>
          </a:bodyPr>
          <a:lstStyle/>
          <a:p>
            <a:r>
              <a:rPr lang="en-IN" sz="8800" dirty="0">
                <a:solidFill>
                  <a:schemeClr val="bg1"/>
                </a:solidFill>
                <a:latin typeface="Lato Light" panose="020F0402020204030203" pitchFamily="34" charset="0"/>
                <a:ea typeface="Roboto Thin" pitchFamily="2" charset="0"/>
                <a:cs typeface="Lato Light" panose="020F0402020204030203" pitchFamily="34" charset="0"/>
              </a:rPr>
              <a:t>U</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
        <p:nvSpPr>
          <p:cNvPr id="23" name="TextBox 22">
            <a:extLst>
              <a:ext uri="{FF2B5EF4-FFF2-40B4-BE49-F238E27FC236}">
                <a16:creationId xmlns:a16="http://schemas.microsoft.com/office/drawing/2014/main" id="{BF45F5A9-2C42-49AB-9709-6C328C24C1CF}"/>
              </a:ext>
            </a:extLst>
          </p:cNvPr>
          <p:cNvSpPr txBox="1"/>
          <p:nvPr userDrawn="1"/>
        </p:nvSpPr>
        <p:spPr>
          <a:xfrm>
            <a:off x="4375204" y="3376813"/>
            <a:ext cx="791720" cy="1446550"/>
          </a:xfrm>
          <a:prstGeom prst="rect">
            <a:avLst/>
          </a:prstGeom>
          <a:noFill/>
        </p:spPr>
        <p:txBody>
          <a:bodyPr wrap="square" rtlCol="0">
            <a:spAutoFit/>
          </a:bodyPr>
          <a:lstStyle/>
          <a:p>
            <a:r>
              <a:rPr lang="en-IN" sz="8800" dirty="0">
                <a:solidFill>
                  <a:schemeClr val="bg1"/>
                </a:solidFill>
                <a:latin typeface="Lato Light" panose="020F0402020204030203" pitchFamily="34" charset="0"/>
                <a:ea typeface="Roboto Thin" pitchFamily="2" charset="0"/>
                <a:cs typeface="Lato Light" panose="020F0402020204030203" pitchFamily="34" charset="0"/>
              </a:rPr>
              <a:t>Y</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
        <p:nvSpPr>
          <p:cNvPr id="24" name="Rectangle 23">
            <a:extLst>
              <a:ext uri="{FF2B5EF4-FFF2-40B4-BE49-F238E27FC236}">
                <a16:creationId xmlns:a16="http://schemas.microsoft.com/office/drawing/2014/main" id="{6622B9C2-AE7D-4E79-898D-A97B59F54BBE}"/>
              </a:ext>
            </a:extLst>
          </p:cNvPr>
          <p:cNvSpPr/>
          <p:nvPr userDrawn="1"/>
        </p:nvSpPr>
        <p:spPr>
          <a:xfrm>
            <a:off x="8022428" y="2087009"/>
            <a:ext cx="1288328" cy="128980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992CD33-1F6E-4985-B8B1-22D178410805}"/>
              </a:ext>
            </a:extLst>
          </p:cNvPr>
          <p:cNvSpPr txBox="1"/>
          <p:nvPr userDrawn="1"/>
        </p:nvSpPr>
        <p:spPr>
          <a:xfrm>
            <a:off x="8265771" y="2034637"/>
            <a:ext cx="791720" cy="1446550"/>
          </a:xfrm>
          <a:prstGeom prst="rect">
            <a:avLst/>
          </a:prstGeom>
          <a:noFill/>
        </p:spPr>
        <p:txBody>
          <a:bodyPr wrap="square" rtlCol="0">
            <a:spAutoFit/>
          </a:bodyPr>
          <a:lstStyle/>
          <a:p>
            <a:r>
              <a:rPr lang="en-IN" sz="8800" dirty="0">
                <a:solidFill>
                  <a:schemeClr val="bg1"/>
                </a:solidFill>
                <a:latin typeface="Lato Light" panose="020F0402020204030203" pitchFamily="34" charset="0"/>
                <a:ea typeface="Roboto Thin" pitchFamily="2" charset="0"/>
                <a:cs typeface="Lato Light" panose="020F0402020204030203" pitchFamily="34" charset="0"/>
              </a:rPr>
              <a:t>K</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Tree>
    <p:extLst>
      <p:ext uri="{BB962C8B-B14F-4D97-AF65-F5344CB8AC3E}">
        <p14:creationId xmlns:p14="http://schemas.microsoft.com/office/powerpoint/2010/main" val="1659919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7" name="Date Placeholder 3">
            <a:extLst>
              <a:ext uri="{FF2B5EF4-FFF2-40B4-BE49-F238E27FC236}">
                <a16:creationId xmlns:a16="http://schemas.microsoft.com/office/drawing/2014/main" id="{EB136374-E573-4C81-9156-6353A745104A}"/>
              </a:ext>
            </a:extLst>
          </p:cNvPr>
          <p:cNvSpPr txBox="1">
            <a:spLocks/>
          </p:cNvSpPr>
          <p:nvPr userDrawn="1"/>
        </p:nvSpPr>
        <p:spPr>
          <a:xfrm>
            <a:off x="838200" y="6356350"/>
            <a:ext cx="2743200" cy="365125"/>
          </a:xfrm>
          <a:prstGeom prst="rect">
            <a:avLst/>
          </a:prstGeom>
        </p:spPr>
        <p:txBody>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32B725-E681-4E81-A250-0A1C9A2E3B61}" type="datetime1">
              <a:rPr lang="id-ID" smtClean="0"/>
              <a:pPr/>
              <a:t>10/03/2018</a:t>
            </a:fld>
            <a:endParaRPr lang="id-ID"/>
          </a:p>
        </p:txBody>
      </p:sp>
      <p:sp>
        <p:nvSpPr>
          <p:cNvPr id="8" name="Rectangle 7">
            <a:extLst>
              <a:ext uri="{FF2B5EF4-FFF2-40B4-BE49-F238E27FC236}">
                <a16:creationId xmlns:a16="http://schemas.microsoft.com/office/drawing/2014/main" id="{F4A0464F-D077-4708-BD19-69616894A295}"/>
              </a:ext>
            </a:extLst>
          </p:cNvPr>
          <p:cNvSpPr/>
          <p:nvPr userDrawn="1"/>
        </p:nvSpPr>
        <p:spPr>
          <a:xfrm>
            <a:off x="8314" y="6339674"/>
            <a:ext cx="12183686" cy="518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Diagonal Corners Snipped 8">
            <a:extLst>
              <a:ext uri="{FF2B5EF4-FFF2-40B4-BE49-F238E27FC236}">
                <a16:creationId xmlns:a16="http://schemas.microsoft.com/office/drawing/2014/main" id="{227E8384-8D4C-493E-A721-B260D01E1CC2}"/>
              </a:ext>
            </a:extLst>
          </p:cNvPr>
          <p:cNvSpPr/>
          <p:nvPr userDrawn="1"/>
        </p:nvSpPr>
        <p:spPr>
          <a:xfrm>
            <a:off x="8154154" y="5637999"/>
            <a:ext cx="4029533" cy="952500"/>
          </a:xfrm>
          <a:prstGeom prst="snip2DiagRect">
            <a:avLst>
              <a:gd name="adj1" fmla="val 0"/>
              <a:gd name="adj2"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10E40606-2364-47DE-A398-BC7E7567D8DF}"/>
              </a:ext>
            </a:extLst>
          </p:cNvPr>
          <p:cNvSpPr txBox="1"/>
          <p:nvPr userDrawn="1"/>
        </p:nvSpPr>
        <p:spPr>
          <a:xfrm>
            <a:off x="9638545" y="6546835"/>
            <a:ext cx="2172455" cy="369332"/>
          </a:xfrm>
          <a:prstGeom prst="rect">
            <a:avLst/>
          </a:prstGeom>
          <a:noFill/>
        </p:spPr>
        <p:txBody>
          <a:bodyPr wrap="square" rtlCol="0">
            <a:spAutoFit/>
          </a:bodyPr>
          <a:lstStyle/>
          <a:p>
            <a:r>
              <a:rPr lang="en-IN" dirty="0">
                <a:solidFill>
                  <a:schemeClr val="bg1"/>
                </a:solidFill>
              </a:rPr>
              <a:t>www.mouritech.com</a:t>
            </a:r>
          </a:p>
        </p:txBody>
      </p:sp>
      <p:sp>
        <p:nvSpPr>
          <p:cNvPr id="11" name="TextBox 10">
            <a:extLst>
              <a:ext uri="{FF2B5EF4-FFF2-40B4-BE49-F238E27FC236}">
                <a16:creationId xmlns:a16="http://schemas.microsoft.com/office/drawing/2014/main" id="{52FCD074-0221-4EB3-90C6-7F27BC4BFFFB}"/>
              </a:ext>
            </a:extLst>
          </p:cNvPr>
          <p:cNvSpPr txBox="1"/>
          <p:nvPr userDrawn="1"/>
        </p:nvSpPr>
        <p:spPr>
          <a:xfrm>
            <a:off x="245020" y="6420406"/>
            <a:ext cx="6559215" cy="307777"/>
          </a:xfrm>
          <a:prstGeom prst="rect">
            <a:avLst/>
          </a:prstGeom>
          <a:noFill/>
        </p:spPr>
        <p:txBody>
          <a:bodyPr wrap="square" rtlCol="0">
            <a:spAutoFit/>
          </a:bodyPr>
          <a:lstStyle/>
          <a:p>
            <a:r>
              <a:rPr lang="en-US" sz="1400" b="0" i="0" kern="1200" dirty="0">
                <a:solidFill>
                  <a:schemeClr val="bg1"/>
                </a:solidFill>
                <a:effectLst/>
                <a:latin typeface="+mn-lt"/>
                <a:ea typeface="+mn-ea"/>
                <a:cs typeface="+mn-cs"/>
              </a:rPr>
              <a:t>Copyright </a:t>
            </a:r>
            <a:r>
              <a:rPr lang="en-US" sz="1400" b="1" i="0" kern="1200" dirty="0">
                <a:solidFill>
                  <a:schemeClr val="bg1"/>
                </a:solidFill>
                <a:effectLst/>
                <a:latin typeface="+mn-lt"/>
                <a:ea typeface="+mn-ea"/>
                <a:cs typeface="+mn-cs"/>
              </a:rPr>
              <a:t>© </a:t>
            </a:r>
            <a:r>
              <a:rPr lang="en-US" sz="1400" b="0" i="0" kern="1200" dirty="0">
                <a:solidFill>
                  <a:schemeClr val="bg1"/>
                </a:solidFill>
                <a:effectLst/>
                <a:latin typeface="+mn-lt"/>
                <a:ea typeface="+mn-ea"/>
                <a:cs typeface="+mn-cs"/>
              </a:rPr>
              <a:t>2017 MOURI Tech. All Rights Reserved.</a:t>
            </a:r>
            <a:endParaRPr lang="en-IN" sz="1400" dirty="0">
              <a:solidFill>
                <a:schemeClr val="bg1"/>
              </a:solidFill>
            </a:endParaRPr>
          </a:p>
        </p:txBody>
      </p:sp>
      <p:pic>
        <p:nvPicPr>
          <p:cNvPr id="12" name="Picture 11">
            <a:extLst>
              <a:ext uri="{FF2B5EF4-FFF2-40B4-BE49-F238E27FC236}">
                <a16:creationId xmlns:a16="http://schemas.microsoft.com/office/drawing/2014/main" id="{911A78FE-2F5E-4120-9AFB-86300F8075D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087821" y="5932093"/>
            <a:ext cx="2723179" cy="559816"/>
          </a:xfrm>
          <a:prstGeom prst="rect">
            <a:avLst/>
          </a:prstGeom>
        </p:spPr>
      </p:pic>
      <p:sp>
        <p:nvSpPr>
          <p:cNvPr id="15" name="Oval 14">
            <a:extLst>
              <a:ext uri="{FF2B5EF4-FFF2-40B4-BE49-F238E27FC236}">
                <a16:creationId xmlns:a16="http://schemas.microsoft.com/office/drawing/2014/main" id="{A009F3F8-8901-415D-ADEB-2DBC033AD277}"/>
              </a:ext>
            </a:extLst>
          </p:cNvPr>
          <p:cNvSpPr>
            <a:spLocks noChangeAspect="1"/>
          </p:cNvSpPr>
          <p:nvPr userDrawn="1"/>
        </p:nvSpPr>
        <p:spPr>
          <a:xfrm>
            <a:off x="7018035" y="6399591"/>
            <a:ext cx="407686" cy="407686"/>
          </a:xfrm>
          <a:prstGeom prst="ellipse">
            <a:avLst/>
          </a:prstGeom>
          <a:solidFill>
            <a:schemeClr val="accent6"/>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7078518" y="6420872"/>
            <a:ext cx="286721" cy="365125"/>
          </a:xfrm>
          <a:prstGeom prst="rect">
            <a:avLst/>
          </a:prstGeom>
        </p:spPr>
        <p:txBody>
          <a:bodyPr vert="horz" lIns="91440" tIns="45720" rIns="91440" bIns="45720" rtlCol="0" anchor="ctr"/>
          <a:lstStyle>
            <a:lvl1pPr algn="r">
              <a:defRPr sz="1200">
                <a:solidFill>
                  <a:schemeClr val="bg1"/>
                </a:solidFill>
              </a:defRPr>
            </a:lvl1pPr>
          </a:lstStyle>
          <a:p>
            <a:pPr algn="ctr"/>
            <a:r>
              <a:rPr lang="en-IN"/>
              <a:t>1</a:t>
            </a:r>
            <a:endParaRPr lang="id-ID" dirty="0"/>
          </a:p>
        </p:txBody>
      </p:sp>
    </p:spTree>
    <p:extLst>
      <p:ext uri="{BB962C8B-B14F-4D97-AF65-F5344CB8AC3E}">
        <p14:creationId xmlns:p14="http://schemas.microsoft.com/office/powerpoint/2010/main" val="58455246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 id="2147483658" r:id="rId12"/>
    <p:sldLayoutId id="2147483659"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4B3B-ED2C-47FC-90FD-4F9371D424AE}"/>
              </a:ext>
            </a:extLst>
          </p:cNvPr>
          <p:cNvSpPr>
            <a:spLocks noGrp="1"/>
          </p:cNvSpPr>
          <p:nvPr>
            <p:ph type="ctrTitle"/>
          </p:nvPr>
        </p:nvSpPr>
        <p:spPr>
          <a:xfrm>
            <a:off x="2336800" y="3415553"/>
            <a:ext cx="7934960" cy="1417169"/>
          </a:xfrm>
        </p:spPr>
        <p:txBody>
          <a:bodyPr>
            <a:normAutofit/>
          </a:bodyPr>
          <a:lstStyle/>
          <a:p>
            <a:r>
              <a:rPr lang="en-IN" sz="4800" b="1" dirty="0">
                <a:solidFill>
                  <a:schemeClr val="tx1">
                    <a:lumMod val="65000"/>
                    <a:lumOff val="35000"/>
                  </a:schemeClr>
                </a:solidFill>
              </a:rPr>
              <a:t>Women Hackathon 2018</a:t>
            </a:r>
            <a:br>
              <a:rPr lang="en-IN" sz="4800" b="1" dirty="0">
                <a:solidFill>
                  <a:schemeClr val="tx1">
                    <a:lumMod val="65000"/>
                    <a:lumOff val="35000"/>
                  </a:schemeClr>
                </a:solidFill>
              </a:rPr>
            </a:br>
            <a:r>
              <a:rPr lang="en-IN" sz="4800" b="1" dirty="0">
                <a:solidFill>
                  <a:schemeClr val="tx1">
                    <a:lumMod val="65000"/>
                    <a:lumOff val="35000"/>
                  </a:schemeClr>
                </a:solidFill>
              </a:rPr>
              <a:t>“</a:t>
            </a:r>
            <a:r>
              <a:rPr lang="en-IN" sz="4400" b="1" dirty="0">
                <a:solidFill>
                  <a:schemeClr val="tx1">
                    <a:lumMod val="65000"/>
                    <a:lumOff val="35000"/>
                  </a:schemeClr>
                </a:solidFill>
              </a:rPr>
              <a:t>POLICE DRONE”</a:t>
            </a:r>
            <a:endParaRPr lang="en-IN" sz="2200" b="1" dirty="0">
              <a:solidFill>
                <a:schemeClr val="tx1">
                  <a:lumMod val="65000"/>
                  <a:lumOff val="35000"/>
                </a:schemeClr>
              </a:solidFill>
            </a:endParaRPr>
          </a:p>
        </p:txBody>
      </p:sp>
    </p:spTree>
    <p:extLst>
      <p:ext uri="{BB962C8B-B14F-4D97-AF65-F5344CB8AC3E}">
        <p14:creationId xmlns:p14="http://schemas.microsoft.com/office/powerpoint/2010/main" val="408895437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38848" y="522470"/>
            <a:ext cx="2782529" cy="955605"/>
          </a:xfrm>
        </p:spPr>
        <p:txBody>
          <a:bodyPr>
            <a:normAutofit fontScale="90000"/>
          </a:bodyPr>
          <a:lstStyle/>
          <a:p>
            <a:pPr algn="ctr"/>
            <a:br>
              <a:rPr lang="en-US" b="1" dirty="0"/>
            </a:br>
            <a:br>
              <a:rPr lang="en-US" b="1" dirty="0"/>
            </a:br>
            <a:br>
              <a:rPr lang="en-US" b="1" dirty="0"/>
            </a:br>
            <a:br>
              <a:rPr lang="en-US" b="1" dirty="0"/>
            </a:br>
            <a:br>
              <a:rPr lang="en-US" b="1" dirty="0"/>
            </a:br>
            <a:r>
              <a:rPr lang="en-US" sz="4000" b="1" dirty="0"/>
              <a:t>Thank YOU!!!!</a:t>
            </a:r>
            <a:br>
              <a:rPr lang="en-US" b="1" dirty="0"/>
            </a:br>
            <a:endParaRPr lang="en-US" b="1" dirty="0"/>
          </a:p>
        </p:txBody>
      </p:sp>
      <p:pic>
        <p:nvPicPr>
          <p:cNvPr id="4" name="Picture 1"/>
          <p:cNvPicPr>
            <a:picLocks noChangeAspect="1"/>
          </p:cNvPicPr>
          <p:nvPr/>
        </p:nvPicPr>
        <p:blipFill>
          <a:blip r:embed="rId3"/>
          <a:srcRect/>
          <a:stretch>
            <a:fillRect/>
          </a:stretch>
        </p:blipFill>
        <p:spPr bwMode="auto">
          <a:xfrm>
            <a:off x="9696332" y="2081482"/>
            <a:ext cx="2163842" cy="2885122"/>
          </a:xfrm>
          <a:prstGeom prst="rect">
            <a:avLst/>
          </a:prstGeom>
          <a:noFill/>
          <a:ln w="9525">
            <a:noFill/>
            <a:miter lim="800000"/>
            <a:headEnd/>
            <a:tailEnd/>
          </a:ln>
        </p:spPr>
      </p:pic>
    </p:spTree>
    <p:extLst>
      <p:ext uri="{BB962C8B-B14F-4D97-AF65-F5344CB8AC3E}">
        <p14:creationId xmlns:p14="http://schemas.microsoft.com/office/powerpoint/2010/main" val="245303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52280" y="165600"/>
            <a:ext cx="11861280" cy="632160"/>
          </a:xfrm>
          <a:prstGeom prst="rect">
            <a:avLst/>
          </a:prstGeom>
          <a:solidFill>
            <a:srgbClr val="2980B9"/>
          </a:solidFill>
          <a:ln>
            <a:noFill/>
          </a:ln>
        </p:spPr>
        <p:txBody>
          <a:bodyPr anchor="ctr"/>
          <a:lstStyle/>
          <a:p>
            <a:pPr>
              <a:lnSpc>
                <a:spcPct val="100000"/>
              </a:lnSpc>
            </a:pPr>
            <a:r>
              <a:rPr lang="en-IN" sz="2800" strike="noStrike" spc="-1" dirty="0">
                <a:solidFill>
                  <a:schemeClr val="bg1"/>
                </a:solidFill>
                <a:uFill>
                  <a:solidFill>
                    <a:srgbClr val="FFFFFF"/>
                  </a:solidFill>
                </a:uFill>
                <a:latin typeface="Lato Light"/>
              </a:rPr>
              <a:t>PROBLEM STATEMENT</a:t>
            </a:r>
            <a:endParaRPr lang="id-ID" sz="2800" strike="noStrike" spc="-1" dirty="0">
              <a:solidFill>
                <a:schemeClr val="bg1"/>
              </a:solidFill>
              <a:uFill>
                <a:solidFill>
                  <a:srgbClr val="FFFFFF"/>
                </a:solidFill>
              </a:uFill>
              <a:latin typeface="Calibri"/>
            </a:endParaRPr>
          </a:p>
        </p:txBody>
      </p:sp>
      <p:sp>
        <p:nvSpPr>
          <p:cNvPr id="117" name="TextShape 2"/>
          <p:cNvSpPr txBox="1"/>
          <p:nvPr/>
        </p:nvSpPr>
        <p:spPr>
          <a:xfrm>
            <a:off x="161805" y="960404"/>
            <a:ext cx="10515240" cy="5287995"/>
          </a:xfrm>
          <a:prstGeom prst="rect">
            <a:avLst/>
          </a:prstGeom>
          <a:noFill/>
          <a:ln>
            <a:noFill/>
          </a:ln>
        </p:spPr>
        <p:txBody>
          <a:bodyPr/>
          <a:lstStyle/>
          <a:p>
            <a:pPr marL="457560" indent="-457200" algn="just">
              <a:lnSpc>
                <a:spcPct val="100000"/>
              </a:lnSpc>
              <a:buClr>
                <a:srgbClr val="000000"/>
              </a:buClr>
              <a:buFont typeface="Wingdings" panose="05000000000000000000" pitchFamily="2" charset="2"/>
              <a:buChar char="q"/>
            </a:pPr>
            <a:r>
              <a:rPr lang="en-IN" sz="2800" spc="-1" dirty="0">
                <a:solidFill>
                  <a:schemeClr val="bg2">
                    <a:lumMod val="25000"/>
                  </a:schemeClr>
                </a:solidFill>
                <a:uFill>
                  <a:solidFill>
                    <a:srgbClr val="FFFFFF"/>
                  </a:solidFill>
                </a:uFill>
                <a:latin typeface="+mj-lt"/>
              </a:rPr>
              <a:t>Today’s women are equally contributing in a nations growth.</a:t>
            </a:r>
          </a:p>
          <a:p>
            <a:pPr marL="457560" indent="-457200" algn="just">
              <a:lnSpc>
                <a:spcPct val="100000"/>
              </a:lnSpc>
              <a:buClr>
                <a:srgbClr val="000000"/>
              </a:buClr>
              <a:buFont typeface="Wingdings" panose="05000000000000000000" pitchFamily="2" charset="2"/>
              <a:buChar char="q"/>
            </a:pPr>
            <a:r>
              <a:rPr lang="en-IN" sz="2800" spc="-1" dirty="0">
                <a:solidFill>
                  <a:schemeClr val="bg2">
                    <a:lumMod val="25000"/>
                  </a:schemeClr>
                </a:solidFill>
                <a:uFill>
                  <a:solidFill>
                    <a:srgbClr val="FFFFFF"/>
                  </a:solidFill>
                </a:uFill>
                <a:latin typeface="+mj-lt"/>
              </a:rPr>
              <a:t>With increasing women work force, there are significant increase in crime rate against women.</a:t>
            </a:r>
          </a:p>
          <a:p>
            <a:pPr marL="457560" indent="-457200" algn="just">
              <a:lnSpc>
                <a:spcPct val="100000"/>
              </a:lnSpc>
              <a:buClr>
                <a:srgbClr val="000000"/>
              </a:buClr>
              <a:buFont typeface="Wingdings" panose="05000000000000000000" pitchFamily="2" charset="2"/>
              <a:buChar char="q"/>
            </a:pPr>
            <a:r>
              <a:rPr lang="en-IN" sz="2800" spc="-1" dirty="0">
                <a:solidFill>
                  <a:schemeClr val="bg2">
                    <a:lumMod val="25000"/>
                  </a:schemeClr>
                </a:solidFill>
                <a:uFill>
                  <a:solidFill>
                    <a:srgbClr val="FFFFFF"/>
                  </a:solidFill>
                </a:uFill>
                <a:latin typeface="+mj-lt"/>
              </a:rPr>
              <a:t>Today, women “SAFETY” is one of the major challenges to corporate houses as well as to the government.</a:t>
            </a:r>
          </a:p>
          <a:p>
            <a:pPr marL="457560" indent="-457200" algn="just">
              <a:lnSpc>
                <a:spcPct val="100000"/>
              </a:lnSpc>
              <a:buClr>
                <a:srgbClr val="000000"/>
              </a:buClr>
              <a:buFont typeface="Wingdings" panose="05000000000000000000" pitchFamily="2" charset="2"/>
              <a:buChar char="q"/>
            </a:pPr>
            <a:r>
              <a:rPr lang="en-IN" sz="2800" spc="-1" dirty="0">
                <a:solidFill>
                  <a:schemeClr val="bg2">
                    <a:lumMod val="25000"/>
                  </a:schemeClr>
                </a:solidFill>
                <a:uFill>
                  <a:solidFill>
                    <a:srgbClr val="FFFFFF"/>
                  </a:solidFill>
                </a:uFill>
                <a:latin typeface="+mj-lt"/>
              </a:rPr>
              <a:t>Government provides various facilities around women safety:</a:t>
            </a:r>
          </a:p>
          <a:p>
            <a:pPr marL="914760" lvl="1" indent="-457200" algn="just">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She Shuttle</a:t>
            </a:r>
          </a:p>
          <a:p>
            <a:pPr marL="914760" lvl="1" indent="-457200" algn="just">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She team</a:t>
            </a:r>
          </a:p>
          <a:p>
            <a:pPr marL="914760" lvl="1" indent="-457200" algn="just">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New laws and regulations</a:t>
            </a:r>
          </a:p>
          <a:p>
            <a:pPr marL="457560" indent="-457200" algn="just">
              <a:lnSpc>
                <a:spcPct val="100000"/>
              </a:lnSpc>
              <a:buClr>
                <a:srgbClr val="000000"/>
              </a:buClr>
              <a:buFont typeface="Wingdings" panose="05000000000000000000" pitchFamily="2" charset="2"/>
              <a:buChar char="q"/>
            </a:pPr>
            <a:r>
              <a:rPr lang="en-IN" sz="2800" spc="-1" dirty="0">
                <a:solidFill>
                  <a:schemeClr val="bg2">
                    <a:lumMod val="25000"/>
                  </a:schemeClr>
                </a:solidFill>
                <a:uFill>
                  <a:solidFill>
                    <a:srgbClr val="FFFFFF"/>
                  </a:solidFill>
                </a:uFill>
                <a:latin typeface="+mj-lt"/>
              </a:rPr>
              <a:t>Corporate houses address safety issues by:</a:t>
            </a:r>
          </a:p>
          <a:p>
            <a:pPr marL="914760" lvl="1" indent="-457200" algn="just">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Providing cab services with a security personnel</a:t>
            </a:r>
          </a:p>
          <a:p>
            <a:pPr marL="914760" lvl="1" indent="-457200" algn="just">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No late night working hours</a:t>
            </a:r>
          </a:p>
          <a:p>
            <a:pPr marL="914760" lvl="1" indent="-457200" algn="just">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Work from home facility etc.</a:t>
            </a:r>
          </a:p>
          <a:p>
            <a:pPr marL="914760" lvl="1" indent="-457200" algn="just">
              <a:buClr>
                <a:srgbClr val="000000"/>
              </a:buClr>
              <a:buFont typeface="Wingdings" panose="05000000000000000000" pitchFamily="2" charset="2"/>
              <a:buChar char="q"/>
            </a:pPr>
            <a:endParaRPr lang="en-IN" sz="2800" spc="-1" dirty="0">
              <a:solidFill>
                <a:schemeClr val="bg2">
                  <a:lumMod val="25000"/>
                </a:schemeClr>
              </a:solidFill>
              <a:uFill>
                <a:solidFill>
                  <a:srgbClr val="FFFFFF"/>
                </a:solidFill>
              </a:uFill>
              <a:latin typeface="+mj-lt"/>
            </a:endParaRPr>
          </a:p>
        </p:txBody>
      </p:sp>
      <p:sp>
        <p:nvSpPr>
          <p:cNvPr id="118" name="TextShape 3"/>
          <p:cNvSpPr txBox="1"/>
          <p:nvPr/>
        </p:nvSpPr>
        <p:spPr>
          <a:xfrm>
            <a:off x="7035840" y="6425280"/>
            <a:ext cx="380520" cy="364680"/>
          </a:xfrm>
          <a:prstGeom prst="rect">
            <a:avLst/>
          </a:prstGeom>
          <a:noFill/>
          <a:ln>
            <a:noFill/>
          </a:ln>
        </p:spPr>
        <p:txBody>
          <a:bodyPr anchor="ctr"/>
          <a:lstStyle/>
          <a:p>
            <a:pPr algn="ctr">
              <a:lnSpc>
                <a:spcPct val="100000"/>
              </a:lnSpc>
            </a:pPr>
            <a:fld id="{CDFDAD73-A904-4D13-87C7-43884E9EE3E2}" type="slidenum">
              <a:rPr lang="en-IN" sz="1200" strike="noStrike" spc="-1">
                <a:solidFill>
                  <a:srgbClr val="FFFFFF"/>
                </a:solidFill>
                <a:uFill>
                  <a:solidFill>
                    <a:srgbClr val="FFFFFF"/>
                  </a:solidFill>
                </a:uFill>
                <a:latin typeface="Calibri"/>
              </a:rPr>
              <a:t>2</a:t>
            </a:fld>
            <a:endParaRPr lang="en-IN"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97421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52280" y="165600"/>
            <a:ext cx="11861280" cy="632160"/>
          </a:xfrm>
          <a:prstGeom prst="rect">
            <a:avLst/>
          </a:prstGeom>
          <a:solidFill>
            <a:srgbClr val="2980B9"/>
          </a:solidFill>
          <a:ln>
            <a:noFill/>
          </a:ln>
        </p:spPr>
        <p:txBody>
          <a:bodyPr anchor="ctr"/>
          <a:lstStyle/>
          <a:p>
            <a:pPr>
              <a:lnSpc>
                <a:spcPct val="100000"/>
              </a:lnSpc>
            </a:pPr>
            <a:r>
              <a:rPr lang="en-IN" sz="2800" strike="noStrike" spc="-1" dirty="0">
                <a:solidFill>
                  <a:schemeClr val="bg1"/>
                </a:solidFill>
                <a:uFill>
                  <a:solidFill>
                    <a:srgbClr val="FFFFFF"/>
                  </a:solidFill>
                </a:uFill>
                <a:latin typeface="Lato Light"/>
              </a:rPr>
              <a:t>PROPOSED SOLUTION</a:t>
            </a:r>
            <a:endParaRPr lang="id-ID" sz="2800" strike="noStrike" spc="-1" dirty="0">
              <a:solidFill>
                <a:schemeClr val="bg1"/>
              </a:solidFill>
              <a:uFill>
                <a:solidFill>
                  <a:srgbClr val="FFFFFF"/>
                </a:solidFill>
              </a:uFill>
              <a:latin typeface="Calibri"/>
            </a:endParaRPr>
          </a:p>
        </p:txBody>
      </p:sp>
      <p:sp>
        <p:nvSpPr>
          <p:cNvPr id="117" name="TextShape 2"/>
          <p:cNvSpPr txBox="1"/>
          <p:nvPr/>
        </p:nvSpPr>
        <p:spPr>
          <a:xfrm>
            <a:off x="161805" y="960404"/>
            <a:ext cx="10515240" cy="5287995"/>
          </a:xfrm>
          <a:prstGeom prst="rect">
            <a:avLst/>
          </a:prstGeom>
          <a:noFill/>
          <a:ln>
            <a:noFill/>
          </a:ln>
        </p:spPr>
        <p:txBody>
          <a:bodyPr/>
          <a:lstStyle/>
          <a:p>
            <a:pPr marL="457560" indent="-457200" algn="just">
              <a:buClr>
                <a:srgbClr val="000000"/>
              </a:buClr>
              <a:buFont typeface="Wingdings" panose="05000000000000000000" pitchFamily="2" charset="2"/>
              <a:buChar char="q"/>
            </a:pPr>
            <a:r>
              <a:rPr lang="en-IN" sz="2800" spc="-1" dirty="0">
                <a:solidFill>
                  <a:schemeClr val="bg2">
                    <a:lumMod val="25000"/>
                  </a:schemeClr>
                </a:solidFill>
                <a:uFill>
                  <a:solidFill>
                    <a:srgbClr val="FFFFFF"/>
                  </a:solidFill>
                </a:uFill>
                <a:latin typeface="+mj-lt"/>
              </a:rPr>
              <a:t>To increase safety measures of women we are proposing a solution “POLICE DRONE”.</a:t>
            </a:r>
          </a:p>
          <a:p>
            <a:pPr marL="457560" indent="-457200" algn="just">
              <a:buClr>
                <a:srgbClr val="000000"/>
              </a:buClr>
              <a:buFont typeface="Wingdings" panose="05000000000000000000" pitchFamily="2" charset="2"/>
              <a:buChar char="q"/>
            </a:pPr>
            <a:endParaRPr lang="id-ID" sz="2800" spc="-1" dirty="0">
              <a:solidFill>
                <a:schemeClr val="bg2">
                  <a:lumMod val="25000"/>
                </a:schemeClr>
              </a:solidFill>
              <a:uFill>
                <a:solidFill>
                  <a:srgbClr val="FFFFFF"/>
                </a:solidFill>
              </a:uFill>
              <a:latin typeface="+mj-lt"/>
            </a:endParaRPr>
          </a:p>
          <a:p>
            <a:pPr marL="457560" indent="-457200" algn="just">
              <a:buClr>
                <a:srgbClr val="000000"/>
              </a:buClr>
              <a:buFont typeface="Wingdings" panose="05000000000000000000" pitchFamily="2" charset="2"/>
              <a:buChar char="q"/>
            </a:pPr>
            <a:r>
              <a:rPr lang="en-IN" sz="2800" spc="-1" dirty="0">
                <a:solidFill>
                  <a:schemeClr val="bg2">
                    <a:lumMod val="25000"/>
                  </a:schemeClr>
                </a:solidFill>
                <a:uFill>
                  <a:solidFill>
                    <a:srgbClr val="FFFFFF"/>
                  </a:solidFill>
                </a:uFill>
                <a:latin typeface="+mj-lt"/>
              </a:rPr>
              <a:t>What is POLICE DRONE?</a:t>
            </a:r>
          </a:p>
          <a:p>
            <a:pPr marL="457560" indent="-457200" algn="just">
              <a:buClr>
                <a:srgbClr val="000000"/>
              </a:buClr>
              <a:buFont typeface="Wingdings" panose="05000000000000000000" pitchFamily="2" charset="2"/>
              <a:buChar char="q"/>
            </a:pPr>
            <a:endParaRPr lang="en-IN" sz="800" spc="-1" dirty="0">
              <a:solidFill>
                <a:schemeClr val="bg2">
                  <a:lumMod val="25000"/>
                </a:schemeClr>
              </a:solidFill>
              <a:uFill>
                <a:solidFill>
                  <a:srgbClr val="FFFFFF"/>
                </a:solidFill>
              </a:uFill>
              <a:latin typeface="+mj-lt"/>
            </a:endParaRPr>
          </a:p>
          <a:p>
            <a:pPr marL="914760" lvl="1" indent="-457200" algn="just">
              <a:lnSpc>
                <a:spcPct val="100000"/>
              </a:lnSpc>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POLICE DRONE </a:t>
            </a:r>
            <a:r>
              <a:rPr lang="id-ID" sz="2400" spc="-1" dirty="0">
                <a:solidFill>
                  <a:schemeClr val="bg2">
                    <a:lumMod val="25000"/>
                  </a:schemeClr>
                </a:solidFill>
                <a:uFill>
                  <a:solidFill>
                    <a:srgbClr val="FFFFFF"/>
                  </a:solidFill>
                </a:uFill>
                <a:latin typeface="+mj-lt"/>
              </a:rPr>
              <a:t>helps track a person in </a:t>
            </a:r>
            <a:r>
              <a:rPr lang="en-IN" sz="2400" spc="-1" dirty="0">
                <a:solidFill>
                  <a:schemeClr val="bg2">
                    <a:lumMod val="25000"/>
                  </a:schemeClr>
                </a:solidFill>
                <a:uFill>
                  <a:solidFill>
                    <a:srgbClr val="FFFFFF"/>
                  </a:solidFill>
                </a:uFill>
                <a:latin typeface="+mj-lt"/>
              </a:rPr>
              <a:t>distress.</a:t>
            </a:r>
          </a:p>
          <a:p>
            <a:pPr marL="914760" lvl="1" indent="-457200" algn="just">
              <a:lnSpc>
                <a:spcPct val="100000"/>
              </a:lnSpc>
              <a:buClr>
                <a:srgbClr val="000000"/>
              </a:buClr>
              <a:buFont typeface="Wingdings" panose="05000000000000000000" pitchFamily="2" charset="2"/>
              <a:buChar char="ü"/>
            </a:pPr>
            <a:endParaRPr lang="id-ID" sz="800" spc="-1" dirty="0">
              <a:solidFill>
                <a:schemeClr val="bg2">
                  <a:lumMod val="25000"/>
                </a:schemeClr>
              </a:solidFill>
              <a:uFill>
                <a:solidFill>
                  <a:srgbClr val="FFFFFF"/>
                </a:solidFill>
              </a:uFill>
              <a:latin typeface="+mj-lt"/>
            </a:endParaRPr>
          </a:p>
          <a:p>
            <a:pPr marL="914760" lvl="1" indent="-457200" algn="just">
              <a:lnSpc>
                <a:spcPct val="100000"/>
              </a:lnSpc>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It uses is capable of broadcasting SOS message to Police Command Centre, Emergency Contacts as well as uses Crowd GPS for quick help and response.</a:t>
            </a:r>
          </a:p>
          <a:p>
            <a:pPr marL="914760" lvl="1" indent="-457200" algn="just">
              <a:lnSpc>
                <a:spcPct val="100000"/>
              </a:lnSpc>
              <a:buClr>
                <a:srgbClr val="000000"/>
              </a:buClr>
              <a:buFont typeface="Wingdings" panose="05000000000000000000" pitchFamily="2" charset="2"/>
              <a:buChar char="ü"/>
            </a:pPr>
            <a:endParaRPr lang="en-IN" sz="800" spc="-1" dirty="0">
              <a:solidFill>
                <a:schemeClr val="bg2">
                  <a:lumMod val="25000"/>
                </a:schemeClr>
              </a:solidFill>
              <a:uFill>
                <a:solidFill>
                  <a:srgbClr val="FFFFFF"/>
                </a:solidFill>
              </a:uFill>
              <a:latin typeface="+mj-lt"/>
            </a:endParaRPr>
          </a:p>
          <a:p>
            <a:pPr marL="914760" lvl="1" indent="-457200" algn="just">
              <a:lnSpc>
                <a:spcPct val="100000"/>
              </a:lnSpc>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POLICE DRONE uses the latest drone technology for a quick response for a person in distress.</a:t>
            </a:r>
          </a:p>
          <a:p>
            <a:pPr marL="914760" lvl="1" indent="-457200" algn="just">
              <a:lnSpc>
                <a:spcPct val="100000"/>
              </a:lnSpc>
              <a:buClr>
                <a:srgbClr val="000000"/>
              </a:buClr>
              <a:buFont typeface="Wingdings" panose="05000000000000000000" pitchFamily="2" charset="2"/>
              <a:buChar char="ü"/>
            </a:pPr>
            <a:endParaRPr lang="en-IN" sz="800" spc="-1" dirty="0">
              <a:solidFill>
                <a:schemeClr val="bg2">
                  <a:lumMod val="25000"/>
                </a:schemeClr>
              </a:solidFill>
              <a:uFill>
                <a:solidFill>
                  <a:srgbClr val="FFFFFF"/>
                </a:solidFill>
              </a:uFill>
              <a:latin typeface="+mj-lt"/>
            </a:endParaRPr>
          </a:p>
          <a:p>
            <a:pPr marL="914760" lvl="1" indent="-457200" algn="just">
              <a:lnSpc>
                <a:spcPct val="100000"/>
              </a:lnSpc>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POLICE DRONE </a:t>
            </a:r>
            <a:r>
              <a:rPr lang="en-IN" sz="2400" b="1" u="sng" spc="-1" dirty="0">
                <a:solidFill>
                  <a:schemeClr val="bg2">
                    <a:lumMod val="25000"/>
                  </a:schemeClr>
                </a:solidFill>
                <a:uFill>
                  <a:solidFill>
                    <a:srgbClr val="FFFFFF"/>
                  </a:solidFill>
                </a:uFill>
                <a:latin typeface="+mj-lt"/>
              </a:rPr>
              <a:t>DO NOT </a:t>
            </a:r>
            <a:r>
              <a:rPr lang="en-IN" sz="2400" spc="-1" dirty="0">
                <a:solidFill>
                  <a:schemeClr val="bg2">
                    <a:lumMod val="25000"/>
                  </a:schemeClr>
                </a:solidFill>
                <a:uFill>
                  <a:solidFill>
                    <a:srgbClr val="FFFFFF"/>
                  </a:solidFill>
                </a:uFill>
                <a:latin typeface="+mj-lt"/>
              </a:rPr>
              <a:t>need any special infrastructure for it’s implementation or operations and can be used on the existing resources.</a:t>
            </a:r>
            <a:endParaRPr lang="id-ID" sz="2400" b="1" u="sng" spc="-1" dirty="0">
              <a:solidFill>
                <a:schemeClr val="bg2">
                  <a:lumMod val="25000"/>
                </a:schemeClr>
              </a:solidFill>
              <a:uFill>
                <a:solidFill>
                  <a:srgbClr val="FFFFFF"/>
                </a:solidFill>
              </a:uFill>
              <a:latin typeface="+mj-lt"/>
            </a:endParaRPr>
          </a:p>
        </p:txBody>
      </p:sp>
      <p:sp>
        <p:nvSpPr>
          <p:cNvPr id="118" name="TextShape 3"/>
          <p:cNvSpPr txBox="1"/>
          <p:nvPr/>
        </p:nvSpPr>
        <p:spPr>
          <a:xfrm>
            <a:off x="7035840" y="6425280"/>
            <a:ext cx="380520" cy="364680"/>
          </a:xfrm>
          <a:prstGeom prst="rect">
            <a:avLst/>
          </a:prstGeom>
          <a:noFill/>
          <a:ln>
            <a:noFill/>
          </a:ln>
        </p:spPr>
        <p:txBody>
          <a:bodyPr anchor="ctr"/>
          <a:lstStyle/>
          <a:p>
            <a:pPr algn="ctr">
              <a:lnSpc>
                <a:spcPct val="100000"/>
              </a:lnSpc>
            </a:pPr>
            <a:fld id="{CDFDAD73-A904-4D13-87C7-43884E9EE3E2}" type="slidenum">
              <a:rPr lang="en-IN" sz="1200" strike="noStrike" spc="-1">
                <a:solidFill>
                  <a:srgbClr val="FFFFFF"/>
                </a:solidFill>
                <a:uFill>
                  <a:solidFill>
                    <a:srgbClr val="FFFFFF"/>
                  </a:solidFill>
                </a:uFill>
                <a:latin typeface="Calibri"/>
              </a:rPr>
              <a:t>3</a:t>
            </a:fld>
            <a:endParaRPr lang="en-IN"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558420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98B7-AB8E-46C8-9C2D-C97711817AF7}"/>
              </a:ext>
            </a:extLst>
          </p:cNvPr>
          <p:cNvSpPr>
            <a:spLocks noGrp="1"/>
          </p:cNvSpPr>
          <p:nvPr>
            <p:ph type="title"/>
          </p:nvPr>
        </p:nvSpPr>
        <p:spPr/>
        <p:txBody>
          <a:bodyPr/>
          <a:lstStyle/>
          <a:p>
            <a:pPr algn="l">
              <a:lnSpc>
                <a:spcPct val="100000"/>
              </a:lnSpc>
            </a:pPr>
            <a:r>
              <a:rPr lang="en-IN" sz="2800" spc="-1" dirty="0">
                <a:solidFill>
                  <a:schemeClr val="bg1"/>
                </a:solidFill>
                <a:uFill>
                  <a:solidFill>
                    <a:srgbClr val="FFFFFF"/>
                  </a:solidFill>
                </a:uFill>
                <a:ea typeface="+mn-ea"/>
                <a:cs typeface="+mn-cs"/>
              </a:rPr>
              <a:t>APPLICATION ARCHITECTURE</a:t>
            </a:r>
          </a:p>
        </p:txBody>
      </p:sp>
      <p:sp>
        <p:nvSpPr>
          <p:cNvPr id="4" name="Slide Number Placeholder 3">
            <a:extLst>
              <a:ext uri="{FF2B5EF4-FFF2-40B4-BE49-F238E27FC236}">
                <a16:creationId xmlns:a16="http://schemas.microsoft.com/office/drawing/2014/main" id="{7BE98BB0-A9EC-48E0-8BF6-A934574E228F}"/>
              </a:ext>
            </a:extLst>
          </p:cNvPr>
          <p:cNvSpPr>
            <a:spLocks noGrp="1"/>
          </p:cNvSpPr>
          <p:nvPr>
            <p:ph type="sldNum" sz="quarter" idx="12"/>
          </p:nvPr>
        </p:nvSpPr>
        <p:spPr/>
        <p:txBody>
          <a:bodyPr/>
          <a:lstStyle/>
          <a:p>
            <a:fld id="{B547E0D5-C779-4B48-9D09-DC37D8A4644B}" type="slidenum">
              <a:rPr lang="id-ID" smtClean="0"/>
              <a:pPr/>
              <a:t>4</a:t>
            </a:fld>
            <a:endParaRPr lang="id-ID" dirty="0"/>
          </a:p>
        </p:txBody>
      </p:sp>
      <p:pic>
        <p:nvPicPr>
          <p:cNvPr id="11" name="Content Placeholder 10">
            <a:extLst>
              <a:ext uri="{FF2B5EF4-FFF2-40B4-BE49-F238E27FC236}">
                <a16:creationId xmlns:a16="http://schemas.microsoft.com/office/drawing/2014/main" id="{13CDFC8C-5826-4948-9D17-67B7E61CC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147" y="939800"/>
            <a:ext cx="8345037" cy="5095875"/>
          </a:xfrm>
        </p:spPr>
      </p:pic>
    </p:spTree>
    <p:extLst>
      <p:ext uri="{BB962C8B-B14F-4D97-AF65-F5344CB8AC3E}">
        <p14:creationId xmlns:p14="http://schemas.microsoft.com/office/powerpoint/2010/main" val="163833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52280" y="165600"/>
            <a:ext cx="11861280" cy="632160"/>
          </a:xfrm>
          <a:prstGeom prst="rect">
            <a:avLst/>
          </a:prstGeom>
          <a:solidFill>
            <a:srgbClr val="2980B9"/>
          </a:solidFill>
          <a:ln>
            <a:noFill/>
          </a:ln>
        </p:spPr>
        <p:txBody>
          <a:bodyPr anchor="ctr"/>
          <a:lstStyle/>
          <a:p>
            <a:pPr>
              <a:lnSpc>
                <a:spcPct val="100000"/>
              </a:lnSpc>
            </a:pPr>
            <a:r>
              <a:rPr lang="en-IN" sz="2800" spc="-1" dirty="0">
                <a:solidFill>
                  <a:schemeClr val="bg1"/>
                </a:solidFill>
                <a:uFill>
                  <a:solidFill>
                    <a:srgbClr val="FFFFFF"/>
                  </a:solidFill>
                </a:uFill>
              </a:rPr>
              <a:t>DRONE</a:t>
            </a:r>
            <a:endParaRPr lang="id-ID" sz="2800" strike="noStrike" spc="-1" dirty="0">
              <a:solidFill>
                <a:schemeClr val="bg1"/>
              </a:solidFill>
              <a:uFill>
                <a:solidFill>
                  <a:srgbClr val="FFFFFF"/>
                </a:solidFill>
              </a:uFill>
              <a:latin typeface="Calibri"/>
            </a:endParaRPr>
          </a:p>
        </p:txBody>
      </p:sp>
      <p:sp>
        <p:nvSpPr>
          <p:cNvPr id="117" name="TextShape 2"/>
          <p:cNvSpPr txBox="1"/>
          <p:nvPr/>
        </p:nvSpPr>
        <p:spPr>
          <a:xfrm>
            <a:off x="161805" y="960404"/>
            <a:ext cx="10515240" cy="5287995"/>
          </a:xfrm>
          <a:prstGeom prst="rect">
            <a:avLst/>
          </a:prstGeom>
          <a:noFill/>
          <a:ln>
            <a:noFill/>
          </a:ln>
        </p:spPr>
        <p:txBody>
          <a:bodyPr/>
          <a:lstStyle/>
          <a:p>
            <a:pPr marL="457560" indent="-457200" algn="just">
              <a:buClr>
                <a:srgbClr val="000000"/>
              </a:buClr>
              <a:buFont typeface="Wingdings" panose="05000000000000000000" pitchFamily="2" charset="2"/>
              <a:buChar char="q"/>
            </a:pPr>
            <a:r>
              <a:rPr lang="en-IN" sz="2800" spc="-1" dirty="0">
                <a:solidFill>
                  <a:schemeClr val="bg2">
                    <a:lumMod val="25000"/>
                  </a:schemeClr>
                </a:solidFill>
                <a:uFill>
                  <a:solidFill>
                    <a:srgbClr val="FFFFFF"/>
                  </a:solidFill>
                </a:uFill>
                <a:latin typeface="+mj-lt"/>
              </a:rPr>
              <a:t>Drone are very popular with professionals.</a:t>
            </a:r>
          </a:p>
          <a:p>
            <a:pPr marL="457560" indent="-457200" algn="just">
              <a:buClr>
                <a:srgbClr val="000000"/>
              </a:buClr>
              <a:buFont typeface="Wingdings" panose="05000000000000000000" pitchFamily="2" charset="2"/>
              <a:buChar char="q"/>
            </a:pPr>
            <a:r>
              <a:rPr lang="en-IN" sz="2800" spc="-1" dirty="0">
                <a:solidFill>
                  <a:schemeClr val="bg2">
                    <a:lumMod val="25000"/>
                  </a:schemeClr>
                </a:solidFill>
                <a:uFill>
                  <a:solidFill>
                    <a:srgbClr val="FFFFFF"/>
                  </a:solidFill>
                </a:uFill>
                <a:latin typeface="+mj-lt"/>
              </a:rPr>
              <a:t>Today application of drone ranges from sports photography to event coverage, from spying to help armed forces.</a:t>
            </a:r>
          </a:p>
          <a:p>
            <a:pPr marL="457560" indent="-457200" algn="just">
              <a:lnSpc>
                <a:spcPct val="100000"/>
              </a:lnSpc>
              <a:buClr>
                <a:srgbClr val="000000"/>
              </a:buClr>
              <a:buFont typeface="Wingdings" panose="05000000000000000000" pitchFamily="2" charset="2"/>
              <a:buChar char="q"/>
            </a:pPr>
            <a:r>
              <a:rPr lang="en-IN" sz="2800" spc="-1" dirty="0">
                <a:solidFill>
                  <a:schemeClr val="bg2">
                    <a:lumMod val="25000"/>
                  </a:schemeClr>
                </a:solidFill>
                <a:uFill>
                  <a:solidFill>
                    <a:srgbClr val="FFFFFF"/>
                  </a:solidFill>
                </a:uFill>
                <a:latin typeface="+mj-lt"/>
              </a:rPr>
              <a:t>Drones are unmanned aircraft that can be guided remotely or smart enough to navigate based on GPS way points.</a:t>
            </a:r>
          </a:p>
          <a:p>
            <a:pPr marL="457560" indent="-457200" algn="just">
              <a:lnSpc>
                <a:spcPct val="100000"/>
              </a:lnSpc>
              <a:buClr>
                <a:srgbClr val="000000"/>
              </a:buClr>
              <a:buFont typeface="Wingdings" panose="05000000000000000000" pitchFamily="2" charset="2"/>
              <a:buChar char="q"/>
            </a:pPr>
            <a:r>
              <a:rPr lang="en-IN" sz="2800" spc="-1" dirty="0">
                <a:solidFill>
                  <a:schemeClr val="bg2">
                    <a:lumMod val="25000"/>
                  </a:schemeClr>
                </a:solidFill>
                <a:uFill>
                  <a:solidFill>
                    <a:srgbClr val="FFFFFF"/>
                  </a:solidFill>
                </a:uFill>
                <a:latin typeface="+mj-lt"/>
              </a:rPr>
              <a:t>It supports manoeuvres, such as:</a:t>
            </a:r>
          </a:p>
          <a:p>
            <a:pPr marL="914760" lvl="2" indent="-457200" algn="just">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Forward, backward, left, right, up, down movements</a:t>
            </a:r>
          </a:p>
          <a:p>
            <a:pPr marL="914760" lvl="2" indent="-457200" algn="just">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Still photography or video recording</a:t>
            </a:r>
          </a:p>
          <a:p>
            <a:pPr marL="914760" lvl="2" indent="-457200" algn="just">
              <a:lnSpc>
                <a:spcPct val="100000"/>
              </a:lnSpc>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Camera scoping (For Example: Changing the FOV from a higher value to a lower value to get a "zoomed" effect.</a:t>
            </a:r>
          </a:p>
          <a:p>
            <a:pPr marL="914760" lvl="2" indent="-457200" algn="just">
              <a:lnSpc>
                <a:spcPct val="100000"/>
              </a:lnSpc>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Night Vision.</a:t>
            </a:r>
          </a:p>
          <a:p>
            <a:pPr marL="914760" lvl="2" indent="-457200" algn="just">
              <a:lnSpc>
                <a:spcPct val="100000"/>
              </a:lnSpc>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Sim Card and GPS capable.</a:t>
            </a:r>
          </a:p>
          <a:p>
            <a:pPr marL="914760" lvl="2" indent="-457200" algn="just">
              <a:buClr>
                <a:srgbClr val="000000"/>
              </a:buClr>
              <a:buFont typeface="Wingdings" panose="05000000000000000000" pitchFamily="2" charset="2"/>
              <a:buChar char="ü"/>
            </a:pPr>
            <a:r>
              <a:rPr lang="en-IN" sz="2400" spc="-1" dirty="0">
                <a:solidFill>
                  <a:schemeClr val="bg2">
                    <a:lumMod val="25000"/>
                  </a:schemeClr>
                </a:solidFill>
                <a:uFill>
                  <a:solidFill>
                    <a:srgbClr val="FFFFFF"/>
                  </a:solidFill>
                </a:uFill>
                <a:latin typeface="+mj-lt"/>
              </a:rPr>
              <a:t>Search Light</a:t>
            </a:r>
          </a:p>
        </p:txBody>
      </p:sp>
      <p:sp>
        <p:nvSpPr>
          <p:cNvPr id="118" name="TextShape 3"/>
          <p:cNvSpPr txBox="1"/>
          <p:nvPr/>
        </p:nvSpPr>
        <p:spPr>
          <a:xfrm>
            <a:off x="7035840" y="6425280"/>
            <a:ext cx="380520" cy="364680"/>
          </a:xfrm>
          <a:prstGeom prst="rect">
            <a:avLst/>
          </a:prstGeom>
          <a:noFill/>
          <a:ln>
            <a:noFill/>
          </a:ln>
        </p:spPr>
        <p:txBody>
          <a:bodyPr anchor="ctr"/>
          <a:lstStyle/>
          <a:p>
            <a:pPr algn="ctr">
              <a:lnSpc>
                <a:spcPct val="100000"/>
              </a:lnSpc>
            </a:pPr>
            <a:fld id="{CDFDAD73-A904-4D13-87C7-43884E9EE3E2}" type="slidenum">
              <a:rPr lang="en-IN" sz="1200" strike="noStrike" spc="-1">
                <a:solidFill>
                  <a:srgbClr val="FFFFFF"/>
                </a:solidFill>
                <a:uFill>
                  <a:solidFill>
                    <a:srgbClr val="FFFFFF"/>
                  </a:solidFill>
                </a:uFill>
                <a:latin typeface="Calibri"/>
              </a:rPr>
              <a:t>5</a:t>
            </a:fld>
            <a:endParaRPr lang="en-IN" sz="1400" strike="noStrike" spc="-1">
              <a:solidFill>
                <a:srgbClr val="000000"/>
              </a:solidFill>
              <a:uFill>
                <a:solidFill>
                  <a:srgbClr val="FFFFFF"/>
                </a:solidFill>
              </a:uFill>
              <a:latin typeface="Times New Roman"/>
            </a:endParaRPr>
          </a:p>
        </p:txBody>
      </p:sp>
      <p:pic>
        <p:nvPicPr>
          <p:cNvPr id="5" name="Picture 4">
            <a:extLst>
              <a:ext uri="{FF2B5EF4-FFF2-40B4-BE49-F238E27FC236}">
                <a16:creationId xmlns:a16="http://schemas.microsoft.com/office/drawing/2014/main" id="{1A875D30-2672-4131-B9E6-A78220EC801E}"/>
              </a:ext>
            </a:extLst>
          </p:cNvPr>
          <p:cNvPicPr>
            <a:picLocks noChangeAspect="1"/>
          </p:cNvPicPr>
          <p:nvPr/>
        </p:nvPicPr>
        <p:blipFill>
          <a:blip r:embed="rId2"/>
          <a:stretch>
            <a:fillRect/>
          </a:stretch>
        </p:blipFill>
        <p:spPr>
          <a:xfrm>
            <a:off x="9437638" y="2814317"/>
            <a:ext cx="2478813" cy="1439384"/>
          </a:xfrm>
          <a:prstGeom prst="rect">
            <a:avLst/>
          </a:prstGeom>
        </p:spPr>
      </p:pic>
    </p:spTree>
    <p:extLst>
      <p:ext uri="{BB962C8B-B14F-4D97-AF65-F5344CB8AC3E}">
        <p14:creationId xmlns:p14="http://schemas.microsoft.com/office/powerpoint/2010/main" val="9212666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98B7-AB8E-46C8-9C2D-C97711817AF7}"/>
              </a:ext>
            </a:extLst>
          </p:cNvPr>
          <p:cNvSpPr>
            <a:spLocks noGrp="1"/>
          </p:cNvSpPr>
          <p:nvPr>
            <p:ph type="title"/>
          </p:nvPr>
        </p:nvSpPr>
        <p:spPr/>
        <p:txBody>
          <a:bodyPr/>
          <a:lstStyle/>
          <a:p>
            <a:pPr algn="l">
              <a:lnSpc>
                <a:spcPct val="100000"/>
              </a:lnSpc>
            </a:pPr>
            <a:r>
              <a:rPr lang="en-IN" sz="2800" spc="-1" dirty="0">
                <a:solidFill>
                  <a:schemeClr val="bg1"/>
                </a:solidFill>
                <a:uFill>
                  <a:solidFill>
                    <a:srgbClr val="FFFFFF"/>
                  </a:solidFill>
                </a:uFill>
                <a:latin typeface="+mn-lt"/>
                <a:ea typeface="+mn-ea"/>
                <a:cs typeface="+mn-cs"/>
              </a:rPr>
              <a:t>DRONE APPLICATIONS</a:t>
            </a:r>
          </a:p>
        </p:txBody>
      </p:sp>
      <p:sp>
        <p:nvSpPr>
          <p:cNvPr id="3" name="Content Placeholder 2">
            <a:extLst>
              <a:ext uri="{FF2B5EF4-FFF2-40B4-BE49-F238E27FC236}">
                <a16:creationId xmlns:a16="http://schemas.microsoft.com/office/drawing/2014/main" id="{9E6BA70B-DC70-4A68-BA2F-E150F6A0578C}"/>
              </a:ext>
            </a:extLst>
          </p:cNvPr>
          <p:cNvSpPr>
            <a:spLocks noGrp="1"/>
          </p:cNvSpPr>
          <p:nvPr>
            <p:ph idx="1"/>
          </p:nvPr>
        </p:nvSpPr>
        <p:spPr>
          <a:xfrm>
            <a:off x="152400" y="942974"/>
            <a:ext cx="10515600" cy="5200651"/>
          </a:xfrm>
        </p:spPr>
        <p:txBody>
          <a:bodyPr>
            <a:normAutofit/>
          </a:bodyPr>
          <a:lstStyle/>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Search and rescue – Drones are very useful in searching and rescuing operations.</a:t>
            </a:r>
          </a:p>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Security – Many authorities use drones to protect people during various emergencies. </a:t>
            </a:r>
          </a:p>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 Surveillance – A drone allows recording and monitoring from the sky, and therefore, they are suitable to monitor public events, protests, or any suspicious happening without being heard and seen. A great tool for the police!</a:t>
            </a:r>
          </a:p>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 Aerial photography &amp; video – With a drone that is equipped with an HD camera, you can take the photos and great quality of live streaming video from the sky.</a:t>
            </a:r>
          </a:p>
          <a:p>
            <a:pPr marL="0" indent="0">
              <a:buNone/>
            </a:pPr>
            <a:endParaRPr lang="en-IN" dirty="0"/>
          </a:p>
        </p:txBody>
      </p:sp>
      <p:sp>
        <p:nvSpPr>
          <p:cNvPr id="4" name="Slide Number Placeholder 3">
            <a:extLst>
              <a:ext uri="{FF2B5EF4-FFF2-40B4-BE49-F238E27FC236}">
                <a16:creationId xmlns:a16="http://schemas.microsoft.com/office/drawing/2014/main" id="{7BE98BB0-A9EC-48E0-8BF6-A934574E228F}"/>
              </a:ext>
            </a:extLst>
          </p:cNvPr>
          <p:cNvSpPr>
            <a:spLocks noGrp="1"/>
          </p:cNvSpPr>
          <p:nvPr>
            <p:ph type="sldNum" sz="quarter" idx="12"/>
          </p:nvPr>
        </p:nvSpPr>
        <p:spPr/>
        <p:txBody>
          <a:bodyPr/>
          <a:lstStyle/>
          <a:p>
            <a:fld id="{B547E0D5-C779-4B48-9D09-DC37D8A4644B}" type="slidenum">
              <a:rPr lang="id-ID" smtClean="0"/>
              <a:pPr/>
              <a:t>6</a:t>
            </a:fld>
            <a:endParaRPr lang="id-ID" dirty="0"/>
          </a:p>
        </p:txBody>
      </p:sp>
    </p:spTree>
    <p:extLst>
      <p:ext uri="{BB962C8B-B14F-4D97-AF65-F5344CB8AC3E}">
        <p14:creationId xmlns:p14="http://schemas.microsoft.com/office/powerpoint/2010/main" val="2543393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38E3-CB43-464D-B879-16A6170DBFA7}"/>
              </a:ext>
            </a:extLst>
          </p:cNvPr>
          <p:cNvSpPr>
            <a:spLocks noGrp="1"/>
          </p:cNvSpPr>
          <p:nvPr>
            <p:ph type="title"/>
          </p:nvPr>
        </p:nvSpPr>
        <p:spPr/>
        <p:txBody>
          <a:bodyPr/>
          <a:lstStyle/>
          <a:p>
            <a:pPr algn="l">
              <a:lnSpc>
                <a:spcPct val="100000"/>
              </a:lnSpc>
            </a:pPr>
            <a:r>
              <a:rPr lang="en-IN" sz="2800" spc="-1" dirty="0">
                <a:solidFill>
                  <a:schemeClr val="bg1"/>
                </a:solidFill>
                <a:uFill>
                  <a:solidFill>
                    <a:srgbClr val="FFFFFF"/>
                  </a:solidFill>
                </a:uFill>
                <a:latin typeface="+mn-lt"/>
                <a:ea typeface="+mn-ea"/>
                <a:cs typeface="+mn-cs"/>
              </a:rPr>
              <a:t>A-GPS (Assisted Global Positioning System)</a:t>
            </a:r>
          </a:p>
        </p:txBody>
      </p:sp>
      <p:sp>
        <p:nvSpPr>
          <p:cNvPr id="3" name="Content Placeholder 2">
            <a:extLst>
              <a:ext uri="{FF2B5EF4-FFF2-40B4-BE49-F238E27FC236}">
                <a16:creationId xmlns:a16="http://schemas.microsoft.com/office/drawing/2014/main" id="{F625DE4F-0789-4753-AD5B-9E05F21E95CB}"/>
              </a:ext>
            </a:extLst>
          </p:cNvPr>
          <p:cNvSpPr>
            <a:spLocks noGrp="1"/>
          </p:cNvSpPr>
          <p:nvPr>
            <p:ph idx="1"/>
          </p:nvPr>
        </p:nvSpPr>
        <p:spPr>
          <a:xfrm>
            <a:off x="152400" y="876299"/>
            <a:ext cx="11861800" cy="5314951"/>
          </a:xfrm>
        </p:spPr>
        <p:txBody>
          <a:bodyPr/>
          <a:lstStyle/>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AGPS is a cellular network towers that have GPS receivers (or a base station nearby)</a:t>
            </a:r>
          </a:p>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Those receivers are constantly pulling down satellite</a:t>
            </a:r>
          </a:p>
          <a:p>
            <a:pPr marL="360" indent="0" algn="just">
              <a:lnSpc>
                <a:spcPct val="100000"/>
              </a:lnSpc>
              <a:buClr>
                <a:srgbClr val="000000"/>
              </a:buClr>
              <a:buNone/>
            </a:pPr>
            <a:r>
              <a:rPr lang="en-IN" spc="-1" dirty="0">
                <a:solidFill>
                  <a:schemeClr val="bg2">
                    <a:lumMod val="25000"/>
                  </a:schemeClr>
                </a:solidFill>
                <a:uFill>
                  <a:solidFill>
                    <a:srgbClr val="FFFFFF"/>
                  </a:solidFill>
                </a:uFill>
                <a:latin typeface="+mj-lt"/>
              </a:rPr>
              <a:t>information and computing the data. </a:t>
            </a:r>
          </a:p>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This data can then be passed on to the cellular phone.</a:t>
            </a:r>
          </a:p>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Features:</a:t>
            </a:r>
          </a:p>
          <a:p>
            <a:pPr marL="914760" lvl="1" indent="-457200" algn="just">
              <a:lnSpc>
                <a:spcPct val="100000"/>
              </a:lnSpc>
              <a:buClr>
                <a:srgbClr val="000000"/>
              </a:buClr>
              <a:buFont typeface="Wingdings" panose="05000000000000000000" pitchFamily="2" charset="2"/>
              <a:buChar char="ü"/>
            </a:pPr>
            <a:r>
              <a:rPr lang="en-IN" spc="-1" dirty="0">
                <a:solidFill>
                  <a:schemeClr val="bg2">
                    <a:lumMod val="25000"/>
                  </a:schemeClr>
                </a:solidFill>
                <a:uFill>
                  <a:solidFill>
                    <a:srgbClr val="FFFFFF"/>
                  </a:solidFill>
                </a:uFill>
                <a:latin typeface="+mj-lt"/>
              </a:rPr>
              <a:t>Faster location acquisition</a:t>
            </a:r>
          </a:p>
          <a:p>
            <a:pPr marL="914760" lvl="1" indent="-457200" algn="just">
              <a:lnSpc>
                <a:spcPct val="100000"/>
              </a:lnSpc>
              <a:buClr>
                <a:srgbClr val="000000"/>
              </a:buClr>
              <a:buFont typeface="Wingdings" panose="05000000000000000000" pitchFamily="2" charset="2"/>
              <a:buChar char="ü"/>
            </a:pPr>
            <a:r>
              <a:rPr lang="en-IN" spc="-1" dirty="0">
                <a:solidFill>
                  <a:schemeClr val="bg2">
                    <a:lumMod val="25000"/>
                  </a:schemeClr>
                </a:solidFill>
                <a:uFill>
                  <a:solidFill>
                    <a:srgbClr val="FFFFFF"/>
                  </a:solidFill>
                </a:uFill>
                <a:latin typeface="+mj-lt"/>
              </a:rPr>
              <a:t>Less processing power is required by the device</a:t>
            </a:r>
          </a:p>
          <a:p>
            <a:pPr marL="914760" lvl="1" indent="-457200" algn="just">
              <a:lnSpc>
                <a:spcPct val="100000"/>
              </a:lnSpc>
              <a:buClr>
                <a:srgbClr val="000000"/>
              </a:buClr>
              <a:buFont typeface="Wingdings" panose="05000000000000000000" pitchFamily="2" charset="2"/>
              <a:buChar char="ü"/>
            </a:pPr>
            <a:r>
              <a:rPr lang="en-IN" spc="-1" dirty="0">
                <a:solidFill>
                  <a:schemeClr val="bg2">
                    <a:lumMod val="25000"/>
                  </a:schemeClr>
                </a:solidFill>
                <a:uFill>
                  <a:solidFill>
                    <a:srgbClr val="FFFFFF"/>
                  </a:solidFill>
                </a:uFill>
                <a:latin typeface="+mj-lt"/>
              </a:rPr>
              <a:t>Saves battery life</a:t>
            </a:r>
          </a:p>
          <a:p>
            <a:pPr marL="914760" lvl="1" indent="-457200" algn="just">
              <a:lnSpc>
                <a:spcPct val="100000"/>
              </a:lnSpc>
              <a:buClr>
                <a:srgbClr val="000000"/>
              </a:buClr>
              <a:buFont typeface="Wingdings" panose="05000000000000000000" pitchFamily="2" charset="2"/>
              <a:buChar char="ü"/>
            </a:pPr>
            <a:r>
              <a:rPr lang="en-IN" spc="-1" dirty="0">
                <a:solidFill>
                  <a:schemeClr val="bg2">
                    <a:lumMod val="25000"/>
                  </a:schemeClr>
                </a:solidFill>
                <a:uFill>
                  <a:solidFill>
                    <a:srgbClr val="FFFFFF"/>
                  </a:solidFill>
                </a:uFill>
                <a:latin typeface="+mj-lt"/>
              </a:rPr>
              <a:t>Location acquisition indoors or in non-optimal environmental settings</a:t>
            </a:r>
          </a:p>
          <a:p>
            <a:pPr marL="457560" indent="-457200" algn="just">
              <a:lnSpc>
                <a:spcPct val="100000"/>
              </a:lnSpc>
              <a:buClr>
                <a:srgbClr val="000000"/>
              </a:buClr>
              <a:buFont typeface="Wingdings" panose="05000000000000000000" pitchFamily="2" charset="2"/>
              <a:buChar char="q"/>
            </a:pPr>
            <a:endParaRPr lang="en-IN" spc="-1" dirty="0">
              <a:solidFill>
                <a:schemeClr val="bg2">
                  <a:lumMod val="25000"/>
                </a:schemeClr>
              </a:solidFill>
              <a:uFill>
                <a:solidFill>
                  <a:srgbClr val="FFFFFF"/>
                </a:solidFill>
              </a:uFill>
              <a:latin typeface="+mj-lt"/>
            </a:endParaRPr>
          </a:p>
          <a:p>
            <a:pPr marL="0" indent="0">
              <a:buNone/>
            </a:pPr>
            <a:endParaRPr lang="en-IN" dirty="0"/>
          </a:p>
        </p:txBody>
      </p:sp>
      <p:sp>
        <p:nvSpPr>
          <p:cNvPr id="4" name="Slide Number Placeholder 3">
            <a:extLst>
              <a:ext uri="{FF2B5EF4-FFF2-40B4-BE49-F238E27FC236}">
                <a16:creationId xmlns:a16="http://schemas.microsoft.com/office/drawing/2014/main" id="{D64F8845-EA17-4AC2-BE79-619007E7B6B0}"/>
              </a:ext>
            </a:extLst>
          </p:cNvPr>
          <p:cNvSpPr>
            <a:spLocks noGrp="1"/>
          </p:cNvSpPr>
          <p:nvPr>
            <p:ph type="sldNum" sz="quarter" idx="12"/>
          </p:nvPr>
        </p:nvSpPr>
        <p:spPr/>
        <p:txBody>
          <a:bodyPr/>
          <a:lstStyle/>
          <a:p>
            <a:fld id="{B547E0D5-C779-4B48-9D09-DC37D8A4644B}" type="slidenum">
              <a:rPr lang="id-ID" smtClean="0"/>
              <a:pPr/>
              <a:t>7</a:t>
            </a:fld>
            <a:endParaRPr lang="id-ID" dirty="0"/>
          </a:p>
        </p:txBody>
      </p:sp>
      <p:pic>
        <p:nvPicPr>
          <p:cNvPr id="5" name="Picture 4">
            <a:extLst>
              <a:ext uri="{FF2B5EF4-FFF2-40B4-BE49-F238E27FC236}">
                <a16:creationId xmlns:a16="http://schemas.microsoft.com/office/drawing/2014/main" id="{B57DE43F-A0E2-4A63-84D3-BAC87936FED4}"/>
              </a:ext>
            </a:extLst>
          </p:cNvPr>
          <p:cNvPicPr>
            <a:picLocks noChangeAspect="1"/>
          </p:cNvPicPr>
          <p:nvPr/>
        </p:nvPicPr>
        <p:blipFill>
          <a:blip r:embed="rId2"/>
          <a:stretch>
            <a:fillRect/>
          </a:stretch>
        </p:blipFill>
        <p:spPr>
          <a:xfrm>
            <a:off x="8484625" y="1513536"/>
            <a:ext cx="3205627" cy="3241344"/>
          </a:xfrm>
          <a:prstGeom prst="rect">
            <a:avLst/>
          </a:prstGeom>
        </p:spPr>
      </p:pic>
    </p:spTree>
    <p:extLst>
      <p:ext uri="{BB962C8B-B14F-4D97-AF65-F5344CB8AC3E}">
        <p14:creationId xmlns:p14="http://schemas.microsoft.com/office/powerpoint/2010/main" val="3458922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72C0-C8BC-40BE-9678-B7389B3820E8}"/>
              </a:ext>
            </a:extLst>
          </p:cNvPr>
          <p:cNvSpPr>
            <a:spLocks noGrp="1"/>
          </p:cNvSpPr>
          <p:nvPr>
            <p:ph type="title"/>
          </p:nvPr>
        </p:nvSpPr>
        <p:spPr>
          <a:xfrm>
            <a:off x="152400" y="165621"/>
            <a:ext cx="11861800" cy="632402"/>
          </a:xfrm>
        </p:spPr>
        <p:txBody>
          <a:bodyPr/>
          <a:lstStyle/>
          <a:p>
            <a:pPr algn="l">
              <a:lnSpc>
                <a:spcPct val="100000"/>
              </a:lnSpc>
            </a:pPr>
            <a:r>
              <a:rPr lang="en-IN" sz="2800" spc="-1" dirty="0">
                <a:solidFill>
                  <a:schemeClr val="bg1"/>
                </a:solidFill>
                <a:uFill>
                  <a:solidFill>
                    <a:srgbClr val="FFFFFF"/>
                  </a:solidFill>
                </a:uFill>
                <a:latin typeface="+mn-lt"/>
                <a:ea typeface="+mn-ea"/>
                <a:cs typeface="+mn-cs"/>
              </a:rPr>
              <a:t>SOS APP AND CROWD GPS</a:t>
            </a:r>
          </a:p>
        </p:txBody>
      </p:sp>
      <p:sp>
        <p:nvSpPr>
          <p:cNvPr id="4" name="Slide Number Placeholder 3">
            <a:extLst>
              <a:ext uri="{FF2B5EF4-FFF2-40B4-BE49-F238E27FC236}">
                <a16:creationId xmlns:a16="http://schemas.microsoft.com/office/drawing/2014/main" id="{C9691FB1-3A3D-4009-B1EB-5DBF5C3BAF86}"/>
              </a:ext>
            </a:extLst>
          </p:cNvPr>
          <p:cNvSpPr>
            <a:spLocks noGrp="1"/>
          </p:cNvSpPr>
          <p:nvPr>
            <p:ph type="sldNum" sz="quarter" idx="12"/>
          </p:nvPr>
        </p:nvSpPr>
        <p:spPr/>
        <p:txBody>
          <a:bodyPr/>
          <a:lstStyle/>
          <a:p>
            <a:fld id="{B547E0D5-C779-4B48-9D09-DC37D8A4644B}" type="slidenum">
              <a:rPr lang="id-ID" smtClean="0"/>
              <a:pPr/>
              <a:t>8</a:t>
            </a:fld>
            <a:endParaRPr lang="id-ID" dirty="0"/>
          </a:p>
        </p:txBody>
      </p:sp>
      <p:sp>
        <p:nvSpPr>
          <p:cNvPr id="8" name="Content Placeholder 7">
            <a:extLst>
              <a:ext uri="{FF2B5EF4-FFF2-40B4-BE49-F238E27FC236}">
                <a16:creationId xmlns:a16="http://schemas.microsoft.com/office/drawing/2014/main" id="{323519C9-46E5-49D5-85B9-CC8B6C5427EB}"/>
              </a:ext>
            </a:extLst>
          </p:cNvPr>
          <p:cNvSpPr>
            <a:spLocks noGrp="1"/>
          </p:cNvSpPr>
          <p:nvPr>
            <p:ph idx="1"/>
          </p:nvPr>
        </p:nvSpPr>
        <p:spPr>
          <a:xfrm>
            <a:off x="152400" y="1007620"/>
            <a:ext cx="11861800" cy="5207972"/>
          </a:xfrm>
        </p:spPr>
        <p:txBody>
          <a:bodyPr>
            <a:normAutofit lnSpcReduction="10000"/>
          </a:bodyPr>
          <a:lstStyle/>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Crowd GPS uses location shared by app to find automatically position of the cell phone, a feature that would be build into the app.</a:t>
            </a:r>
          </a:p>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It extends number of people who can help you using your cell phones Bluetooth.</a:t>
            </a:r>
          </a:p>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SOS App will have a feature to alert the user of an incoming SOS message where as crowd GPS helps to track the message sender.</a:t>
            </a:r>
          </a:p>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Every user is a part of the Crowd Locate network, helping others to find where the victim is. All you need to do is leave your app running in the background to join the crowd. </a:t>
            </a:r>
          </a:p>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SOS App has an inbuild capability to verify SOS message is received by the app server.</a:t>
            </a:r>
          </a:p>
        </p:txBody>
      </p:sp>
    </p:spTree>
    <p:extLst>
      <p:ext uri="{BB962C8B-B14F-4D97-AF65-F5344CB8AC3E}">
        <p14:creationId xmlns:p14="http://schemas.microsoft.com/office/powerpoint/2010/main" val="139922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72C0-C8BC-40BE-9678-B7389B3820E8}"/>
              </a:ext>
            </a:extLst>
          </p:cNvPr>
          <p:cNvSpPr>
            <a:spLocks noGrp="1"/>
          </p:cNvSpPr>
          <p:nvPr>
            <p:ph type="title"/>
          </p:nvPr>
        </p:nvSpPr>
        <p:spPr>
          <a:xfrm>
            <a:off x="152400" y="165621"/>
            <a:ext cx="11861800" cy="632402"/>
          </a:xfrm>
        </p:spPr>
        <p:txBody>
          <a:bodyPr/>
          <a:lstStyle/>
          <a:p>
            <a:pPr algn="l">
              <a:lnSpc>
                <a:spcPct val="100000"/>
              </a:lnSpc>
            </a:pPr>
            <a:r>
              <a:rPr lang="en-IN" sz="2800" spc="-1" dirty="0">
                <a:solidFill>
                  <a:schemeClr val="bg1"/>
                </a:solidFill>
                <a:uFill>
                  <a:solidFill>
                    <a:srgbClr val="FFFFFF"/>
                  </a:solidFill>
                </a:uFill>
                <a:latin typeface="+mn-lt"/>
                <a:ea typeface="+mn-ea"/>
                <a:cs typeface="+mn-cs"/>
              </a:rPr>
              <a:t>TECHNOLOGY AND ARCHITECTURE</a:t>
            </a:r>
          </a:p>
        </p:txBody>
      </p:sp>
      <p:sp>
        <p:nvSpPr>
          <p:cNvPr id="4" name="Slide Number Placeholder 3">
            <a:extLst>
              <a:ext uri="{FF2B5EF4-FFF2-40B4-BE49-F238E27FC236}">
                <a16:creationId xmlns:a16="http://schemas.microsoft.com/office/drawing/2014/main" id="{C9691FB1-3A3D-4009-B1EB-5DBF5C3BAF86}"/>
              </a:ext>
            </a:extLst>
          </p:cNvPr>
          <p:cNvSpPr>
            <a:spLocks noGrp="1"/>
          </p:cNvSpPr>
          <p:nvPr>
            <p:ph type="sldNum" sz="quarter" idx="12"/>
          </p:nvPr>
        </p:nvSpPr>
        <p:spPr/>
        <p:txBody>
          <a:bodyPr/>
          <a:lstStyle/>
          <a:p>
            <a:fld id="{B547E0D5-C779-4B48-9D09-DC37D8A4644B}" type="slidenum">
              <a:rPr lang="id-ID" smtClean="0"/>
              <a:pPr/>
              <a:t>9</a:t>
            </a:fld>
            <a:endParaRPr lang="id-ID" dirty="0"/>
          </a:p>
        </p:txBody>
      </p:sp>
      <p:sp>
        <p:nvSpPr>
          <p:cNvPr id="8" name="Content Placeholder 7">
            <a:extLst>
              <a:ext uri="{FF2B5EF4-FFF2-40B4-BE49-F238E27FC236}">
                <a16:creationId xmlns:a16="http://schemas.microsoft.com/office/drawing/2014/main" id="{323519C9-46E5-49D5-85B9-CC8B6C5427EB}"/>
              </a:ext>
            </a:extLst>
          </p:cNvPr>
          <p:cNvSpPr>
            <a:spLocks noGrp="1"/>
          </p:cNvSpPr>
          <p:nvPr>
            <p:ph idx="1"/>
          </p:nvPr>
        </p:nvSpPr>
        <p:spPr>
          <a:xfrm>
            <a:off x="152400" y="1007620"/>
            <a:ext cx="11861800" cy="5207972"/>
          </a:xfrm>
        </p:spPr>
        <p:txBody>
          <a:bodyPr>
            <a:normAutofit/>
          </a:bodyPr>
          <a:lstStyle/>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We follow 3-tier Architecture</a:t>
            </a:r>
          </a:p>
          <a:p>
            <a:pPr marL="914760" lvl="1" indent="-457200" algn="just">
              <a:lnSpc>
                <a:spcPct val="100000"/>
              </a:lnSpc>
              <a:buClr>
                <a:srgbClr val="000000"/>
              </a:buClr>
              <a:buFont typeface="Wingdings" panose="05000000000000000000" pitchFamily="2" charset="2"/>
              <a:buChar char="ü"/>
            </a:pPr>
            <a:r>
              <a:rPr lang="en-IN" spc="-1" dirty="0">
                <a:solidFill>
                  <a:schemeClr val="bg2">
                    <a:lumMod val="25000"/>
                  </a:schemeClr>
                </a:solidFill>
                <a:uFill>
                  <a:solidFill>
                    <a:srgbClr val="FFFFFF"/>
                  </a:solidFill>
                </a:uFill>
                <a:latin typeface="+mj-lt"/>
              </a:rPr>
              <a:t>Design – ASP </a:t>
            </a:r>
            <a:r>
              <a:rPr lang="en-IN" spc="-1" dirty="0" err="1">
                <a:solidFill>
                  <a:schemeClr val="bg2">
                    <a:lumMod val="25000"/>
                  </a:schemeClr>
                </a:solidFill>
                <a:uFill>
                  <a:solidFill>
                    <a:srgbClr val="FFFFFF"/>
                  </a:solidFill>
                </a:uFill>
                <a:latin typeface="+mj-lt"/>
              </a:rPr>
              <a:t>.Net</a:t>
            </a:r>
            <a:endParaRPr lang="en-IN" spc="-1" dirty="0">
              <a:solidFill>
                <a:schemeClr val="bg2">
                  <a:lumMod val="25000"/>
                </a:schemeClr>
              </a:solidFill>
              <a:uFill>
                <a:solidFill>
                  <a:srgbClr val="FFFFFF"/>
                </a:solidFill>
              </a:uFill>
              <a:latin typeface="+mj-lt"/>
            </a:endParaRPr>
          </a:p>
          <a:p>
            <a:pPr marL="914760" lvl="1" indent="-457200" algn="just">
              <a:lnSpc>
                <a:spcPct val="100000"/>
              </a:lnSpc>
              <a:buClr>
                <a:srgbClr val="000000"/>
              </a:buClr>
              <a:buFont typeface="Wingdings" panose="05000000000000000000" pitchFamily="2" charset="2"/>
              <a:buChar char="ü"/>
            </a:pPr>
            <a:r>
              <a:rPr lang="en-IN" spc="-1" dirty="0">
                <a:solidFill>
                  <a:schemeClr val="bg2">
                    <a:lumMod val="25000"/>
                  </a:schemeClr>
                </a:solidFill>
                <a:uFill>
                  <a:solidFill>
                    <a:srgbClr val="FFFFFF"/>
                  </a:solidFill>
                </a:uFill>
                <a:latin typeface="+mj-lt"/>
              </a:rPr>
              <a:t>Middle Tier – </a:t>
            </a:r>
            <a:r>
              <a:rPr lang="en-IN" spc="-1" dirty="0" err="1">
                <a:solidFill>
                  <a:schemeClr val="bg2">
                    <a:lumMod val="25000"/>
                  </a:schemeClr>
                </a:solidFill>
                <a:uFill>
                  <a:solidFill>
                    <a:srgbClr val="FFFFFF"/>
                  </a:solidFill>
                </a:uFill>
                <a:latin typeface="+mj-lt"/>
              </a:rPr>
              <a:t>WebAPI</a:t>
            </a:r>
            <a:endParaRPr lang="en-IN" spc="-1" dirty="0">
              <a:solidFill>
                <a:schemeClr val="bg2">
                  <a:lumMod val="25000"/>
                </a:schemeClr>
              </a:solidFill>
              <a:uFill>
                <a:solidFill>
                  <a:srgbClr val="FFFFFF"/>
                </a:solidFill>
              </a:uFill>
              <a:latin typeface="+mj-lt"/>
            </a:endParaRPr>
          </a:p>
          <a:p>
            <a:pPr marL="914760" lvl="1" indent="-457200" algn="just">
              <a:lnSpc>
                <a:spcPct val="100000"/>
              </a:lnSpc>
              <a:buClr>
                <a:srgbClr val="000000"/>
              </a:buClr>
              <a:buFont typeface="Wingdings" panose="05000000000000000000" pitchFamily="2" charset="2"/>
              <a:buChar char="ü"/>
            </a:pPr>
            <a:r>
              <a:rPr lang="en-IN" spc="-1" dirty="0">
                <a:solidFill>
                  <a:schemeClr val="bg2">
                    <a:lumMod val="25000"/>
                  </a:schemeClr>
                </a:solidFill>
                <a:uFill>
                  <a:solidFill>
                    <a:srgbClr val="FFFFFF"/>
                  </a:solidFill>
                </a:uFill>
                <a:latin typeface="+mj-lt"/>
              </a:rPr>
              <a:t>Database - SQL Server</a:t>
            </a:r>
          </a:p>
          <a:p>
            <a:pPr marL="457560" indent="-457200" algn="just">
              <a:lnSpc>
                <a:spcPct val="100000"/>
              </a:lnSpc>
              <a:buClr>
                <a:srgbClr val="000000"/>
              </a:buClr>
              <a:buFont typeface="Wingdings" panose="05000000000000000000" pitchFamily="2" charset="2"/>
              <a:buChar char="q"/>
            </a:pPr>
            <a:endParaRPr lang="en-IN" sz="800" spc="-1" dirty="0">
              <a:solidFill>
                <a:schemeClr val="bg2">
                  <a:lumMod val="25000"/>
                </a:schemeClr>
              </a:solidFill>
              <a:uFill>
                <a:solidFill>
                  <a:srgbClr val="FFFFFF"/>
                </a:solidFill>
              </a:uFill>
              <a:latin typeface="+mj-lt"/>
            </a:endParaRPr>
          </a:p>
          <a:p>
            <a:pPr marL="457560" indent="-457200" algn="just">
              <a:lnSpc>
                <a:spcPct val="100000"/>
              </a:lnSpc>
              <a:buClr>
                <a:srgbClr val="000000"/>
              </a:buClr>
              <a:buFont typeface="Wingdings" panose="05000000000000000000" pitchFamily="2" charset="2"/>
              <a:buChar char="q"/>
            </a:pPr>
            <a:r>
              <a:rPr lang="en-IN" spc="-1" dirty="0">
                <a:solidFill>
                  <a:schemeClr val="bg2">
                    <a:lumMod val="25000"/>
                  </a:schemeClr>
                </a:solidFill>
                <a:uFill>
                  <a:solidFill>
                    <a:srgbClr val="FFFFFF"/>
                  </a:solidFill>
                </a:uFill>
                <a:latin typeface="+mj-lt"/>
              </a:rPr>
              <a:t>3</a:t>
            </a:r>
            <a:r>
              <a:rPr lang="en-IN" spc="-1" baseline="30000" dirty="0">
                <a:solidFill>
                  <a:schemeClr val="bg2">
                    <a:lumMod val="25000"/>
                  </a:schemeClr>
                </a:solidFill>
                <a:uFill>
                  <a:solidFill>
                    <a:srgbClr val="FFFFFF"/>
                  </a:solidFill>
                </a:uFill>
                <a:latin typeface="+mj-lt"/>
              </a:rPr>
              <a:t>rd</a:t>
            </a:r>
            <a:r>
              <a:rPr lang="en-IN" spc="-1" dirty="0">
                <a:solidFill>
                  <a:schemeClr val="bg2">
                    <a:lumMod val="25000"/>
                  </a:schemeClr>
                </a:solidFill>
                <a:uFill>
                  <a:solidFill>
                    <a:srgbClr val="FFFFFF"/>
                  </a:solidFill>
                </a:uFill>
                <a:latin typeface="+mj-lt"/>
              </a:rPr>
              <a:t> Party API </a:t>
            </a:r>
          </a:p>
          <a:p>
            <a:pPr marL="914760" lvl="1" indent="-457200" algn="just">
              <a:lnSpc>
                <a:spcPct val="100000"/>
              </a:lnSpc>
              <a:buClr>
                <a:srgbClr val="000000"/>
              </a:buClr>
              <a:buFont typeface="Wingdings" panose="05000000000000000000" pitchFamily="2" charset="2"/>
              <a:buChar char="ü"/>
            </a:pPr>
            <a:r>
              <a:rPr lang="en-IN" spc="-1" dirty="0">
                <a:solidFill>
                  <a:schemeClr val="bg2">
                    <a:lumMod val="25000"/>
                  </a:schemeClr>
                </a:solidFill>
                <a:uFill>
                  <a:solidFill>
                    <a:srgbClr val="FFFFFF"/>
                  </a:solidFill>
                </a:uFill>
                <a:latin typeface="+mj-lt"/>
              </a:rPr>
              <a:t>Drone API</a:t>
            </a:r>
          </a:p>
          <a:p>
            <a:pPr marL="914760" lvl="1" indent="-457200" algn="just">
              <a:lnSpc>
                <a:spcPct val="100000"/>
              </a:lnSpc>
              <a:buClr>
                <a:srgbClr val="000000"/>
              </a:buClr>
              <a:buFont typeface="Wingdings" panose="05000000000000000000" pitchFamily="2" charset="2"/>
              <a:buChar char="ü"/>
            </a:pPr>
            <a:r>
              <a:rPr lang="en-IN" spc="-1" dirty="0">
                <a:solidFill>
                  <a:schemeClr val="bg2">
                    <a:lumMod val="25000"/>
                  </a:schemeClr>
                </a:solidFill>
                <a:uFill>
                  <a:solidFill>
                    <a:srgbClr val="FFFFFF"/>
                  </a:solidFill>
                </a:uFill>
                <a:latin typeface="+mj-lt"/>
              </a:rPr>
              <a:t>SMS API</a:t>
            </a:r>
          </a:p>
          <a:p>
            <a:pPr marL="914760" lvl="1" indent="-457200" algn="just">
              <a:lnSpc>
                <a:spcPct val="100000"/>
              </a:lnSpc>
              <a:buClr>
                <a:srgbClr val="000000"/>
              </a:buClr>
              <a:buFont typeface="Wingdings" panose="05000000000000000000" pitchFamily="2" charset="2"/>
              <a:buChar char="ü"/>
            </a:pPr>
            <a:r>
              <a:rPr lang="en-IN" spc="-1" dirty="0">
                <a:solidFill>
                  <a:schemeClr val="bg2">
                    <a:lumMod val="25000"/>
                  </a:schemeClr>
                </a:solidFill>
                <a:uFill>
                  <a:solidFill>
                    <a:srgbClr val="FFFFFF"/>
                  </a:solidFill>
                </a:uFill>
                <a:latin typeface="+mj-lt"/>
              </a:rPr>
              <a:t>Crowd GPS API</a:t>
            </a:r>
          </a:p>
          <a:p>
            <a:pPr marL="914760" lvl="1" indent="-457200" algn="just">
              <a:lnSpc>
                <a:spcPct val="100000"/>
              </a:lnSpc>
              <a:buClr>
                <a:srgbClr val="000000"/>
              </a:buClr>
              <a:buFont typeface="Wingdings" panose="05000000000000000000" pitchFamily="2" charset="2"/>
              <a:buChar char="ü"/>
            </a:pPr>
            <a:r>
              <a:rPr lang="en-IN" spc="-1" dirty="0">
                <a:solidFill>
                  <a:schemeClr val="bg2">
                    <a:lumMod val="25000"/>
                  </a:schemeClr>
                </a:solidFill>
                <a:uFill>
                  <a:solidFill>
                    <a:srgbClr val="FFFFFF"/>
                  </a:solidFill>
                </a:uFill>
                <a:latin typeface="+mj-lt"/>
              </a:rPr>
              <a:t>Video Streaming API</a:t>
            </a:r>
          </a:p>
        </p:txBody>
      </p:sp>
    </p:spTree>
    <p:extLst>
      <p:ext uri="{BB962C8B-B14F-4D97-AF65-F5344CB8AC3E}">
        <p14:creationId xmlns:p14="http://schemas.microsoft.com/office/powerpoint/2010/main" val="4032977645"/>
      </p:ext>
    </p:extLst>
  </p:cSld>
  <p:clrMapOvr>
    <a:masterClrMapping/>
  </p:clrMapOvr>
</p:sld>
</file>

<file path=ppt/theme/theme1.xml><?xml version="1.0" encoding="utf-8"?>
<a:theme xmlns:a="http://schemas.openxmlformats.org/drawingml/2006/main" name="Office Theme">
  <a:themeElements>
    <a:clrScheme name="11">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2C3F50"/>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1">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2C3F50"/>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14064</TotalTime>
  <Words>543</Words>
  <Application>Microsoft Office PowerPoint</Application>
  <PresentationFormat>Widescreen</PresentationFormat>
  <Paragraphs>80</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Lato Light</vt:lpstr>
      <vt:lpstr>Roboto Thin</vt:lpstr>
      <vt:lpstr>Times New Roman</vt:lpstr>
      <vt:lpstr>Wingdings</vt:lpstr>
      <vt:lpstr>Office Theme</vt:lpstr>
      <vt:lpstr>Women Hackathon 2018 “POLICE DRONE”</vt:lpstr>
      <vt:lpstr>PowerPoint Presentation</vt:lpstr>
      <vt:lpstr>PowerPoint Presentation</vt:lpstr>
      <vt:lpstr>APPLICATION ARCHITECTURE</vt:lpstr>
      <vt:lpstr>PowerPoint Presentation</vt:lpstr>
      <vt:lpstr>DRONE APPLICATIONS</vt:lpstr>
      <vt:lpstr>A-GPS (Assisted Global Positioning System)</vt:lpstr>
      <vt:lpstr>SOS APP AND CROWD GPS</vt:lpstr>
      <vt:lpstr>TECHNOLOGY AND ARCHITECTURE</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Steven</dc:creator>
  <cp:lastModifiedBy>Manjula VODAPALLY</cp:lastModifiedBy>
  <cp:revision>2522</cp:revision>
  <dcterms:created xsi:type="dcterms:W3CDTF">2015-07-15T11:32:36Z</dcterms:created>
  <dcterms:modified xsi:type="dcterms:W3CDTF">2018-03-10T14:54:53Z</dcterms:modified>
</cp:coreProperties>
</file>